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91DC57-81D6-4C7A-8537-E956AD7A0CB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48FE423E-497E-429A-B185-6D264DFD79D8}">
      <dgm:prSet phldrT="[文字]" custT="1"/>
      <dgm:spPr/>
      <dgm:t>
        <a:bodyPr/>
        <a:lstStyle/>
        <a:p>
          <a:endParaRPr lang="zh-TW" altLang="en-US" sz="24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F81922B-3ED8-47E8-9262-BD80CD4E082B}" type="parTrans" cxnId="{274C0AA3-DD56-42A5-B819-A136140F4AAD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EBAD67-C936-4C2A-BDD3-7E9A0FE4F54A}" type="sibTrans" cxnId="{274C0AA3-DD56-42A5-B819-A136140F4AAD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F881E5A-F4E6-4A8F-94B6-86C84E0CAAD3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短期實習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4B1EE13-48F6-4C5F-8BBD-699D56E093BB}" type="parTrans" cxnId="{6FB05F70-0C3E-431A-A364-C4D072D971F7}">
      <dgm:prSet custT="1"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5B1D75-02CA-4BFC-8011-C37FF14DDDE5}" type="sibTrans" cxnId="{6FB05F70-0C3E-431A-A364-C4D072D971F7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D86EEBB-855D-42D3-8ADA-E5B16F646E89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長期實習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B8B44F-4D51-404E-9CC3-69B3ED146617}" type="parTrans" cxnId="{3DC84237-EE25-4801-B83E-2D9333A75ED2}">
      <dgm:prSet custT="1"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2BD3A8C-3F2A-45C5-BB1D-1D4946B0C836}" type="sibTrans" cxnId="{3DC84237-EE25-4801-B83E-2D9333A75ED2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1E351D-4DEE-4BAA-8BBB-6E19115C46E7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專案導向實習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754693-5508-4C28-85B4-43324AA13539}" type="parTrans" cxnId="{9AD41892-24D8-46BD-BE89-E50A4144661E}">
      <dgm:prSet custT="1"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F848142-6D35-4075-AB48-7DA7D759BF79}" type="sibTrans" cxnId="{9AD41892-24D8-46BD-BE89-E50A4144661E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3711675-4A2A-4301-8B50-CF714A120FC7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與教授合作的實習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A82FAB-9302-4208-8E36-79A61C5F47D3}" type="parTrans" cxnId="{F4570CB8-A95C-4B68-860C-79EA4432CDF4}">
      <dgm:prSet custT="1"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4505762-232C-4BE5-8373-3846ED742621}" type="sibTrans" cxnId="{F4570CB8-A95C-4B68-860C-79EA4432CDF4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F34F10F-C5E6-4D27-B25B-D56E399CB8DE}">
      <dgm:prSet phldrT="[文字]" custT="1"/>
      <dgm:spPr/>
      <dgm:t>
        <a:bodyPr/>
        <a:lstStyle/>
        <a:p>
          <a:pPr algn="ctr"/>
          <a:r>
            <a:rPr lang="zh-TW" altLang="en-US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配合學校實習合作</a:t>
          </a:r>
          <a:endParaRPr lang="zh-TW" altLang="en-US" sz="24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C696C27-2845-49AA-AC30-83BF5FEC5F69}" type="parTrans" cxnId="{5BE0055C-29E9-499D-BF6A-7A2903C6910A}">
      <dgm:prSet custT="1"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EEA31C-EBC6-4FB9-92B9-DE2CFBE67ED8}" type="sibTrans" cxnId="{5BE0055C-29E9-499D-BF6A-7A2903C6910A}">
      <dgm:prSet/>
      <dgm:spPr/>
      <dgm:t>
        <a:bodyPr/>
        <a:lstStyle/>
        <a:p>
          <a:endParaRPr lang="zh-TW" altLang="en-US" sz="24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A01AB2B-68BE-4EDB-A31F-9A2DB7895B97}" type="pres">
      <dgm:prSet presAssocID="{FC91DC57-81D6-4C7A-8537-E956AD7A0CB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4CAD432-7940-4B57-BA36-D84F06A66D60}" type="pres">
      <dgm:prSet presAssocID="{48FE423E-497E-429A-B185-6D264DFD79D8}" presName="root1" presStyleCnt="0"/>
      <dgm:spPr/>
    </dgm:pt>
    <dgm:pt modelId="{3D2AEF05-DDC0-440B-9BB1-5F5C9DD6DA62}" type="pres">
      <dgm:prSet presAssocID="{48FE423E-497E-429A-B185-6D264DFD79D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4AE3F3F-9B92-4DB5-B300-6F698D742C16}" type="pres">
      <dgm:prSet presAssocID="{48FE423E-497E-429A-B185-6D264DFD79D8}" presName="level2hierChild" presStyleCnt="0"/>
      <dgm:spPr/>
    </dgm:pt>
    <dgm:pt modelId="{E87CB476-00B9-4A25-8DD8-69F2A46A6B9C}" type="pres">
      <dgm:prSet presAssocID="{C4B1EE13-48F6-4C5F-8BBD-699D56E093BB}" presName="conn2-1" presStyleLbl="parChTrans1D2" presStyleIdx="0" presStyleCnt="5"/>
      <dgm:spPr/>
      <dgm:t>
        <a:bodyPr/>
        <a:lstStyle/>
        <a:p>
          <a:endParaRPr lang="zh-TW" altLang="en-US"/>
        </a:p>
      </dgm:t>
    </dgm:pt>
    <dgm:pt modelId="{149EAABD-A5E4-4AE1-8734-CF1C199BA213}" type="pres">
      <dgm:prSet presAssocID="{C4B1EE13-48F6-4C5F-8BBD-699D56E093BB}" presName="connTx" presStyleLbl="parChTrans1D2" presStyleIdx="0" presStyleCnt="5"/>
      <dgm:spPr/>
      <dgm:t>
        <a:bodyPr/>
        <a:lstStyle/>
        <a:p>
          <a:endParaRPr lang="zh-TW" altLang="en-US"/>
        </a:p>
      </dgm:t>
    </dgm:pt>
    <dgm:pt modelId="{A119394B-67A3-4656-9363-86517E0A379C}" type="pres">
      <dgm:prSet presAssocID="{BF881E5A-F4E6-4A8F-94B6-86C84E0CAAD3}" presName="root2" presStyleCnt="0"/>
      <dgm:spPr/>
    </dgm:pt>
    <dgm:pt modelId="{EDB09E8B-9E4B-411D-AB12-7C16D0482073}" type="pres">
      <dgm:prSet presAssocID="{BF881E5A-F4E6-4A8F-94B6-86C84E0CAAD3}" presName="LevelTwoTextNode" presStyleLbl="node2" presStyleIdx="0" presStyleCnt="5" custScaleX="1951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E5CD919-C689-4DE0-983B-4E2A31DCB220}" type="pres">
      <dgm:prSet presAssocID="{BF881E5A-F4E6-4A8F-94B6-86C84E0CAAD3}" presName="level3hierChild" presStyleCnt="0"/>
      <dgm:spPr/>
    </dgm:pt>
    <dgm:pt modelId="{6C8A1013-6A49-4310-9BB7-AA9B841B3294}" type="pres">
      <dgm:prSet presAssocID="{98B8B44F-4D51-404E-9CC3-69B3ED146617}" presName="conn2-1" presStyleLbl="parChTrans1D2" presStyleIdx="1" presStyleCnt="5"/>
      <dgm:spPr/>
      <dgm:t>
        <a:bodyPr/>
        <a:lstStyle/>
        <a:p>
          <a:endParaRPr lang="zh-TW" altLang="en-US"/>
        </a:p>
      </dgm:t>
    </dgm:pt>
    <dgm:pt modelId="{6460B5C3-3F60-47D6-91A3-C90B812F28A0}" type="pres">
      <dgm:prSet presAssocID="{98B8B44F-4D51-404E-9CC3-69B3ED146617}" presName="connTx" presStyleLbl="parChTrans1D2" presStyleIdx="1" presStyleCnt="5"/>
      <dgm:spPr/>
      <dgm:t>
        <a:bodyPr/>
        <a:lstStyle/>
        <a:p>
          <a:endParaRPr lang="zh-TW" altLang="en-US"/>
        </a:p>
      </dgm:t>
    </dgm:pt>
    <dgm:pt modelId="{4A9FEECA-B345-4022-A1AF-7A2261035C37}" type="pres">
      <dgm:prSet presAssocID="{2D86EEBB-855D-42D3-8ADA-E5B16F646E89}" presName="root2" presStyleCnt="0"/>
      <dgm:spPr/>
    </dgm:pt>
    <dgm:pt modelId="{8776FBC6-FA4D-4852-8F30-68F464AA18BC}" type="pres">
      <dgm:prSet presAssocID="{2D86EEBB-855D-42D3-8ADA-E5B16F646E89}" presName="LevelTwoTextNode" presStyleLbl="node2" presStyleIdx="1" presStyleCnt="5" custScaleX="1951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82F7C905-CA01-4387-BBF4-327508DA5655}" type="pres">
      <dgm:prSet presAssocID="{2D86EEBB-855D-42D3-8ADA-E5B16F646E89}" presName="level3hierChild" presStyleCnt="0"/>
      <dgm:spPr/>
    </dgm:pt>
    <dgm:pt modelId="{C6907920-54DD-42C8-86C3-FBC2FE2AA592}" type="pres">
      <dgm:prSet presAssocID="{20754693-5508-4C28-85B4-43324AA13539}" presName="conn2-1" presStyleLbl="parChTrans1D2" presStyleIdx="2" presStyleCnt="5"/>
      <dgm:spPr/>
      <dgm:t>
        <a:bodyPr/>
        <a:lstStyle/>
        <a:p>
          <a:endParaRPr lang="zh-TW" altLang="en-US"/>
        </a:p>
      </dgm:t>
    </dgm:pt>
    <dgm:pt modelId="{EC4B08F3-BB28-48BF-9246-BD99F447056B}" type="pres">
      <dgm:prSet presAssocID="{20754693-5508-4C28-85B4-43324AA13539}" presName="connTx" presStyleLbl="parChTrans1D2" presStyleIdx="2" presStyleCnt="5"/>
      <dgm:spPr/>
      <dgm:t>
        <a:bodyPr/>
        <a:lstStyle/>
        <a:p>
          <a:endParaRPr lang="zh-TW" altLang="en-US"/>
        </a:p>
      </dgm:t>
    </dgm:pt>
    <dgm:pt modelId="{D56F641F-D2AA-4D7F-B050-1BAA7DC246C5}" type="pres">
      <dgm:prSet presAssocID="{E61E351D-4DEE-4BAA-8BBB-6E19115C46E7}" presName="root2" presStyleCnt="0"/>
      <dgm:spPr/>
    </dgm:pt>
    <dgm:pt modelId="{2BE56E8A-3B06-4FDC-8A2D-783857A08357}" type="pres">
      <dgm:prSet presAssocID="{E61E351D-4DEE-4BAA-8BBB-6E19115C46E7}" presName="LevelTwoTextNode" presStyleLbl="node2" presStyleIdx="2" presStyleCnt="5" custScaleX="1951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9BB3414-09F9-4974-9F5C-D0C4C1D04DFB}" type="pres">
      <dgm:prSet presAssocID="{E61E351D-4DEE-4BAA-8BBB-6E19115C46E7}" presName="level3hierChild" presStyleCnt="0"/>
      <dgm:spPr/>
    </dgm:pt>
    <dgm:pt modelId="{8B236951-60F1-447D-B89E-CD5146403BA0}" type="pres">
      <dgm:prSet presAssocID="{D2A82FAB-9302-4208-8E36-79A61C5F47D3}" presName="conn2-1" presStyleLbl="parChTrans1D2" presStyleIdx="3" presStyleCnt="5"/>
      <dgm:spPr/>
      <dgm:t>
        <a:bodyPr/>
        <a:lstStyle/>
        <a:p>
          <a:endParaRPr lang="zh-TW" altLang="en-US"/>
        </a:p>
      </dgm:t>
    </dgm:pt>
    <dgm:pt modelId="{7E123E5E-1CE6-43EB-A75A-9EBD2756FDCB}" type="pres">
      <dgm:prSet presAssocID="{D2A82FAB-9302-4208-8E36-79A61C5F47D3}" presName="connTx" presStyleLbl="parChTrans1D2" presStyleIdx="3" presStyleCnt="5"/>
      <dgm:spPr/>
      <dgm:t>
        <a:bodyPr/>
        <a:lstStyle/>
        <a:p>
          <a:endParaRPr lang="zh-TW" altLang="en-US"/>
        </a:p>
      </dgm:t>
    </dgm:pt>
    <dgm:pt modelId="{977793D5-B032-4081-B15F-A6D10F2B5625}" type="pres">
      <dgm:prSet presAssocID="{A3711675-4A2A-4301-8B50-CF714A120FC7}" presName="root2" presStyleCnt="0"/>
      <dgm:spPr/>
    </dgm:pt>
    <dgm:pt modelId="{FDFDA947-EB04-4B5E-A716-438548052199}" type="pres">
      <dgm:prSet presAssocID="{A3711675-4A2A-4301-8B50-CF714A120FC7}" presName="LevelTwoTextNode" presStyleLbl="node2" presStyleIdx="3" presStyleCnt="5" custScaleX="1951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5A38B9FD-5F5C-4642-A753-C0F563D27387}" type="pres">
      <dgm:prSet presAssocID="{A3711675-4A2A-4301-8B50-CF714A120FC7}" presName="level3hierChild" presStyleCnt="0"/>
      <dgm:spPr/>
    </dgm:pt>
    <dgm:pt modelId="{685B3588-B1EB-4F04-84F6-55231CF00D87}" type="pres">
      <dgm:prSet presAssocID="{BC696C27-2845-49AA-AC30-83BF5FEC5F69}" presName="conn2-1" presStyleLbl="parChTrans1D2" presStyleIdx="4" presStyleCnt="5"/>
      <dgm:spPr/>
      <dgm:t>
        <a:bodyPr/>
        <a:lstStyle/>
        <a:p>
          <a:endParaRPr lang="zh-TW" altLang="en-US"/>
        </a:p>
      </dgm:t>
    </dgm:pt>
    <dgm:pt modelId="{0C5A26F5-4FF3-4055-9C97-7AFD7164EF40}" type="pres">
      <dgm:prSet presAssocID="{BC696C27-2845-49AA-AC30-83BF5FEC5F69}" presName="connTx" presStyleLbl="parChTrans1D2" presStyleIdx="4" presStyleCnt="5"/>
      <dgm:spPr/>
      <dgm:t>
        <a:bodyPr/>
        <a:lstStyle/>
        <a:p>
          <a:endParaRPr lang="zh-TW" altLang="en-US"/>
        </a:p>
      </dgm:t>
    </dgm:pt>
    <dgm:pt modelId="{E9EA2E73-3250-4A0A-BB60-8B17CC14171E}" type="pres">
      <dgm:prSet presAssocID="{2F34F10F-C5E6-4D27-B25B-D56E399CB8DE}" presName="root2" presStyleCnt="0"/>
      <dgm:spPr/>
    </dgm:pt>
    <dgm:pt modelId="{7A9AFCA7-C39F-4985-89E8-87349BAF79C4}" type="pres">
      <dgm:prSet presAssocID="{2F34F10F-C5E6-4D27-B25B-D56E399CB8DE}" presName="LevelTwoTextNode" presStyleLbl="node2" presStyleIdx="4" presStyleCnt="5" custScaleX="195152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5974411-A649-4169-8D13-7E4C7F583B52}" type="pres">
      <dgm:prSet presAssocID="{2F34F10F-C5E6-4D27-B25B-D56E399CB8DE}" presName="level3hierChild" presStyleCnt="0"/>
      <dgm:spPr/>
    </dgm:pt>
  </dgm:ptLst>
  <dgm:cxnLst>
    <dgm:cxn modelId="{D527819F-1ECC-A643-84B0-C1891AA8D342}" type="presOf" srcId="{48FE423E-497E-429A-B185-6D264DFD79D8}" destId="{3D2AEF05-DDC0-440B-9BB1-5F5C9DD6DA62}" srcOrd="0" destOrd="0" presId="urn:microsoft.com/office/officeart/2008/layout/HorizontalMultiLevelHierarchy"/>
    <dgm:cxn modelId="{3DC84237-EE25-4801-B83E-2D9333A75ED2}" srcId="{48FE423E-497E-429A-B185-6D264DFD79D8}" destId="{2D86EEBB-855D-42D3-8ADA-E5B16F646E89}" srcOrd="1" destOrd="0" parTransId="{98B8B44F-4D51-404E-9CC3-69B3ED146617}" sibTransId="{12BD3A8C-3F2A-45C5-BB1D-1D4946B0C836}"/>
    <dgm:cxn modelId="{2ED0BF90-F199-CF4B-896F-B2DF4225BD9C}" type="presOf" srcId="{98B8B44F-4D51-404E-9CC3-69B3ED146617}" destId="{6460B5C3-3F60-47D6-91A3-C90B812F28A0}" srcOrd="1" destOrd="0" presId="urn:microsoft.com/office/officeart/2008/layout/HorizontalMultiLevelHierarchy"/>
    <dgm:cxn modelId="{90F1140C-9674-FF40-884A-CF258CFC64DA}" type="presOf" srcId="{BF881E5A-F4E6-4A8F-94B6-86C84E0CAAD3}" destId="{EDB09E8B-9E4B-411D-AB12-7C16D0482073}" srcOrd="0" destOrd="0" presId="urn:microsoft.com/office/officeart/2008/layout/HorizontalMultiLevelHierarchy"/>
    <dgm:cxn modelId="{5BE0055C-29E9-499D-BF6A-7A2903C6910A}" srcId="{48FE423E-497E-429A-B185-6D264DFD79D8}" destId="{2F34F10F-C5E6-4D27-B25B-D56E399CB8DE}" srcOrd="4" destOrd="0" parTransId="{BC696C27-2845-49AA-AC30-83BF5FEC5F69}" sibTransId="{D7EEA31C-EBC6-4FB9-92B9-DE2CFBE67ED8}"/>
    <dgm:cxn modelId="{6FB05F70-0C3E-431A-A364-C4D072D971F7}" srcId="{48FE423E-497E-429A-B185-6D264DFD79D8}" destId="{BF881E5A-F4E6-4A8F-94B6-86C84E0CAAD3}" srcOrd="0" destOrd="0" parTransId="{C4B1EE13-48F6-4C5F-8BBD-699D56E093BB}" sibTransId="{CA5B1D75-02CA-4BFC-8011-C37FF14DDDE5}"/>
    <dgm:cxn modelId="{BFAC065F-53D7-ED4A-9F54-C72910C22750}" type="presOf" srcId="{2D86EEBB-855D-42D3-8ADA-E5B16F646E89}" destId="{8776FBC6-FA4D-4852-8F30-68F464AA18BC}" srcOrd="0" destOrd="0" presId="urn:microsoft.com/office/officeart/2008/layout/HorizontalMultiLevelHierarchy"/>
    <dgm:cxn modelId="{3327F2F4-6A19-F148-B89B-F006B88F8757}" type="presOf" srcId="{D2A82FAB-9302-4208-8E36-79A61C5F47D3}" destId="{7E123E5E-1CE6-43EB-A75A-9EBD2756FDCB}" srcOrd="1" destOrd="0" presId="urn:microsoft.com/office/officeart/2008/layout/HorizontalMultiLevelHierarchy"/>
    <dgm:cxn modelId="{83484685-EAC0-DA45-8B19-775F8FBDF988}" type="presOf" srcId="{20754693-5508-4C28-85B4-43324AA13539}" destId="{EC4B08F3-BB28-48BF-9246-BD99F447056B}" srcOrd="1" destOrd="0" presId="urn:microsoft.com/office/officeart/2008/layout/HorizontalMultiLevelHierarchy"/>
    <dgm:cxn modelId="{9AD41892-24D8-46BD-BE89-E50A4144661E}" srcId="{48FE423E-497E-429A-B185-6D264DFD79D8}" destId="{E61E351D-4DEE-4BAA-8BBB-6E19115C46E7}" srcOrd="2" destOrd="0" parTransId="{20754693-5508-4C28-85B4-43324AA13539}" sibTransId="{5F848142-6D35-4075-AB48-7DA7D759BF79}"/>
    <dgm:cxn modelId="{71269700-AB17-F14F-8612-0349EA67F4DB}" type="presOf" srcId="{BC696C27-2845-49AA-AC30-83BF5FEC5F69}" destId="{685B3588-B1EB-4F04-84F6-55231CF00D87}" srcOrd="0" destOrd="0" presId="urn:microsoft.com/office/officeart/2008/layout/HorizontalMultiLevelHierarchy"/>
    <dgm:cxn modelId="{9BCF82EA-892A-B24C-A5EB-530BE73E3D95}" type="presOf" srcId="{20754693-5508-4C28-85B4-43324AA13539}" destId="{C6907920-54DD-42C8-86C3-FBC2FE2AA592}" srcOrd="0" destOrd="0" presId="urn:microsoft.com/office/officeart/2008/layout/HorizontalMultiLevelHierarchy"/>
    <dgm:cxn modelId="{274C0AA3-DD56-42A5-B819-A136140F4AAD}" srcId="{FC91DC57-81D6-4C7A-8537-E956AD7A0CBC}" destId="{48FE423E-497E-429A-B185-6D264DFD79D8}" srcOrd="0" destOrd="0" parTransId="{AF81922B-3ED8-47E8-9262-BD80CD4E082B}" sibTransId="{64EBAD67-C936-4C2A-BDD3-7E9A0FE4F54A}"/>
    <dgm:cxn modelId="{9D78BF21-9730-BB4A-871D-D7E497B7B61F}" type="presOf" srcId="{A3711675-4A2A-4301-8B50-CF714A120FC7}" destId="{FDFDA947-EB04-4B5E-A716-438548052199}" srcOrd="0" destOrd="0" presId="urn:microsoft.com/office/officeart/2008/layout/HorizontalMultiLevelHierarchy"/>
    <dgm:cxn modelId="{322FE30D-73A5-E044-B199-2F3A703319B1}" type="presOf" srcId="{E61E351D-4DEE-4BAA-8BBB-6E19115C46E7}" destId="{2BE56E8A-3B06-4FDC-8A2D-783857A08357}" srcOrd="0" destOrd="0" presId="urn:microsoft.com/office/officeart/2008/layout/HorizontalMultiLevelHierarchy"/>
    <dgm:cxn modelId="{F52402BE-08AC-1A49-9044-8F39C25C763C}" type="presOf" srcId="{BC696C27-2845-49AA-AC30-83BF5FEC5F69}" destId="{0C5A26F5-4FF3-4055-9C97-7AFD7164EF40}" srcOrd="1" destOrd="0" presId="urn:microsoft.com/office/officeart/2008/layout/HorizontalMultiLevelHierarchy"/>
    <dgm:cxn modelId="{70CB14AD-7A97-E345-BEB1-A1632A418B78}" type="presOf" srcId="{FC91DC57-81D6-4C7A-8537-E956AD7A0CBC}" destId="{8A01AB2B-68BE-4EDB-A31F-9A2DB7895B97}" srcOrd="0" destOrd="0" presId="urn:microsoft.com/office/officeart/2008/layout/HorizontalMultiLevelHierarchy"/>
    <dgm:cxn modelId="{441DBA18-0446-C841-A90C-28193230DDEA}" type="presOf" srcId="{C4B1EE13-48F6-4C5F-8BBD-699D56E093BB}" destId="{149EAABD-A5E4-4AE1-8734-CF1C199BA213}" srcOrd="1" destOrd="0" presId="urn:microsoft.com/office/officeart/2008/layout/HorizontalMultiLevelHierarchy"/>
    <dgm:cxn modelId="{62641158-2330-3548-9F3A-22C666244992}" type="presOf" srcId="{98B8B44F-4D51-404E-9CC3-69B3ED146617}" destId="{6C8A1013-6A49-4310-9BB7-AA9B841B3294}" srcOrd="0" destOrd="0" presId="urn:microsoft.com/office/officeart/2008/layout/HorizontalMultiLevelHierarchy"/>
    <dgm:cxn modelId="{1BF9168A-C14E-2046-9977-DBD3E87764D8}" type="presOf" srcId="{C4B1EE13-48F6-4C5F-8BBD-699D56E093BB}" destId="{E87CB476-00B9-4A25-8DD8-69F2A46A6B9C}" srcOrd="0" destOrd="0" presId="urn:microsoft.com/office/officeart/2008/layout/HorizontalMultiLevelHierarchy"/>
    <dgm:cxn modelId="{F4570CB8-A95C-4B68-860C-79EA4432CDF4}" srcId="{48FE423E-497E-429A-B185-6D264DFD79D8}" destId="{A3711675-4A2A-4301-8B50-CF714A120FC7}" srcOrd="3" destOrd="0" parTransId="{D2A82FAB-9302-4208-8E36-79A61C5F47D3}" sibTransId="{84505762-232C-4BE5-8373-3846ED742621}"/>
    <dgm:cxn modelId="{9688DFFD-BE83-7547-80C0-3BD9A72A32F0}" type="presOf" srcId="{2F34F10F-C5E6-4D27-B25B-D56E399CB8DE}" destId="{7A9AFCA7-C39F-4985-89E8-87349BAF79C4}" srcOrd="0" destOrd="0" presId="urn:microsoft.com/office/officeart/2008/layout/HorizontalMultiLevelHierarchy"/>
    <dgm:cxn modelId="{D8B1D80C-3B65-0643-9518-D92BCFF08BFC}" type="presOf" srcId="{D2A82FAB-9302-4208-8E36-79A61C5F47D3}" destId="{8B236951-60F1-447D-B89E-CD5146403BA0}" srcOrd="0" destOrd="0" presId="urn:microsoft.com/office/officeart/2008/layout/HorizontalMultiLevelHierarchy"/>
    <dgm:cxn modelId="{19DCBAA0-86F0-884B-948B-9AE27436C502}" type="presParOf" srcId="{8A01AB2B-68BE-4EDB-A31F-9A2DB7895B97}" destId="{94CAD432-7940-4B57-BA36-D84F06A66D60}" srcOrd="0" destOrd="0" presId="urn:microsoft.com/office/officeart/2008/layout/HorizontalMultiLevelHierarchy"/>
    <dgm:cxn modelId="{BC845BE9-4651-3441-828B-45513356B6B6}" type="presParOf" srcId="{94CAD432-7940-4B57-BA36-D84F06A66D60}" destId="{3D2AEF05-DDC0-440B-9BB1-5F5C9DD6DA62}" srcOrd="0" destOrd="0" presId="urn:microsoft.com/office/officeart/2008/layout/HorizontalMultiLevelHierarchy"/>
    <dgm:cxn modelId="{EF3FDA46-1A19-8F48-8C84-38199B92F998}" type="presParOf" srcId="{94CAD432-7940-4B57-BA36-D84F06A66D60}" destId="{04AE3F3F-9B92-4DB5-B300-6F698D742C16}" srcOrd="1" destOrd="0" presId="urn:microsoft.com/office/officeart/2008/layout/HorizontalMultiLevelHierarchy"/>
    <dgm:cxn modelId="{2FAB88CD-8C89-464F-A6F4-146F7EC5357E}" type="presParOf" srcId="{04AE3F3F-9B92-4DB5-B300-6F698D742C16}" destId="{E87CB476-00B9-4A25-8DD8-69F2A46A6B9C}" srcOrd="0" destOrd="0" presId="urn:microsoft.com/office/officeart/2008/layout/HorizontalMultiLevelHierarchy"/>
    <dgm:cxn modelId="{E0E0D11F-5E9C-A74B-A20B-32B66D613515}" type="presParOf" srcId="{E87CB476-00B9-4A25-8DD8-69F2A46A6B9C}" destId="{149EAABD-A5E4-4AE1-8734-CF1C199BA213}" srcOrd="0" destOrd="0" presId="urn:microsoft.com/office/officeart/2008/layout/HorizontalMultiLevelHierarchy"/>
    <dgm:cxn modelId="{21B6AEFE-95A8-4540-A626-C534A21D3D8E}" type="presParOf" srcId="{04AE3F3F-9B92-4DB5-B300-6F698D742C16}" destId="{A119394B-67A3-4656-9363-86517E0A379C}" srcOrd="1" destOrd="0" presId="urn:microsoft.com/office/officeart/2008/layout/HorizontalMultiLevelHierarchy"/>
    <dgm:cxn modelId="{34BB496D-648B-A944-A961-E52A9EEA6887}" type="presParOf" srcId="{A119394B-67A3-4656-9363-86517E0A379C}" destId="{EDB09E8B-9E4B-411D-AB12-7C16D0482073}" srcOrd="0" destOrd="0" presId="urn:microsoft.com/office/officeart/2008/layout/HorizontalMultiLevelHierarchy"/>
    <dgm:cxn modelId="{552F267C-F25A-C847-B75C-7EB14ABD2AD4}" type="presParOf" srcId="{A119394B-67A3-4656-9363-86517E0A379C}" destId="{BE5CD919-C689-4DE0-983B-4E2A31DCB220}" srcOrd="1" destOrd="0" presId="urn:microsoft.com/office/officeart/2008/layout/HorizontalMultiLevelHierarchy"/>
    <dgm:cxn modelId="{D00DFDC8-7129-9C44-8836-EDC1250F30BF}" type="presParOf" srcId="{04AE3F3F-9B92-4DB5-B300-6F698D742C16}" destId="{6C8A1013-6A49-4310-9BB7-AA9B841B3294}" srcOrd="2" destOrd="0" presId="urn:microsoft.com/office/officeart/2008/layout/HorizontalMultiLevelHierarchy"/>
    <dgm:cxn modelId="{216CCF43-BB26-E646-83A6-4613B508D98D}" type="presParOf" srcId="{6C8A1013-6A49-4310-9BB7-AA9B841B3294}" destId="{6460B5C3-3F60-47D6-91A3-C90B812F28A0}" srcOrd="0" destOrd="0" presId="urn:microsoft.com/office/officeart/2008/layout/HorizontalMultiLevelHierarchy"/>
    <dgm:cxn modelId="{ED4E4755-D328-754A-B946-AC4921614B73}" type="presParOf" srcId="{04AE3F3F-9B92-4DB5-B300-6F698D742C16}" destId="{4A9FEECA-B345-4022-A1AF-7A2261035C37}" srcOrd="3" destOrd="0" presId="urn:microsoft.com/office/officeart/2008/layout/HorizontalMultiLevelHierarchy"/>
    <dgm:cxn modelId="{AFCF4194-5945-5541-9761-B1A96FE566FB}" type="presParOf" srcId="{4A9FEECA-B345-4022-A1AF-7A2261035C37}" destId="{8776FBC6-FA4D-4852-8F30-68F464AA18BC}" srcOrd="0" destOrd="0" presId="urn:microsoft.com/office/officeart/2008/layout/HorizontalMultiLevelHierarchy"/>
    <dgm:cxn modelId="{C0FCF3DA-A415-FA49-9E62-1D0BF05DEF12}" type="presParOf" srcId="{4A9FEECA-B345-4022-A1AF-7A2261035C37}" destId="{82F7C905-CA01-4387-BBF4-327508DA5655}" srcOrd="1" destOrd="0" presId="urn:microsoft.com/office/officeart/2008/layout/HorizontalMultiLevelHierarchy"/>
    <dgm:cxn modelId="{6238B32C-511C-AC44-8916-16597F333545}" type="presParOf" srcId="{04AE3F3F-9B92-4DB5-B300-6F698D742C16}" destId="{C6907920-54DD-42C8-86C3-FBC2FE2AA592}" srcOrd="4" destOrd="0" presId="urn:microsoft.com/office/officeart/2008/layout/HorizontalMultiLevelHierarchy"/>
    <dgm:cxn modelId="{7BA3C08E-1A6D-EF40-8CB8-5048EBB2AFA5}" type="presParOf" srcId="{C6907920-54DD-42C8-86C3-FBC2FE2AA592}" destId="{EC4B08F3-BB28-48BF-9246-BD99F447056B}" srcOrd="0" destOrd="0" presId="urn:microsoft.com/office/officeart/2008/layout/HorizontalMultiLevelHierarchy"/>
    <dgm:cxn modelId="{5EF3956E-CD32-294B-90F3-3E875C751A60}" type="presParOf" srcId="{04AE3F3F-9B92-4DB5-B300-6F698D742C16}" destId="{D56F641F-D2AA-4D7F-B050-1BAA7DC246C5}" srcOrd="5" destOrd="0" presId="urn:microsoft.com/office/officeart/2008/layout/HorizontalMultiLevelHierarchy"/>
    <dgm:cxn modelId="{84A7690C-02EE-6D4E-9595-F565D719DD0D}" type="presParOf" srcId="{D56F641F-D2AA-4D7F-B050-1BAA7DC246C5}" destId="{2BE56E8A-3B06-4FDC-8A2D-783857A08357}" srcOrd="0" destOrd="0" presId="urn:microsoft.com/office/officeart/2008/layout/HorizontalMultiLevelHierarchy"/>
    <dgm:cxn modelId="{79DF6BB8-2811-7D4B-BAA5-0DCC63EB3EA7}" type="presParOf" srcId="{D56F641F-D2AA-4D7F-B050-1BAA7DC246C5}" destId="{F9BB3414-09F9-4974-9F5C-D0C4C1D04DFB}" srcOrd="1" destOrd="0" presId="urn:microsoft.com/office/officeart/2008/layout/HorizontalMultiLevelHierarchy"/>
    <dgm:cxn modelId="{414E0CA6-2AA4-7541-8EAE-576E6AA1FCA9}" type="presParOf" srcId="{04AE3F3F-9B92-4DB5-B300-6F698D742C16}" destId="{8B236951-60F1-447D-B89E-CD5146403BA0}" srcOrd="6" destOrd="0" presId="urn:microsoft.com/office/officeart/2008/layout/HorizontalMultiLevelHierarchy"/>
    <dgm:cxn modelId="{1A862058-24A0-9A4C-8A69-2DA2F54E4FA3}" type="presParOf" srcId="{8B236951-60F1-447D-B89E-CD5146403BA0}" destId="{7E123E5E-1CE6-43EB-A75A-9EBD2756FDCB}" srcOrd="0" destOrd="0" presId="urn:microsoft.com/office/officeart/2008/layout/HorizontalMultiLevelHierarchy"/>
    <dgm:cxn modelId="{BF4251DE-9B94-2949-BB51-A04C1A86FB2E}" type="presParOf" srcId="{04AE3F3F-9B92-4DB5-B300-6F698D742C16}" destId="{977793D5-B032-4081-B15F-A6D10F2B5625}" srcOrd="7" destOrd="0" presId="urn:microsoft.com/office/officeart/2008/layout/HorizontalMultiLevelHierarchy"/>
    <dgm:cxn modelId="{DE70EE54-3B95-1340-86F4-184AC5A4E7D2}" type="presParOf" srcId="{977793D5-B032-4081-B15F-A6D10F2B5625}" destId="{FDFDA947-EB04-4B5E-A716-438548052199}" srcOrd="0" destOrd="0" presId="urn:microsoft.com/office/officeart/2008/layout/HorizontalMultiLevelHierarchy"/>
    <dgm:cxn modelId="{9632EF67-511B-714C-BA0E-E5FA81F583BF}" type="presParOf" srcId="{977793D5-B032-4081-B15F-A6D10F2B5625}" destId="{5A38B9FD-5F5C-4642-A753-C0F563D27387}" srcOrd="1" destOrd="0" presId="urn:microsoft.com/office/officeart/2008/layout/HorizontalMultiLevelHierarchy"/>
    <dgm:cxn modelId="{4F1A13E6-CE4E-4F45-AB17-0D0A35111077}" type="presParOf" srcId="{04AE3F3F-9B92-4DB5-B300-6F698D742C16}" destId="{685B3588-B1EB-4F04-84F6-55231CF00D87}" srcOrd="8" destOrd="0" presId="urn:microsoft.com/office/officeart/2008/layout/HorizontalMultiLevelHierarchy"/>
    <dgm:cxn modelId="{A7D4687C-3104-0844-A980-F82F2A5EFC4D}" type="presParOf" srcId="{685B3588-B1EB-4F04-84F6-55231CF00D87}" destId="{0C5A26F5-4FF3-4055-9C97-7AFD7164EF40}" srcOrd="0" destOrd="0" presId="urn:microsoft.com/office/officeart/2008/layout/HorizontalMultiLevelHierarchy"/>
    <dgm:cxn modelId="{22C3DFD2-D57E-7840-9FE4-FC4378302C28}" type="presParOf" srcId="{04AE3F3F-9B92-4DB5-B300-6F698D742C16}" destId="{E9EA2E73-3250-4A0A-BB60-8B17CC14171E}" srcOrd="9" destOrd="0" presId="urn:microsoft.com/office/officeart/2008/layout/HorizontalMultiLevelHierarchy"/>
    <dgm:cxn modelId="{72152298-1449-FF4B-B232-9A8939412D9F}" type="presParOf" srcId="{E9EA2E73-3250-4A0A-BB60-8B17CC14171E}" destId="{7A9AFCA7-C39F-4985-89E8-87349BAF79C4}" srcOrd="0" destOrd="0" presId="urn:microsoft.com/office/officeart/2008/layout/HorizontalMultiLevelHierarchy"/>
    <dgm:cxn modelId="{465B72B4-D548-1248-9CF2-811003918FB0}" type="presParOf" srcId="{E9EA2E73-3250-4A0A-BB60-8B17CC14171E}" destId="{A5974411-A649-4169-8D13-7E4C7F583B5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B3588-B1EB-4F04-84F6-55231CF00D87}">
      <dsp:nvSpPr>
        <dsp:cNvPr id="0" name=""/>
        <dsp:cNvSpPr/>
      </dsp:nvSpPr>
      <dsp:spPr>
        <a:xfrm>
          <a:off x="1455072" y="2201069"/>
          <a:ext cx="480698" cy="183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349" y="0"/>
              </a:lnTo>
              <a:lnTo>
                <a:pt x="240349" y="1831931"/>
              </a:lnTo>
              <a:lnTo>
                <a:pt x="480698" y="18319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48072" y="3069686"/>
        <a:ext cx="94697" cy="94697"/>
      </dsp:txXfrm>
    </dsp:sp>
    <dsp:sp modelId="{8B236951-60F1-447D-B89E-CD5146403BA0}">
      <dsp:nvSpPr>
        <dsp:cNvPr id="0" name=""/>
        <dsp:cNvSpPr/>
      </dsp:nvSpPr>
      <dsp:spPr>
        <a:xfrm>
          <a:off x="1455072" y="2201069"/>
          <a:ext cx="480698" cy="915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349" y="0"/>
              </a:lnTo>
              <a:lnTo>
                <a:pt x="240349" y="915965"/>
              </a:lnTo>
              <a:lnTo>
                <a:pt x="480698" y="9159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69560" y="2633190"/>
        <a:ext cx="51721" cy="51721"/>
      </dsp:txXfrm>
    </dsp:sp>
    <dsp:sp modelId="{C6907920-54DD-42C8-86C3-FBC2FE2AA592}">
      <dsp:nvSpPr>
        <dsp:cNvPr id="0" name=""/>
        <dsp:cNvSpPr/>
      </dsp:nvSpPr>
      <dsp:spPr>
        <a:xfrm>
          <a:off x="1455072" y="2155348"/>
          <a:ext cx="48069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0698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83403" y="2189051"/>
        <a:ext cx="24034" cy="24034"/>
      </dsp:txXfrm>
    </dsp:sp>
    <dsp:sp modelId="{6C8A1013-6A49-4310-9BB7-AA9B841B3294}">
      <dsp:nvSpPr>
        <dsp:cNvPr id="0" name=""/>
        <dsp:cNvSpPr/>
      </dsp:nvSpPr>
      <dsp:spPr>
        <a:xfrm>
          <a:off x="1455072" y="1285103"/>
          <a:ext cx="480698" cy="915965"/>
        </a:xfrm>
        <a:custGeom>
          <a:avLst/>
          <a:gdLst/>
          <a:ahLst/>
          <a:cxnLst/>
          <a:rect l="0" t="0" r="0" b="0"/>
          <a:pathLst>
            <a:path>
              <a:moveTo>
                <a:pt x="0" y="915965"/>
              </a:moveTo>
              <a:lnTo>
                <a:pt x="240349" y="915965"/>
              </a:lnTo>
              <a:lnTo>
                <a:pt x="240349" y="0"/>
              </a:lnTo>
              <a:lnTo>
                <a:pt x="48069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69560" y="1717225"/>
        <a:ext cx="51721" cy="51721"/>
      </dsp:txXfrm>
    </dsp:sp>
    <dsp:sp modelId="{E87CB476-00B9-4A25-8DD8-69F2A46A6B9C}">
      <dsp:nvSpPr>
        <dsp:cNvPr id="0" name=""/>
        <dsp:cNvSpPr/>
      </dsp:nvSpPr>
      <dsp:spPr>
        <a:xfrm>
          <a:off x="1455072" y="369137"/>
          <a:ext cx="480698" cy="1831931"/>
        </a:xfrm>
        <a:custGeom>
          <a:avLst/>
          <a:gdLst/>
          <a:ahLst/>
          <a:cxnLst/>
          <a:rect l="0" t="0" r="0" b="0"/>
          <a:pathLst>
            <a:path>
              <a:moveTo>
                <a:pt x="0" y="1831931"/>
              </a:moveTo>
              <a:lnTo>
                <a:pt x="240349" y="1831931"/>
              </a:lnTo>
              <a:lnTo>
                <a:pt x="240349" y="0"/>
              </a:lnTo>
              <a:lnTo>
                <a:pt x="480698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648072" y="1237754"/>
        <a:ext cx="94697" cy="94697"/>
      </dsp:txXfrm>
    </dsp:sp>
    <dsp:sp modelId="{3D2AEF05-DDC0-440B-9BB1-5F5C9DD6DA62}">
      <dsp:nvSpPr>
        <dsp:cNvPr id="0" name=""/>
        <dsp:cNvSpPr/>
      </dsp:nvSpPr>
      <dsp:spPr>
        <a:xfrm rot="16200000">
          <a:off x="-839663" y="1834682"/>
          <a:ext cx="3856698" cy="7327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-839663" y="1834682"/>
        <a:ext cx="3856698" cy="732772"/>
      </dsp:txXfrm>
    </dsp:sp>
    <dsp:sp modelId="{EDB09E8B-9E4B-411D-AB12-7C16D0482073}">
      <dsp:nvSpPr>
        <dsp:cNvPr id="0" name=""/>
        <dsp:cNvSpPr/>
      </dsp:nvSpPr>
      <dsp:spPr>
        <a:xfrm>
          <a:off x="1935770" y="2750"/>
          <a:ext cx="4690467" cy="7327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短期實習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35770" y="2750"/>
        <a:ext cx="4690467" cy="732772"/>
      </dsp:txXfrm>
    </dsp:sp>
    <dsp:sp modelId="{8776FBC6-FA4D-4852-8F30-68F464AA18BC}">
      <dsp:nvSpPr>
        <dsp:cNvPr id="0" name=""/>
        <dsp:cNvSpPr/>
      </dsp:nvSpPr>
      <dsp:spPr>
        <a:xfrm>
          <a:off x="1935770" y="918716"/>
          <a:ext cx="4690467" cy="7327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長期實習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35770" y="918716"/>
        <a:ext cx="4690467" cy="732772"/>
      </dsp:txXfrm>
    </dsp:sp>
    <dsp:sp modelId="{2BE56E8A-3B06-4FDC-8A2D-783857A08357}">
      <dsp:nvSpPr>
        <dsp:cNvPr id="0" name=""/>
        <dsp:cNvSpPr/>
      </dsp:nvSpPr>
      <dsp:spPr>
        <a:xfrm>
          <a:off x="1935770" y="1834682"/>
          <a:ext cx="4690467" cy="7327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專案導向實習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35770" y="1834682"/>
        <a:ext cx="4690467" cy="732772"/>
      </dsp:txXfrm>
    </dsp:sp>
    <dsp:sp modelId="{FDFDA947-EB04-4B5E-A716-438548052199}">
      <dsp:nvSpPr>
        <dsp:cNvPr id="0" name=""/>
        <dsp:cNvSpPr/>
      </dsp:nvSpPr>
      <dsp:spPr>
        <a:xfrm>
          <a:off x="1935770" y="2750648"/>
          <a:ext cx="4690467" cy="7327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與教授合作的實習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35770" y="2750648"/>
        <a:ext cx="4690467" cy="732772"/>
      </dsp:txXfrm>
    </dsp:sp>
    <dsp:sp modelId="{7A9AFCA7-C39F-4985-89E8-87349BAF79C4}">
      <dsp:nvSpPr>
        <dsp:cNvPr id="0" name=""/>
        <dsp:cNvSpPr/>
      </dsp:nvSpPr>
      <dsp:spPr>
        <a:xfrm>
          <a:off x="1935770" y="3666614"/>
          <a:ext cx="4690467" cy="7327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配合學校實習合作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935770" y="3666614"/>
        <a:ext cx="4690467" cy="732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5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46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53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08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13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87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92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237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0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645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6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16FD-21BE-4E9E-8DEF-ECA4A76EC03C}" type="datetimeFigureOut">
              <a:rPr lang="zh-TW" altLang="en-US" smtClean="0"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C53B3-F047-48B9-82BB-1B54F19FB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18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投影片編號版面配置區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382B2C-0B10-4013-9AE6-5D817551085D}" type="slidenum">
              <a:rPr lang="en-US" altLang="zh-TW" sz="1200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zh-TW" sz="1200">
              <a:solidFill>
                <a:schemeClr val="bg1"/>
              </a:solidFill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46082" name="群組 61"/>
          <p:cNvGrpSpPr>
            <a:grpSpLocks/>
          </p:cNvGrpSpPr>
          <p:nvPr/>
        </p:nvGrpSpPr>
        <p:grpSpPr bwMode="auto">
          <a:xfrm>
            <a:off x="695325" y="1806575"/>
            <a:ext cx="7348538" cy="4402138"/>
            <a:chOff x="-231576" y="1700808"/>
            <a:chExt cx="7348388" cy="4402667"/>
          </a:xfrm>
        </p:grpSpPr>
        <p:graphicFrame>
          <p:nvGraphicFramePr>
            <p:cNvPr id="56" name="資料庫圖表 55"/>
            <p:cNvGraphicFramePr/>
            <p:nvPr/>
          </p:nvGraphicFramePr>
          <p:xfrm>
            <a:off x="-231576" y="1700808"/>
            <a:ext cx="7348388" cy="4402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6092" name="矩形 56"/>
            <p:cNvSpPr>
              <a:spLocks noChangeArrowheads="1"/>
            </p:cNvSpPr>
            <p:nvPr/>
          </p:nvSpPr>
          <p:spPr bwMode="auto">
            <a:xfrm>
              <a:off x="632520" y="3073297"/>
              <a:ext cx="576064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800"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400"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595959"/>
                  </a:solidFill>
                  <a:latin typeface="Arial Unicode MS" pitchFamily="34" charset="-120"/>
                  <a:ea typeface="Arial Unicode MS" pitchFamily="34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sz="2400" b="1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實習計畫</a:t>
              </a:r>
              <a:endParaRPr lang="zh-TW" altLang="en-US" sz="2400" b="1">
                <a:solidFill>
                  <a:schemeClr val="bg1"/>
                </a:solidFill>
                <a:latin typeface="Calibri" panose="020F050202020403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59" name="標題 1"/>
          <p:cNvSpPr>
            <a:spLocks noGrp="1"/>
          </p:cNvSpPr>
          <p:nvPr>
            <p:ph type="title"/>
          </p:nvPr>
        </p:nvSpPr>
        <p:spPr>
          <a:xfrm>
            <a:off x="1778000" y="0"/>
            <a:ext cx="8915400" cy="9032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zh-TW" altLang="en-US" dirty="0" smtClean="0"/>
              <a:t>資安所</a:t>
            </a:r>
            <a:r>
              <a:rPr lang="zh-TW" altLang="en-US" dirty="0"/>
              <a:t>實習</a:t>
            </a:r>
            <a:r>
              <a:rPr lang="zh-TW" altLang="en-US" dirty="0" smtClean="0"/>
              <a:t>計畫</a:t>
            </a:r>
            <a:endParaRPr lang="zh-TW" altLang="en-US" dirty="0"/>
          </a:p>
        </p:txBody>
      </p:sp>
      <p:sp>
        <p:nvSpPr>
          <p:cNvPr id="46084" name="矩形 67"/>
          <p:cNvSpPr>
            <a:spLocks noChangeArrowheads="1"/>
          </p:cNvSpPr>
          <p:nvPr/>
        </p:nvSpPr>
        <p:spPr bwMode="auto">
          <a:xfrm>
            <a:off x="1763714" y="903288"/>
            <a:ext cx="6353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zh-TW" altLang="en-US" sz="32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創造產學合作  網羅合適人才</a:t>
            </a:r>
          </a:p>
        </p:txBody>
      </p:sp>
      <p:sp>
        <p:nvSpPr>
          <p:cNvPr id="46085" name="矩形 1"/>
          <p:cNvSpPr>
            <a:spLocks noChangeArrowheads="1"/>
          </p:cNvSpPr>
          <p:nvPr/>
        </p:nvSpPr>
        <p:spPr bwMode="auto">
          <a:xfrm>
            <a:off x="7340601" y="1833563"/>
            <a:ext cx="3376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個月以內，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7~9</a:t>
            </a: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月實習</a:t>
            </a:r>
            <a:endParaRPr lang="en-US" altLang="zh-TW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</a:pP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月開放申請後進行甄選</a:t>
            </a:r>
            <a:endParaRPr lang="en-US" altLang="zh-TW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086" name="矩形 8"/>
          <p:cNvSpPr>
            <a:spLocks noChangeArrowheads="1"/>
          </p:cNvSpPr>
          <p:nvPr/>
        </p:nvSpPr>
        <p:spPr bwMode="auto">
          <a:xfrm>
            <a:off x="7350126" y="2638425"/>
            <a:ext cx="349091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個月以上，每週至少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天以上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onsite</a:t>
            </a:r>
          </a:p>
          <a:p>
            <a:pPr>
              <a:spcBef>
                <a:spcPct val="0"/>
              </a:spcBef>
            </a:pP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隨時申請隨時甄選</a:t>
            </a:r>
            <a:endParaRPr lang="zh-TW" altLang="en-US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087" name="矩形 9"/>
          <p:cNvSpPr>
            <a:spLocks noChangeArrowheads="1"/>
          </p:cNvSpPr>
          <p:nvPr/>
        </p:nvSpPr>
        <p:spPr bwMode="auto">
          <a:xfrm>
            <a:off x="7340601" y="3648076"/>
            <a:ext cx="3243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</a:pP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接案</a:t>
            </a:r>
            <a:endParaRPr lang="en-US" altLang="zh-TW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ct val="0"/>
              </a:spcBef>
            </a:pPr>
            <a:r>
              <a:rPr lang="zh-TW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依徵求公告上敘明時間而定</a:t>
            </a:r>
            <a:endParaRPr lang="zh-TW" altLang="en-US" sz="180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088" name="矩形 10"/>
          <p:cNvSpPr>
            <a:spLocks noChangeArrowheads="1"/>
          </p:cNvSpPr>
          <p:nvPr/>
        </p:nvSpPr>
        <p:spPr bwMode="auto">
          <a:xfrm>
            <a:off x="7464425" y="5619750"/>
            <a:ext cx="3608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長期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短期，兼職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全職，可抵學分</a:t>
            </a:r>
          </a:p>
        </p:txBody>
      </p:sp>
      <p:sp>
        <p:nvSpPr>
          <p:cNvPr id="46089" name="矩形 11"/>
          <p:cNvSpPr>
            <a:spLocks noChangeArrowheads="1"/>
          </p:cNvSpPr>
          <p:nvPr/>
        </p:nvSpPr>
        <p:spPr bwMode="auto">
          <a:xfrm>
            <a:off x="7464426" y="4745038"/>
            <a:ext cx="249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595959"/>
                </a:solidFill>
                <a:latin typeface="Arial Unicode MS" pitchFamily="34" charset="-120"/>
                <a:ea typeface="Arial Unicode MS" pitchFamily="34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長期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短期，兼職</a:t>
            </a:r>
            <a:r>
              <a:rPr lang="en-US" altLang="zh-TW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全職</a:t>
            </a:r>
          </a:p>
        </p:txBody>
      </p:sp>
      <p:pic>
        <p:nvPicPr>
          <p:cNvPr id="46090" name="圖片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02760">
            <a:off x="9172576" y="517526"/>
            <a:ext cx="1560513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6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寬螢幕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資安所實習計畫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資安所實習計畫</dc:title>
  <dc:creator>C.P. Yu</dc:creator>
  <cp:lastModifiedBy>TKU</cp:lastModifiedBy>
  <cp:revision>1</cp:revision>
  <dcterms:created xsi:type="dcterms:W3CDTF">2018-01-03T02:40:24Z</dcterms:created>
  <dcterms:modified xsi:type="dcterms:W3CDTF">2018-01-03T10:05:30Z</dcterms:modified>
</cp:coreProperties>
</file>