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</p:sldIdLst>
  <p:sldSz cx="6804025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6BC25"/>
    <a:srgbClr val="0097A9"/>
    <a:srgbClr val="A0DCFF"/>
    <a:srgbClr val="63B5E5"/>
    <a:srgbClr val="F7921E"/>
    <a:srgbClr val="FFFFFF"/>
    <a:srgbClr val="80A21B"/>
    <a:srgbClr val="85BC24"/>
    <a:srgbClr val="C02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02" y="2062083"/>
            <a:ext cx="5783421" cy="4386662"/>
          </a:xfrm>
        </p:spPr>
        <p:txBody>
          <a:bodyPr anchor="b"/>
          <a:lstStyle>
            <a:lvl1pPr algn="ctr">
              <a:defRPr sz="44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503" y="6617911"/>
            <a:ext cx="5103019" cy="3042080"/>
          </a:xfrm>
        </p:spPr>
        <p:txBody>
          <a:bodyPr/>
          <a:lstStyle>
            <a:lvl1pPr marL="0" indent="0" algn="ctr">
              <a:buNone/>
              <a:defRPr sz="1786"/>
            </a:lvl1pPr>
            <a:lvl2pPr marL="340203" indent="0" algn="ctr">
              <a:buNone/>
              <a:defRPr sz="1488"/>
            </a:lvl2pPr>
            <a:lvl3pPr marL="680405" indent="0" algn="ctr">
              <a:buNone/>
              <a:defRPr sz="1339"/>
            </a:lvl3pPr>
            <a:lvl4pPr marL="1020608" indent="0" algn="ctr">
              <a:buNone/>
              <a:defRPr sz="1191"/>
            </a:lvl4pPr>
            <a:lvl5pPr marL="1360810" indent="0" algn="ctr">
              <a:buNone/>
              <a:defRPr sz="1191"/>
            </a:lvl5pPr>
            <a:lvl6pPr marL="1701013" indent="0" algn="ctr">
              <a:buNone/>
              <a:defRPr sz="1191"/>
            </a:lvl6pPr>
            <a:lvl7pPr marL="2041215" indent="0" algn="ctr">
              <a:buNone/>
              <a:defRPr sz="1191"/>
            </a:lvl7pPr>
            <a:lvl8pPr marL="2381418" indent="0" algn="ctr">
              <a:buNone/>
              <a:defRPr sz="1191"/>
            </a:lvl8pPr>
            <a:lvl9pPr marL="2721620" indent="0" algn="ctr">
              <a:buNone/>
              <a:defRPr sz="1191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7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7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9131" y="670833"/>
            <a:ext cx="1467118" cy="1067790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777" y="670833"/>
            <a:ext cx="4316303" cy="106779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2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3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3" y="3141251"/>
            <a:ext cx="5868472" cy="5241244"/>
          </a:xfrm>
        </p:spPr>
        <p:txBody>
          <a:bodyPr anchor="b"/>
          <a:lstStyle>
            <a:lvl1pPr>
              <a:defRPr sz="44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233" y="8432079"/>
            <a:ext cx="5868472" cy="2756246"/>
          </a:xfrm>
        </p:spPr>
        <p:txBody>
          <a:bodyPr/>
          <a:lstStyle>
            <a:lvl1pPr marL="0" indent="0">
              <a:buNone/>
              <a:defRPr sz="1786">
                <a:solidFill>
                  <a:schemeClr val="tx1"/>
                </a:solidFill>
              </a:defRPr>
            </a:lvl1pPr>
            <a:lvl2pPr marL="34020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8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777" y="3354163"/>
            <a:ext cx="2891711" cy="799457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4537" y="3354163"/>
            <a:ext cx="2891711" cy="799457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6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670836"/>
            <a:ext cx="5868472" cy="243541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64" y="3088748"/>
            <a:ext cx="2878421" cy="151374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64" y="4602496"/>
            <a:ext cx="2878421" cy="67695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4538" y="3088748"/>
            <a:ext cx="2892597" cy="151374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4538" y="4602496"/>
            <a:ext cx="2892597" cy="67695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9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85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839999"/>
            <a:ext cx="2194475" cy="2939997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597" y="1814168"/>
            <a:ext cx="3444538" cy="8954158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3779996"/>
            <a:ext cx="2194475" cy="7002911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9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839999"/>
            <a:ext cx="2194475" cy="2939997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92597" y="1814168"/>
            <a:ext cx="3444538" cy="8954158"/>
          </a:xfrm>
        </p:spPr>
        <p:txBody>
          <a:bodyPr anchor="t"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3779996"/>
            <a:ext cx="2194475" cy="7002911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58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777" y="670836"/>
            <a:ext cx="5868472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777" y="3354163"/>
            <a:ext cx="5868472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777" y="11678325"/>
            <a:ext cx="153090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C669-E2BA-473B-95F2-43B8B2689674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3834" y="11678325"/>
            <a:ext cx="22963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5342" y="11678325"/>
            <a:ext cx="153090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490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0405" rtl="0" eaLnBrk="1" latinLnBrk="0" hangingPunct="1">
        <a:lnSpc>
          <a:spcPct val="90000"/>
        </a:lnSpc>
        <a:spcBef>
          <a:spcPct val="0"/>
        </a:spcBef>
        <a:buNone/>
        <a:defRPr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101" indent="-170101" algn="l" defTabSz="680405" rtl="0" eaLnBrk="1" latinLnBrk="0" hangingPunct="1">
        <a:lnSpc>
          <a:spcPct val="90000"/>
        </a:lnSpc>
        <a:spcBef>
          <a:spcPts val="74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1pPr>
      <a:lvl2pPr marL="51030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lainecli@deloitt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184467"/>
            <a:ext cx="6804025" cy="141552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chemeClr val="bg1"/>
                </a:solidFill>
                <a:ea typeface="微軟正黑體" panose="020B0604030504040204" pitchFamily="34" charset="-120"/>
              </a:rPr>
              <a:t>申請程序：</a:t>
            </a:r>
            <a:endParaRPr lang="en-US" altLang="zh-TW" b="1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請填寫</a:t>
            </a: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【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工作申請表</a:t>
            </a: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】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並附上成績單、經歷證明文件</a:t>
            </a:r>
            <a:endParaRPr lang="en-US" altLang="zh-TW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Email 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至 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  <a:hlinkClick r:id="rId2"/>
              </a:rPr>
              <a:t>elainecli@deloitte.com</a:t>
            </a:r>
            <a:endParaRPr lang="en-US" altLang="zh-TW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聯絡人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：</a:t>
            </a:r>
            <a:r>
              <a:rPr lang="zh-TW" altLang="en-US" b="1" dirty="0" smtClean="0">
                <a:solidFill>
                  <a:schemeClr val="bg1"/>
                </a:solidFill>
                <a:ea typeface="Verdana" panose="020B0604030504040204" pitchFamily="34" charset="0"/>
              </a:rPr>
              <a:t>李經理</a:t>
            </a:r>
            <a:endParaRPr lang="en-US" altLang="zh-TW" b="1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0" y="2666946"/>
            <a:ext cx="6804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950" b="1" dirty="0" smtClean="0">
                <a:solidFill>
                  <a:schemeClr val="bg1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Deloitte</a:t>
            </a:r>
            <a:r>
              <a:rPr lang="en-US" altLang="zh-TW" sz="2950" b="1" dirty="0" smtClean="0">
                <a:solidFill>
                  <a:srgbClr val="86BC25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.</a:t>
            </a:r>
            <a:r>
              <a:rPr lang="en-US" altLang="zh-TW" sz="2950" b="1" dirty="0" smtClean="0">
                <a:solidFill>
                  <a:schemeClr val="bg1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 </a:t>
            </a:r>
            <a:r>
              <a:rPr lang="zh-TW" altLang="en-US" sz="2950" b="1" dirty="0" smtClean="0">
                <a:solidFill>
                  <a:srgbClr val="0070C0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電腦審計顧問</a:t>
            </a:r>
            <a:r>
              <a:rPr lang="zh-TW" altLang="en-US" sz="2950" b="1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歡迎您的</a:t>
            </a:r>
            <a:r>
              <a:rPr lang="zh-TW" altLang="en-US" sz="2950" b="1" dirty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加入</a:t>
            </a:r>
            <a:r>
              <a:rPr lang="zh-TW" altLang="en-US" sz="2950" b="1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！</a:t>
            </a:r>
            <a:endParaRPr lang="zh-TW" altLang="en-US" sz="2950" b="1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2775953" y="-21459405"/>
            <a:ext cx="16798317" cy="790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TW" sz="920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zh-TW" altLang="zh-TW" sz="210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039" y="3270063"/>
            <a:ext cx="6655086" cy="7986802"/>
          </a:xfrm>
          <a:prstGeom prst="rect">
            <a:avLst/>
          </a:prstGeom>
        </p:spPr>
        <p:txBody>
          <a:bodyPr wrap="square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工作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經驗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不拘</a:t>
            </a:r>
            <a:endParaRPr lang="en-US" altLang="zh-TW" dirty="0" smtClean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學歷要求：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大學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、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碩士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科系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要求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資訊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管理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相關、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資訊工程相關、商業及管理學科類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其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它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條件：</a:t>
            </a:r>
            <a:endParaRPr lang="en-US" altLang="zh-TW" b="1" dirty="0" smtClean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需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具有開放學習的態度、團隊合作的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精神</a:t>
            </a:r>
            <a:endParaRPr lang="zh-TW" altLang="en-US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2.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良好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溝通與報告撰寫能力、能與客戶保持良好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關係</a:t>
            </a:r>
            <a:endParaRPr lang="zh-TW" altLang="en-US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3.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能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獨立作業、時間管理能力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佳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工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作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地點選擇：</a:t>
            </a:r>
            <a:endParaRPr lang="en-US" altLang="zh-TW" b="1" dirty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勤業眾信 台北所 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台北市信義區松仁路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100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樓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勤業眾信 新竹所 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新竹市科學工業園區展業一路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樓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)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勤業眾信 台中所 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台中市西屯區惠中路一段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88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樓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勤業眾信 高雄所 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高雄市前鎮區成功二路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88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樓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完善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福利：</a:t>
            </a:r>
            <a:endParaRPr lang="en-US" altLang="zh-TW" b="1" dirty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優於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勞基法的休假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制度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2.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勞保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／團保／勞退退休金提撥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3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 多種補助（通訊／夜歸計程車／健康檢查）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4.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 工作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與生活平衡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（多元社團／藝文欣賞／家庭日／運動會）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5.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 紮實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的教育訓練與人才發展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計畫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6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 Deloitte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全球發展計畫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(Global Mobility)</a:t>
            </a:r>
          </a:p>
        </p:txBody>
      </p:sp>
      <p:pic>
        <p:nvPicPr>
          <p:cNvPr id="1028" name="Picture 4" descr="http://s04.calm9.com/qrcode/2020-06/QLHCN78F6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88" y="10224029"/>
            <a:ext cx="960437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群組 68"/>
          <p:cNvGrpSpPr/>
          <p:nvPr/>
        </p:nvGrpSpPr>
        <p:grpSpPr>
          <a:xfrm>
            <a:off x="368" y="0"/>
            <a:ext cx="6804025" cy="2560320"/>
            <a:chOff x="368" y="0"/>
            <a:chExt cx="6804025" cy="2560320"/>
          </a:xfrm>
        </p:grpSpPr>
        <p:sp>
          <p:nvSpPr>
            <p:cNvPr id="3" name="矩形 2"/>
            <p:cNvSpPr/>
            <p:nvPr/>
          </p:nvSpPr>
          <p:spPr>
            <a:xfrm>
              <a:off x="368" y="0"/>
              <a:ext cx="6804025" cy="25603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6" name="群組 45"/>
            <p:cNvGrpSpPr>
              <a:grpSpLocks noChangeAspect="1"/>
            </p:cNvGrpSpPr>
            <p:nvPr/>
          </p:nvGrpSpPr>
          <p:grpSpPr>
            <a:xfrm>
              <a:off x="169432" y="184853"/>
              <a:ext cx="1299890" cy="259200"/>
              <a:chOff x="475329" y="454400"/>
              <a:chExt cx="1624863" cy="303614"/>
            </a:xfrm>
          </p:grpSpPr>
          <p:sp>
            <p:nvSpPr>
              <p:cNvPr id="47" name="Freeform 36"/>
              <p:cNvSpPr>
                <a:spLocks/>
              </p:cNvSpPr>
              <p:nvPr/>
            </p:nvSpPr>
            <p:spPr bwMode="auto">
              <a:xfrm>
                <a:off x="2015130" y="671090"/>
                <a:ext cx="85062" cy="86924"/>
              </a:xfrm>
              <a:custGeom>
                <a:avLst/>
                <a:gdLst>
                  <a:gd name="T0" fmla="*/ 0 w 274"/>
                  <a:gd name="T1" fmla="*/ 140 h 280"/>
                  <a:gd name="T2" fmla="*/ 4 w 274"/>
                  <a:gd name="T3" fmla="*/ 112 h 280"/>
                  <a:gd name="T4" fmla="*/ 12 w 274"/>
                  <a:gd name="T5" fmla="*/ 86 h 280"/>
                  <a:gd name="T6" fmla="*/ 24 w 274"/>
                  <a:gd name="T7" fmla="*/ 62 h 280"/>
                  <a:gd name="T8" fmla="*/ 40 w 274"/>
                  <a:gd name="T9" fmla="*/ 42 h 280"/>
                  <a:gd name="T10" fmla="*/ 60 w 274"/>
                  <a:gd name="T11" fmla="*/ 24 h 280"/>
                  <a:gd name="T12" fmla="*/ 84 w 274"/>
                  <a:gd name="T13" fmla="*/ 12 h 280"/>
                  <a:gd name="T14" fmla="*/ 110 w 274"/>
                  <a:gd name="T15" fmla="*/ 4 h 280"/>
                  <a:gd name="T16" fmla="*/ 138 w 274"/>
                  <a:gd name="T17" fmla="*/ 0 h 280"/>
                  <a:gd name="T18" fmla="*/ 152 w 274"/>
                  <a:gd name="T19" fmla="*/ 2 h 280"/>
                  <a:gd name="T20" fmla="*/ 178 w 274"/>
                  <a:gd name="T21" fmla="*/ 8 h 280"/>
                  <a:gd name="T22" fmla="*/ 202 w 274"/>
                  <a:gd name="T23" fmla="*/ 18 h 280"/>
                  <a:gd name="T24" fmla="*/ 224 w 274"/>
                  <a:gd name="T25" fmla="*/ 32 h 280"/>
                  <a:gd name="T26" fmla="*/ 242 w 274"/>
                  <a:gd name="T27" fmla="*/ 52 h 280"/>
                  <a:gd name="T28" fmla="*/ 256 w 274"/>
                  <a:gd name="T29" fmla="*/ 74 h 280"/>
                  <a:gd name="T30" fmla="*/ 268 w 274"/>
                  <a:gd name="T31" fmla="*/ 98 h 280"/>
                  <a:gd name="T32" fmla="*/ 272 w 274"/>
                  <a:gd name="T33" fmla="*/ 126 h 280"/>
                  <a:gd name="T34" fmla="*/ 274 w 274"/>
                  <a:gd name="T35" fmla="*/ 140 h 280"/>
                  <a:gd name="T36" fmla="*/ 270 w 274"/>
                  <a:gd name="T37" fmla="*/ 168 h 280"/>
                  <a:gd name="T38" fmla="*/ 262 w 274"/>
                  <a:gd name="T39" fmla="*/ 194 h 280"/>
                  <a:gd name="T40" fmla="*/ 250 w 274"/>
                  <a:gd name="T41" fmla="*/ 218 h 280"/>
                  <a:gd name="T42" fmla="*/ 234 w 274"/>
                  <a:gd name="T43" fmla="*/ 238 h 280"/>
                  <a:gd name="T44" fmla="*/ 214 w 274"/>
                  <a:gd name="T45" fmla="*/ 256 h 280"/>
                  <a:gd name="T46" fmla="*/ 190 w 274"/>
                  <a:gd name="T47" fmla="*/ 268 h 280"/>
                  <a:gd name="T48" fmla="*/ 164 w 274"/>
                  <a:gd name="T49" fmla="*/ 276 h 280"/>
                  <a:gd name="T50" fmla="*/ 138 w 274"/>
                  <a:gd name="T51" fmla="*/ 280 h 280"/>
                  <a:gd name="T52" fmla="*/ 124 w 274"/>
                  <a:gd name="T53" fmla="*/ 280 h 280"/>
                  <a:gd name="T54" fmla="*/ 96 w 274"/>
                  <a:gd name="T55" fmla="*/ 274 h 280"/>
                  <a:gd name="T56" fmla="*/ 72 w 274"/>
                  <a:gd name="T57" fmla="*/ 262 h 280"/>
                  <a:gd name="T58" fmla="*/ 50 w 274"/>
                  <a:gd name="T59" fmla="*/ 248 h 280"/>
                  <a:gd name="T60" fmla="*/ 32 w 274"/>
                  <a:gd name="T61" fmla="*/ 230 h 280"/>
                  <a:gd name="T62" fmla="*/ 18 w 274"/>
                  <a:gd name="T63" fmla="*/ 206 h 280"/>
                  <a:gd name="T64" fmla="*/ 8 w 274"/>
                  <a:gd name="T65" fmla="*/ 182 h 280"/>
                  <a:gd name="T66" fmla="*/ 2 w 274"/>
                  <a:gd name="T67" fmla="*/ 15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80">
                    <a:moveTo>
                      <a:pt x="0" y="140"/>
                    </a:moveTo>
                    <a:lnTo>
                      <a:pt x="0" y="140"/>
                    </a:lnTo>
                    <a:lnTo>
                      <a:pt x="2" y="126"/>
                    </a:lnTo>
                    <a:lnTo>
                      <a:pt x="4" y="112"/>
                    </a:lnTo>
                    <a:lnTo>
                      <a:pt x="8" y="98"/>
                    </a:lnTo>
                    <a:lnTo>
                      <a:pt x="12" y="86"/>
                    </a:lnTo>
                    <a:lnTo>
                      <a:pt x="18" y="74"/>
                    </a:lnTo>
                    <a:lnTo>
                      <a:pt x="24" y="62"/>
                    </a:lnTo>
                    <a:lnTo>
                      <a:pt x="32" y="52"/>
                    </a:lnTo>
                    <a:lnTo>
                      <a:pt x="40" y="42"/>
                    </a:lnTo>
                    <a:lnTo>
                      <a:pt x="50" y="32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96" y="8"/>
                    </a:lnTo>
                    <a:lnTo>
                      <a:pt x="110" y="4"/>
                    </a:lnTo>
                    <a:lnTo>
                      <a:pt x="124" y="2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52" y="2"/>
                    </a:lnTo>
                    <a:lnTo>
                      <a:pt x="164" y="4"/>
                    </a:lnTo>
                    <a:lnTo>
                      <a:pt x="178" y="8"/>
                    </a:lnTo>
                    <a:lnTo>
                      <a:pt x="190" y="12"/>
                    </a:lnTo>
                    <a:lnTo>
                      <a:pt x="202" y="18"/>
                    </a:lnTo>
                    <a:lnTo>
                      <a:pt x="214" y="24"/>
                    </a:lnTo>
                    <a:lnTo>
                      <a:pt x="224" y="32"/>
                    </a:lnTo>
                    <a:lnTo>
                      <a:pt x="234" y="42"/>
                    </a:lnTo>
                    <a:lnTo>
                      <a:pt x="242" y="52"/>
                    </a:lnTo>
                    <a:lnTo>
                      <a:pt x="250" y="62"/>
                    </a:lnTo>
                    <a:lnTo>
                      <a:pt x="256" y="74"/>
                    </a:lnTo>
                    <a:lnTo>
                      <a:pt x="262" y="86"/>
                    </a:lnTo>
                    <a:lnTo>
                      <a:pt x="268" y="98"/>
                    </a:lnTo>
                    <a:lnTo>
                      <a:pt x="270" y="112"/>
                    </a:lnTo>
                    <a:lnTo>
                      <a:pt x="272" y="126"/>
                    </a:lnTo>
                    <a:lnTo>
                      <a:pt x="274" y="140"/>
                    </a:lnTo>
                    <a:lnTo>
                      <a:pt x="274" y="140"/>
                    </a:lnTo>
                    <a:lnTo>
                      <a:pt x="272" y="154"/>
                    </a:lnTo>
                    <a:lnTo>
                      <a:pt x="270" y="168"/>
                    </a:lnTo>
                    <a:lnTo>
                      <a:pt x="268" y="182"/>
                    </a:lnTo>
                    <a:lnTo>
                      <a:pt x="262" y="194"/>
                    </a:lnTo>
                    <a:lnTo>
                      <a:pt x="256" y="206"/>
                    </a:lnTo>
                    <a:lnTo>
                      <a:pt x="250" y="218"/>
                    </a:lnTo>
                    <a:lnTo>
                      <a:pt x="242" y="230"/>
                    </a:lnTo>
                    <a:lnTo>
                      <a:pt x="234" y="238"/>
                    </a:lnTo>
                    <a:lnTo>
                      <a:pt x="224" y="248"/>
                    </a:lnTo>
                    <a:lnTo>
                      <a:pt x="214" y="256"/>
                    </a:lnTo>
                    <a:lnTo>
                      <a:pt x="202" y="262"/>
                    </a:lnTo>
                    <a:lnTo>
                      <a:pt x="190" y="268"/>
                    </a:lnTo>
                    <a:lnTo>
                      <a:pt x="178" y="274"/>
                    </a:lnTo>
                    <a:lnTo>
                      <a:pt x="164" y="276"/>
                    </a:lnTo>
                    <a:lnTo>
                      <a:pt x="152" y="280"/>
                    </a:lnTo>
                    <a:lnTo>
                      <a:pt x="138" y="280"/>
                    </a:lnTo>
                    <a:lnTo>
                      <a:pt x="138" y="280"/>
                    </a:lnTo>
                    <a:lnTo>
                      <a:pt x="124" y="280"/>
                    </a:lnTo>
                    <a:lnTo>
                      <a:pt x="110" y="276"/>
                    </a:lnTo>
                    <a:lnTo>
                      <a:pt x="96" y="274"/>
                    </a:lnTo>
                    <a:lnTo>
                      <a:pt x="84" y="268"/>
                    </a:lnTo>
                    <a:lnTo>
                      <a:pt x="72" y="262"/>
                    </a:lnTo>
                    <a:lnTo>
                      <a:pt x="60" y="256"/>
                    </a:lnTo>
                    <a:lnTo>
                      <a:pt x="50" y="248"/>
                    </a:lnTo>
                    <a:lnTo>
                      <a:pt x="40" y="238"/>
                    </a:lnTo>
                    <a:lnTo>
                      <a:pt x="32" y="230"/>
                    </a:lnTo>
                    <a:lnTo>
                      <a:pt x="24" y="218"/>
                    </a:lnTo>
                    <a:lnTo>
                      <a:pt x="18" y="206"/>
                    </a:lnTo>
                    <a:lnTo>
                      <a:pt x="12" y="194"/>
                    </a:lnTo>
                    <a:lnTo>
                      <a:pt x="8" y="182"/>
                    </a:lnTo>
                    <a:lnTo>
                      <a:pt x="4" y="168"/>
                    </a:lnTo>
                    <a:lnTo>
                      <a:pt x="2" y="154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7FBE26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" name="Freeform 38"/>
              <p:cNvSpPr>
                <a:spLocks noEditPoints="1"/>
              </p:cNvSpPr>
              <p:nvPr/>
            </p:nvSpPr>
            <p:spPr bwMode="auto">
              <a:xfrm>
                <a:off x="475329" y="455642"/>
                <a:ext cx="246492" cy="297405"/>
              </a:xfrm>
              <a:custGeom>
                <a:avLst/>
                <a:gdLst>
                  <a:gd name="T0" fmla="*/ 794 w 794"/>
                  <a:gd name="T1" fmla="*/ 458 h 958"/>
                  <a:gd name="T2" fmla="*/ 786 w 794"/>
                  <a:gd name="T3" fmla="*/ 572 h 958"/>
                  <a:gd name="T4" fmla="*/ 770 w 794"/>
                  <a:gd name="T5" fmla="*/ 648 h 958"/>
                  <a:gd name="T6" fmla="*/ 754 w 794"/>
                  <a:gd name="T7" fmla="*/ 694 h 958"/>
                  <a:gd name="T8" fmla="*/ 734 w 794"/>
                  <a:gd name="T9" fmla="*/ 736 h 958"/>
                  <a:gd name="T10" fmla="*/ 710 w 794"/>
                  <a:gd name="T11" fmla="*/ 776 h 958"/>
                  <a:gd name="T12" fmla="*/ 682 w 794"/>
                  <a:gd name="T13" fmla="*/ 812 h 958"/>
                  <a:gd name="T14" fmla="*/ 666 w 794"/>
                  <a:gd name="T15" fmla="*/ 828 h 958"/>
                  <a:gd name="T16" fmla="*/ 632 w 794"/>
                  <a:gd name="T17" fmla="*/ 860 h 958"/>
                  <a:gd name="T18" fmla="*/ 594 w 794"/>
                  <a:gd name="T19" fmla="*/ 886 h 958"/>
                  <a:gd name="T20" fmla="*/ 554 w 794"/>
                  <a:gd name="T21" fmla="*/ 908 h 958"/>
                  <a:gd name="T22" fmla="*/ 510 w 794"/>
                  <a:gd name="T23" fmla="*/ 926 h 958"/>
                  <a:gd name="T24" fmla="*/ 464 w 794"/>
                  <a:gd name="T25" fmla="*/ 940 h 958"/>
                  <a:gd name="T26" fmla="*/ 360 w 794"/>
                  <a:gd name="T27" fmla="*/ 956 h 958"/>
                  <a:gd name="T28" fmla="*/ 0 w 794"/>
                  <a:gd name="T29" fmla="*/ 958 h 958"/>
                  <a:gd name="T30" fmla="*/ 324 w 794"/>
                  <a:gd name="T31" fmla="*/ 0 h 958"/>
                  <a:gd name="T32" fmla="*/ 378 w 794"/>
                  <a:gd name="T33" fmla="*/ 2 h 958"/>
                  <a:gd name="T34" fmla="*/ 478 w 794"/>
                  <a:gd name="T35" fmla="*/ 16 h 958"/>
                  <a:gd name="T36" fmla="*/ 566 w 794"/>
                  <a:gd name="T37" fmla="*/ 46 h 958"/>
                  <a:gd name="T38" fmla="*/ 622 w 794"/>
                  <a:gd name="T39" fmla="*/ 78 h 958"/>
                  <a:gd name="T40" fmla="*/ 656 w 794"/>
                  <a:gd name="T41" fmla="*/ 104 h 958"/>
                  <a:gd name="T42" fmla="*/ 672 w 794"/>
                  <a:gd name="T43" fmla="*/ 118 h 958"/>
                  <a:gd name="T44" fmla="*/ 700 w 794"/>
                  <a:gd name="T45" fmla="*/ 148 h 958"/>
                  <a:gd name="T46" fmla="*/ 726 w 794"/>
                  <a:gd name="T47" fmla="*/ 184 h 958"/>
                  <a:gd name="T48" fmla="*/ 746 w 794"/>
                  <a:gd name="T49" fmla="*/ 220 h 958"/>
                  <a:gd name="T50" fmla="*/ 764 w 794"/>
                  <a:gd name="T51" fmla="*/ 262 h 958"/>
                  <a:gd name="T52" fmla="*/ 788 w 794"/>
                  <a:gd name="T53" fmla="*/ 354 h 958"/>
                  <a:gd name="T54" fmla="*/ 794 w 794"/>
                  <a:gd name="T55" fmla="*/ 458 h 958"/>
                  <a:gd name="T56" fmla="*/ 532 w 794"/>
                  <a:gd name="T57" fmla="*/ 468 h 958"/>
                  <a:gd name="T58" fmla="*/ 528 w 794"/>
                  <a:gd name="T59" fmla="*/ 406 h 958"/>
                  <a:gd name="T60" fmla="*/ 520 w 794"/>
                  <a:gd name="T61" fmla="*/ 352 h 958"/>
                  <a:gd name="T62" fmla="*/ 504 w 794"/>
                  <a:gd name="T63" fmla="*/ 308 h 958"/>
                  <a:gd name="T64" fmla="*/ 482 w 794"/>
                  <a:gd name="T65" fmla="*/ 272 h 958"/>
                  <a:gd name="T66" fmla="*/ 468 w 794"/>
                  <a:gd name="T67" fmla="*/ 258 h 958"/>
                  <a:gd name="T68" fmla="*/ 436 w 794"/>
                  <a:gd name="T69" fmla="*/ 234 h 958"/>
                  <a:gd name="T70" fmla="*/ 396 w 794"/>
                  <a:gd name="T71" fmla="*/ 218 h 958"/>
                  <a:gd name="T72" fmla="*/ 352 w 794"/>
                  <a:gd name="T73" fmla="*/ 210 h 958"/>
                  <a:gd name="T74" fmla="*/ 252 w 794"/>
                  <a:gd name="T75" fmla="*/ 208 h 958"/>
                  <a:gd name="T76" fmla="*/ 310 w 794"/>
                  <a:gd name="T77" fmla="*/ 746 h 958"/>
                  <a:gd name="T78" fmla="*/ 338 w 794"/>
                  <a:gd name="T79" fmla="*/ 744 h 958"/>
                  <a:gd name="T80" fmla="*/ 386 w 794"/>
                  <a:gd name="T81" fmla="*/ 736 h 958"/>
                  <a:gd name="T82" fmla="*/ 430 w 794"/>
                  <a:gd name="T83" fmla="*/ 720 h 958"/>
                  <a:gd name="T84" fmla="*/ 464 w 794"/>
                  <a:gd name="T85" fmla="*/ 694 h 958"/>
                  <a:gd name="T86" fmla="*/ 478 w 794"/>
                  <a:gd name="T87" fmla="*/ 678 h 958"/>
                  <a:gd name="T88" fmla="*/ 502 w 794"/>
                  <a:gd name="T89" fmla="*/ 638 h 958"/>
                  <a:gd name="T90" fmla="*/ 518 w 794"/>
                  <a:gd name="T91" fmla="*/ 590 h 958"/>
                  <a:gd name="T92" fmla="*/ 528 w 794"/>
                  <a:gd name="T93" fmla="*/ 534 h 958"/>
                  <a:gd name="T94" fmla="*/ 532 w 794"/>
                  <a:gd name="T95" fmla="*/ 46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4" h="958">
                    <a:moveTo>
                      <a:pt x="794" y="458"/>
                    </a:moveTo>
                    <a:lnTo>
                      <a:pt x="794" y="458"/>
                    </a:lnTo>
                    <a:lnTo>
                      <a:pt x="792" y="516"/>
                    </a:lnTo>
                    <a:lnTo>
                      <a:pt x="786" y="572"/>
                    </a:lnTo>
                    <a:lnTo>
                      <a:pt x="776" y="624"/>
                    </a:lnTo>
                    <a:lnTo>
                      <a:pt x="770" y="648"/>
                    </a:lnTo>
                    <a:lnTo>
                      <a:pt x="762" y="672"/>
                    </a:lnTo>
                    <a:lnTo>
                      <a:pt x="754" y="694"/>
                    </a:lnTo>
                    <a:lnTo>
                      <a:pt x="744" y="716"/>
                    </a:lnTo>
                    <a:lnTo>
                      <a:pt x="734" y="736"/>
                    </a:lnTo>
                    <a:lnTo>
                      <a:pt x="722" y="756"/>
                    </a:lnTo>
                    <a:lnTo>
                      <a:pt x="710" y="776"/>
                    </a:lnTo>
                    <a:lnTo>
                      <a:pt x="696" y="794"/>
                    </a:lnTo>
                    <a:lnTo>
                      <a:pt x="682" y="812"/>
                    </a:lnTo>
                    <a:lnTo>
                      <a:pt x="666" y="828"/>
                    </a:lnTo>
                    <a:lnTo>
                      <a:pt x="666" y="828"/>
                    </a:lnTo>
                    <a:lnTo>
                      <a:pt x="650" y="844"/>
                    </a:lnTo>
                    <a:lnTo>
                      <a:pt x="632" y="860"/>
                    </a:lnTo>
                    <a:lnTo>
                      <a:pt x="614" y="872"/>
                    </a:lnTo>
                    <a:lnTo>
                      <a:pt x="594" y="886"/>
                    </a:lnTo>
                    <a:lnTo>
                      <a:pt x="574" y="898"/>
                    </a:lnTo>
                    <a:lnTo>
                      <a:pt x="554" y="908"/>
                    </a:lnTo>
                    <a:lnTo>
                      <a:pt x="532" y="918"/>
                    </a:lnTo>
                    <a:lnTo>
                      <a:pt x="510" y="926"/>
                    </a:lnTo>
                    <a:lnTo>
                      <a:pt x="488" y="934"/>
                    </a:lnTo>
                    <a:lnTo>
                      <a:pt x="464" y="940"/>
                    </a:lnTo>
                    <a:lnTo>
                      <a:pt x="414" y="950"/>
                    </a:lnTo>
                    <a:lnTo>
                      <a:pt x="360" y="956"/>
                    </a:lnTo>
                    <a:lnTo>
                      <a:pt x="302" y="958"/>
                    </a:lnTo>
                    <a:lnTo>
                      <a:pt x="0" y="958"/>
                    </a:lnTo>
                    <a:lnTo>
                      <a:pt x="0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78" y="2"/>
                    </a:lnTo>
                    <a:lnTo>
                      <a:pt x="430" y="6"/>
                    </a:lnTo>
                    <a:lnTo>
                      <a:pt x="478" y="16"/>
                    </a:lnTo>
                    <a:lnTo>
                      <a:pt x="524" y="28"/>
                    </a:lnTo>
                    <a:lnTo>
                      <a:pt x="566" y="46"/>
                    </a:lnTo>
                    <a:lnTo>
                      <a:pt x="604" y="66"/>
                    </a:lnTo>
                    <a:lnTo>
                      <a:pt x="622" y="78"/>
                    </a:lnTo>
                    <a:lnTo>
                      <a:pt x="640" y="90"/>
                    </a:lnTo>
                    <a:lnTo>
                      <a:pt x="656" y="104"/>
                    </a:lnTo>
                    <a:lnTo>
                      <a:pt x="672" y="118"/>
                    </a:lnTo>
                    <a:lnTo>
                      <a:pt x="672" y="118"/>
                    </a:lnTo>
                    <a:lnTo>
                      <a:pt x="686" y="132"/>
                    </a:lnTo>
                    <a:lnTo>
                      <a:pt x="700" y="148"/>
                    </a:lnTo>
                    <a:lnTo>
                      <a:pt x="714" y="166"/>
                    </a:lnTo>
                    <a:lnTo>
                      <a:pt x="726" y="184"/>
                    </a:lnTo>
                    <a:lnTo>
                      <a:pt x="736" y="202"/>
                    </a:lnTo>
                    <a:lnTo>
                      <a:pt x="746" y="220"/>
                    </a:lnTo>
                    <a:lnTo>
                      <a:pt x="756" y="240"/>
                    </a:lnTo>
                    <a:lnTo>
                      <a:pt x="764" y="262"/>
                    </a:lnTo>
                    <a:lnTo>
                      <a:pt x="778" y="306"/>
                    </a:lnTo>
                    <a:lnTo>
                      <a:pt x="788" y="354"/>
                    </a:lnTo>
                    <a:lnTo>
                      <a:pt x="792" y="404"/>
                    </a:lnTo>
                    <a:lnTo>
                      <a:pt x="794" y="458"/>
                    </a:lnTo>
                    <a:close/>
                    <a:moveTo>
                      <a:pt x="532" y="468"/>
                    </a:moveTo>
                    <a:lnTo>
                      <a:pt x="532" y="468"/>
                    </a:lnTo>
                    <a:lnTo>
                      <a:pt x="532" y="436"/>
                    </a:lnTo>
                    <a:lnTo>
                      <a:pt x="528" y="406"/>
                    </a:lnTo>
                    <a:lnTo>
                      <a:pt x="524" y="378"/>
                    </a:lnTo>
                    <a:lnTo>
                      <a:pt x="520" y="352"/>
                    </a:lnTo>
                    <a:lnTo>
                      <a:pt x="512" y="330"/>
                    </a:lnTo>
                    <a:lnTo>
                      <a:pt x="504" y="308"/>
                    </a:lnTo>
                    <a:lnTo>
                      <a:pt x="494" y="290"/>
                    </a:lnTo>
                    <a:lnTo>
                      <a:pt x="482" y="272"/>
                    </a:lnTo>
                    <a:lnTo>
                      <a:pt x="482" y="272"/>
                    </a:lnTo>
                    <a:lnTo>
                      <a:pt x="468" y="258"/>
                    </a:lnTo>
                    <a:lnTo>
                      <a:pt x="452" y="244"/>
                    </a:lnTo>
                    <a:lnTo>
                      <a:pt x="436" y="234"/>
                    </a:lnTo>
                    <a:lnTo>
                      <a:pt x="418" y="224"/>
                    </a:lnTo>
                    <a:lnTo>
                      <a:pt x="396" y="218"/>
                    </a:lnTo>
                    <a:lnTo>
                      <a:pt x="376" y="212"/>
                    </a:lnTo>
                    <a:lnTo>
                      <a:pt x="352" y="210"/>
                    </a:lnTo>
                    <a:lnTo>
                      <a:pt x="326" y="208"/>
                    </a:lnTo>
                    <a:lnTo>
                      <a:pt x="252" y="208"/>
                    </a:lnTo>
                    <a:lnTo>
                      <a:pt x="252" y="746"/>
                    </a:lnTo>
                    <a:lnTo>
                      <a:pt x="310" y="746"/>
                    </a:lnTo>
                    <a:lnTo>
                      <a:pt x="310" y="746"/>
                    </a:lnTo>
                    <a:lnTo>
                      <a:pt x="338" y="744"/>
                    </a:lnTo>
                    <a:lnTo>
                      <a:pt x="362" y="742"/>
                    </a:lnTo>
                    <a:lnTo>
                      <a:pt x="386" y="736"/>
                    </a:lnTo>
                    <a:lnTo>
                      <a:pt x="410" y="728"/>
                    </a:lnTo>
                    <a:lnTo>
                      <a:pt x="430" y="720"/>
                    </a:lnTo>
                    <a:lnTo>
                      <a:pt x="448" y="708"/>
                    </a:lnTo>
                    <a:lnTo>
                      <a:pt x="464" y="694"/>
                    </a:lnTo>
                    <a:lnTo>
                      <a:pt x="478" y="678"/>
                    </a:lnTo>
                    <a:lnTo>
                      <a:pt x="478" y="678"/>
                    </a:lnTo>
                    <a:lnTo>
                      <a:pt x="490" y="660"/>
                    </a:lnTo>
                    <a:lnTo>
                      <a:pt x="502" y="638"/>
                    </a:lnTo>
                    <a:lnTo>
                      <a:pt x="512" y="616"/>
                    </a:lnTo>
                    <a:lnTo>
                      <a:pt x="518" y="590"/>
                    </a:lnTo>
                    <a:lnTo>
                      <a:pt x="524" y="564"/>
                    </a:lnTo>
                    <a:lnTo>
                      <a:pt x="528" y="534"/>
                    </a:lnTo>
                    <a:lnTo>
                      <a:pt x="532" y="502"/>
                    </a:lnTo>
                    <a:lnTo>
                      <a:pt x="532" y="46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" name="Rectangle 41"/>
              <p:cNvSpPr>
                <a:spLocks noChangeArrowheads="1"/>
              </p:cNvSpPr>
              <p:nvPr/>
            </p:nvSpPr>
            <p:spPr bwMode="auto">
              <a:xfrm>
                <a:off x="982594" y="454400"/>
                <a:ext cx="75127" cy="298647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" name="Freeform 42"/>
              <p:cNvSpPr>
                <a:spLocks noEditPoints="1"/>
              </p:cNvSpPr>
              <p:nvPr/>
            </p:nvSpPr>
            <p:spPr bwMode="auto">
              <a:xfrm>
                <a:off x="1086903" y="527044"/>
                <a:ext cx="216069" cy="230349"/>
              </a:xfrm>
              <a:custGeom>
                <a:avLst/>
                <a:gdLst>
                  <a:gd name="T0" fmla="*/ 694 w 696"/>
                  <a:gd name="T1" fmla="*/ 412 h 742"/>
                  <a:gd name="T2" fmla="*/ 674 w 696"/>
                  <a:gd name="T3" fmla="*/ 526 h 742"/>
                  <a:gd name="T4" fmla="*/ 626 w 696"/>
                  <a:gd name="T5" fmla="*/ 618 h 742"/>
                  <a:gd name="T6" fmla="*/ 580 w 696"/>
                  <a:gd name="T7" fmla="*/ 666 h 742"/>
                  <a:gd name="T8" fmla="*/ 494 w 696"/>
                  <a:gd name="T9" fmla="*/ 716 h 742"/>
                  <a:gd name="T10" fmla="*/ 386 w 696"/>
                  <a:gd name="T11" fmla="*/ 740 h 742"/>
                  <a:gd name="T12" fmla="*/ 308 w 696"/>
                  <a:gd name="T13" fmla="*/ 740 h 742"/>
                  <a:gd name="T14" fmla="*/ 204 w 696"/>
                  <a:gd name="T15" fmla="*/ 716 h 742"/>
                  <a:gd name="T16" fmla="*/ 118 w 696"/>
                  <a:gd name="T17" fmla="*/ 664 h 742"/>
                  <a:gd name="T18" fmla="*/ 72 w 696"/>
                  <a:gd name="T19" fmla="*/ 614 h 742"/>
                  <a:gd name="T20" fmla="*/ 22 w 696"/>
                  <a:gd name="T21" fmla="*/ 522 h 742"/>
                  <a:gd name="T22" fmla="*/ 0 w 696"/>
                  <a:gd name="T23" fmla="*/ 410 h 742"/>
                  <a:gd name="T24" fmla="*/ 0 w 696"/>
                  <a:gd name="T25" fmla="*/ 326 h 742"/>
                  <a:gd name="T26" fmla="*/ 22 w 696"/>
                  <a:gd name="T27" fmla="*/ 214 h 742"/>
                  <a:gd name="T28" fmla="*/ 70 w 696"/>
                  <a:gd name="T29" fmla="*/ 122 h 742"/>
                  <a:gd name="T30" fmla="*/ 116 w 696"/>
                  <a:gd name="T31" fmla="*/ 74 h 742"/>
                  <a:gd name="T32" fmla="*/ 202 w 696"/>
                  <a:gd name="T33" fmla="*/ 24 h 742"/>
                  <a:gd name="T34" fmla="*/ 310 w 696"/>
                  <a:gd name="T35" fmla="*/ 2 h 742"/>
                  <a:gd name="T36" fmla="*/ 376 w 696"/>
                  <a:gd name="T37" fmla="*/ 2 h 742"/>
                  <a:gd name="T38" fmla="*/ 446 w 696"/>
                  <a:gd name="T39" fmla="*/ 12 h 742"/>
                  <a:gd name="T40" fmla="*/ 512 w 696"/>
                  <a:gd name="T41" fmla="*/ 34 h 742"/>
                  <a:gd name="T42" fmla="*/ 550 w 696"/>
                  <a:gd name="T43" fmla="*/ 58 h 742"/>
                  <a:gd name="T44" fmla="*/ 602 w 696"/>
                  <a:gd name="T45" fmla="*/ 100 h 742"/>
                  <a:gd name="T46" fmla="*/ 642 w 696"/>
                  <a:gd name="T47" fmla="*/ 154 h 742"/>
                  <a:gd name="T48" fmla="*/ 664 w 696"/>
                  <a:gd name="T49" fmla="*/ 196 h 742"/>
                  <a:gd name="T50" fmla="*/ 686 w 696"/>
                  <a:gd name="T51" fmla="*/ 264 h 742"/>
                  <a:gd name="T52" fmla="*/ 696 w 696"/>
                  <a:gd name="T53" fmla="*/ 342 h 742"/>
                  <a:gd name="T54" fmla="*/ 244 w 696"/>
                  <a:gd name="T55" fmla="*/ 370 h 742"/>
                  <a:gd name="T56" fmla="*/ 258 w 696"/>
                  <a:gd name="T57" fmla="*/ 482 h 742"/>
                  <a:gd name="T58" fmla="*/ 268 w 696"/>
                  <a:gd name="T59" fmla="*/ 510 h 742"/>
                  <a:gd name="T60" fmla="*/ 290 w 696"/>
                  <a:gd name="T61" fmla="*/ 540 h 742"/>
                  <a:gd name="T62" fmla="*/ 322 w 696"/>
                  <a:gd name="T63" fmla="*/ 554 h 742"/>
                  <a:gd name="T64" fmla="*/ 348 w 696"/>
                  <a:gd name="T65" fmla="*/ 558 h 742"/>
                  <a:gd name="T66" fmla="*/ 386 w 696"/>
                  <a:gd name="T67" fmla="*/ 552 h 742"/>
                  <a:gd name="T68" fmla="*/ 414 w 696"/>
                  <a:gd name="T69" fmla="*/ 530 h 742"/>
                  <a:gd name="T70" fmla="*/ 428 w 696"/>
                  <a:gd name="T71" fmla="*/ 510 h 742"/>
                  <a:gd name="T72" fmla="*/ 450 w 696"/>
                  <a:gd name="T73" fmla="*/ 412 h 742"/>
                  <a:gd name="T74" fmla="*/ 450 w 696"/>
                  <a:gd name="T75" fmla="*/ 326 h 742"/>
                  <a:gd name="T76" fmla="*/ 428 w 696"/>
                  <a:gd name="T77" fmla="*/ 230 h 742"/>
                  <a:gd name="T78" fmla="*/ 414 w 696"/>
                  <a:gd name="T79" fmla="*/ 210 h 742"/>
                  <a:gd name="T80" fmla="*/ 386 w 696"/>
                  <a:gd name="T81" fmla="*/ 190 h 742"/>
                  <a:gd name="T82" fmla="*/ 348 w 696"/>
                  <a:gd name="T83" fmla="*/ 184 h 742"/>
                  <a:gd name="T84" fmla="*/ 322 w 696"/>
                  <a:gd name="T85" fmla="*/ 188 h 742"/>
                  <a:gd name="T86" fmla="*/ 290 w 696"/>
                  <a:gd name="T87" fmla="*/ 202 h 742"/>
                  <a:gd name="T88" fmla="*/ 268 w 696"/>
                  <a:gd name="T89" fmla="*/ 230 h 742"/>
                  <a:gd name="T90" fmla="*/ 258 w 696"/>
                  <a:gd name="T91" fmla="*/ 256 h 742"/>
                  <a:gd name="T92" fmla="*/ 244 w 696"/>
                  <a:gd name="T93" fmla="*/ 37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6" h="742">
                    <a:moveTo>
                      <a:pt x="696" y="370"/>
                    </a:moveTo>
                    <a:lnTo>
                      <a:pt x="696" y="370"/>
                    </a:lnTo>
                    <a:lnTo>
                      <a:pt x="694" y="412"/>
                    </a:lnTo>
                    <a:lnTo>
                      <a:pt x="690" y="452"/>
                    </a:lnTo>
                    <a:lnTo>
                      <a:pt x="684" y="490"/>
                    </a:lnTo>
                    <a:lnTo>
                      <a:pt x="674" y="526"/>
                    </a:lnTo>
                    <a:lnTo>
                      <a:pt x="660" y="558"/>
                    </a:lnTo>
                    <a:lnTo>
                      <a:pt x="644" y="588"/>
                    </a:lnTo>
                    <a:lnTo>
                      <a:pt x="626" y="618"/>
                    </a:lnTo>
                    <a:lnTo>
                      <a:pt x="604" y="642"/>
                    </a:lnTo>
                    <a:lnTo>
                      <a:pt x="604" y="642"/>
                    </a:lnTo>
                    <a:lnTo>
                      <a:pt x="580" y="666"/>
                    </a:lnTo>
                    <a:lnTo>
                      <a:pt x="554" y="686"/>
                    </a:lnTo>
                    <a:lnTo>
                      <a:pt x="524" y="702"/>
                    </a:lnTo>
                    <a:lnTo>
                      <a:pt x="494" y="716"/>
                    </a:lnTo>
                    <a:lnTo>
                      <a:pt x="460" y="728"/>
                    </a:lnTo>
                    <a:lnTo>
                      <a:pt x="424" y="734"/>
                    </a:lnTo>
                    <a:lnTo>
                      <a:pt x="386" y="740"/>
                    </a:lnTo>
                    <a:lnTo>
                      <a:pt x="346" y="742"/>
                    </a:lnTo>
                    <a:lnTo>
                      <a:pt x="346" y="742"/>
                    </a:lnTo>
                    <a:lnTo>
                      <a:pt x="308" y="740"/>
                    </a:lnTo>
                    <a:lnTo>
                      <a:pt x="270" y="734"/>
                    </a:lnTo>
                    <a:lnTo>
                      <a:pt x="236" y="726"/>
                    </a:lnTo>
                    <a:lnTo>
                      <a:pt x="204" y="716"/>
                    </a:lnTo>
                    <a:lnTo>
                      <a:pt x="172" y="702"/>
                    </a:lnTo>
                    <a:lnTo>
                      <a:pt x="144" y="684"/>
                    </a:lnTo>
                    <a:lnTo>
                      <a:pt x="118" y="664"/>
                    </a:lnTo>
                    <a:lnTo>
                      <a:pt x="94" y="640"/>
                    </a:lnTo>
                    <a:lnTo>
                      <a:pt x="94" y="640"/>
                    </a:lnTo>
                    <a:lnTo>
                      <a:pt x="72" y="614"/>
                    </a:lnTo>
                    <a:lnTo>
                      <a:pt x="52" y="586"/>
                    </a:lnTo>
                    <a:lnTo>
                      <a:pt x="36" y="556"/>
                    </a:lnTo>
                    <a:lnTo>
                      <a:pt x="22" y="522"/>
                    </a:lnTo>
                    <a:lnTo>
                      <a:pt x="12" y="488"/>
                    </a:lnTo>
                    <a:lnTo>
                      <a:pt x="4" y="450"/>
                    </a:lnTo>
                    <a:lnTo>
                      <a:pt x="0" y="410"/>
                    </a:lnTo>
                    <a:lnTo>
                      <a:pt x="0" y="370"/>
                    </a:lnTo>
                    <a:lnTo>
                      <a:pt x="0" y="370"/>
                    </a:lnTo>
                    <a:lnTo>
                      <a:pt x="0" y="326"/>
                    </a:lnTo>
                    <a:lnTo>
                      <a:pt x="4" y="286"/>
                    </a:lnTo>
                    <a:lnTo>
                      <a:pt x="12" y="248"/>
                    </a:lnTo>
                    <a:lnTo>
                      <a:pt x="22" y="214"/>
                    </a:lnTo>
                    <a:lnTo>
                      <a:pt x="36" y="180"/>
                    </a:lnTo>
                    <a:lnTo>
                      <a:pt x="50" y="150"/>
                    </a:lnTo>
                    <a:lnTo>
                      <a:pt x="70" y="122"/>
                    </a:lnTo>
                    <a:lnTo>
                      <a:pt x="92" y="98"/>
                    </a:lnTo>
                    <a:lnTo>
                      <a:pt x="92" y="98"/>
                    </a:lnTo>
                    <a:lnTo>
                      <a:pt x="116" y="74"/>
                    </a:lnTo>
                    <a:lnTo>
                      <a:pt x="142" y="54"/>
                    </a:lnTo>
                    <a:lnTo>
                      <a:pt x="170" y="38"/>
                    </a:lnTo>
                    <a:lnTo>
                      <a:pt x="202" y="24"/>
                    </a:lnTo>
                    <a:lnTo>
                      <a:pt x="236" y="14"/>
                    </a:lnTo>
                    <a:lnTo>
                      <a:pt x="272" y="6"/>
                    </a:lnTo>
                    <a:lnTo>
                      <a:pt x="310" y="2"/>
                    </a:lnTo>
                    <a:lnTo>
                      <a:pt x="350" y="0"/>
                    </a:lnTo>
                    <a:lnTo>
                      <a:pt x="350" y="0"/>
                    </a:lnTo>
                    <a:lnTo>
                      <a:pt x="376" y="2"/>
                    </a:lnTo>
                    <a:lnTo>
                      <a:pt x="400" y="4"/>
                    </a:lnTo>
                    <a:lnTo>
                      <a:pt x="424" y="6"/>
                    </a:lnTo>
                    <a:lnTo>
                      <a:pt x="446" y="12"/>
                    </a:lnTo>
                    <a:lnTo>
                      <a:pt x="470" y="18"/>
                    </a:lnTo>
                    <a:lnTo>
                      <a:pt x="490" y="26"/>
                    </a:lnTo>
                    <a:lnTo>
                      <a:pt x="512" y="34"/>
                    </a:lnTo>
                    <a:lnTo>
                      <a:pt x="532" y="46"/>
                    </a:lnTo>
                    <a:lnTo>
                      <a:pt x="532" y="46"/>
                    </a:lnTo>
                    <a:lnTo>
                      <a:pt x="550" y="58"/>
                    </a:lnTo>
                    <a:lnTo>
                      <a:pt x="570" y="70"/>
                    </a:lnTo>
                    <a:lnTo>
                      <a:pt x="586" y="84"/>
                    </a:lnTo>
                    <a:lnTo>
                      <a:pt x="602" y="100"/>
                    </a:lnTo>
                    <a:lnTo>
                      <a:pt x="616" y="116"/>
                    </a:lnTo>
                    <a:lnTo>
                      <a:pt x="630" y="134"/>
                    </a:lnTo>
                    <a:lnTo>
                      <a:pt x="642" y="154"/>
                    </a:lnTo>
                    <a:lnTo>
                      <a:pt x="654" y="174"/>
                    </a:lnTo>
                    <a:lnTo>
                      <a:pt x="654" y="174"/>
                    </a:lnTo>
                    <a:lnTo>
                      <a:pt x="664" y="196"/>
                    </a:lnTo>
                    <a:lnTo>
                      <a:pt x="672" y="218"/>
                    </a:lnTo>
                    <a:lnTo>
                      <a:pt x="680" y="240"/>
                    </a:lnTo>
                    <a:lnTo>
                      <a:pt x="686" y="264"/>
                    </a:lnTo>
                    <a:lnTo>
                      <a:pt x="690" y="290"/>
                    </a:lnTo>
                    <a:lnTo>
                      <a:pt x="694" y="316"/>
                    </a:lnTo>
                    <a:lnTo>
                      <a:pt x="696" y="342"/>
                    </a:lnTo>
                    <a:lnTo>
                      <a:pt x="696" y="370"/>
                    </a:lnTo>
                    <a:close/>
                    <a:moveTo>
                      <a:pt x="244" y="370"/>
                    </a:moveTo>
                    <a:lnTo>
                      <a:pt x="244" y="370"/>
                    </a:lnTo>
                    <a:lnTo>
                      <a:pt x="246" y="412"/>
                    </a:lnTo>
                    <a:lnTo>
                      <a:pt x="250" y="450"/>
                    </a:lnTo>
                    <a:lnTo>
                      <a:pt x="258" y="482"/>
                    </a:lnTo>
                    <a:lnTo>
                      <a:pt x="262" y="496"/>
                    </a:lnTo>
                    <a:lnTo>
                      <a:pt x="268" y="510"/>
                    </a:lnTo>
                    <a:lnTo>
                      <a:pt x="268" y="510"/>
                    </a:lnTo>
                    <a:lnTo>
                      <a:pt x="274" y="522"/>
                    </a:lnTo>
                    <a:lnTo>
                      <a:pt x="282" y="530"/>
                    </a:lnTo>
                    <a:lnTo>
                      <a:pt x="290" y="540"/>
                    </a:lnTo>
                    <a:lnTo>
                      <a:pt x="300" y="546"/>
                    </a:lnTo>
                    <a:lnTo>
                      <a:pt x="310" y="552"/>
                    </a:lnTo>
                    <a:lnTo>
                      <a:pt x="322" y="554"/>
                    </a:lnTo>
                    <a:lnTo>
                      <a:pt x="336" y="558"/>
                    </a:lnTo>
                    <a:lnTo>
                      <a:pt x="348" y="558"/>
                    </a:lnTo>
                    <a:lnTo>
                      <a:pt x="348" y="558"/>
                    </a:lnTo>
                    <a:lnTo>
                      <a:pt x="362" y="558"/>
                    </a:lnTo>
                    <a:lnTo>
                      <a:pt x="374" y="554"/>
                    </a:lnTo>
                    <a:lnTo>
                      <a:pt x="386" y="552"/>
                    </a:lnTo>
                    <a:lnTo>
                      <a:pt x="396" y="546"/>
                    </a:lnTo>
                    <a:lnTo>
                      <a:pt x="406" y="540"/>
                    </a:lnTo>
                    <a:lnTo>
                      <a:pt x="414" y="530"/>
                    </a:lnTo>
                    <a:lnTo>
                      <a:pt x="422" y="522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38" y="482"/>
                    </a:lnTo>
                    <a:lnTo>
                      <a:pt x="446" y="450"/>
                    </a:lnTo>
                    <a:lnTo>
                      <a:pt x="450" y="412"/>
                    </a:lnTo>
                    <a:lnTo>
                      <a:pt x="450" y="370"/>
                    </a:lnTo>
                    <a:lnTo>
                      <a:pt x="450" y="370"/>
                    </a:lnTo>
                    <a:lnTo>
                      <a:pt x="450" y="326"/>
                    </a:lnTo>
                    <a:lnTo>
                      <a:pt x="446" y="288"/>
                    </a:lnTo>
                    <a:lnTo>
                      <a:pt x="438" y="258"/>
                    </a:lnTo>
                    <a:lnTo>
                      <a:pt x="428" y="230"/>
                    </a:lnTo>
                    <a:lnTo>
                      <a:pt x="428" y="230"/>
                    </a:lnTo>
                    <a:lnTo>
                      <a:pt x="422" y="220"/>
                    </a:lnTo>
                    <a:lnTo>
                      <a:pt x="414" y="210"/>
                    </a:lnTo>
                    <a:lnTo>
                      <a:pt x="406" y="202"/>
                    </a:lnTo>
                    <a:lnTo>
                      <a:pt x="396" y="196"/>
                    </a:lnTo>
                    <a:lnTo>
                      <a:pt x="386" y="190"/>
                    </a:lnTo>
                    <a:lnTo>
                      <a:pt x="374" y="188"/>
                    </a:lnTo>
                    <a:lnTo>
                      <a:pt x="362" y="184"/>
                    </a:lnTo>
                    <a:lnTo>
                      <a:pt x="348" y="184"/>
                    </a:lnTo>
                    <a:lnTo>
                      <a:pt x="348" y="184"/>
                    </a:lnTo>
                    <a:lnTo>
                      <a:pt x="334" y="184"/>
                    </a:lnTo>
                    <a:lnTo>
                      <a:pt x="322" y="188"/>
                    </a:lnTo>
                    <a:lnTo>
                      <a:pt x="310" y="190"/>
                    </a:lnTo>
                    <a:lnTo>
                      <a:pt x="300" y="196"/>
                    </a:lnTo>
                    <a:lnTo>
                      <a:pt x="290" y="202"/>
                    </a:lnTo>
                    <a:lnTo>
                      <a:pt x="282" y="210"/>
                    </a:lnTo>
                    <a:lnTo>
                      <a:pt x="274" y="220"/>
                    </a:lnTo>
                    <a:lnTo>
                      <a:pt x="268" y="230"/>
                    </a:lnTo>
                    <a:lnTo>
                      <a:pt x="268" y="230"/>
                    </a:lnTo>
                    <a:lnTo>
                      <a:pt x="262" y="242"/>
                    </a:lnTo>
                    <a:lnTo>
                      <a:pt x="258" y="256"/>
                    </a:lnTo>
                    <a:lnTo>
                      <a:pt x="250" y="288"/>
                    </a:lnTo>
                    <a:lnTo>
                      <a:pt x="246" y="326"/>
                    </a:lnTo>
                    <a:lnTo>
                      <a:pt x="244" y="3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" name="Rectangle 45"/>
              <p:cNvSpPr>
                <a:spLocks noChangeArrowheads="1"/>
              </p:cNvSpPr>
              <p:nvPr/>
            </p:nvSpPr>
            <p:spPr bwMode="auto">
              <a:xfrm>
                <a:off x="1332775" y="530769"/>
                <a:ext cx="75127" cy="222277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" name="Rectangle 46"/>
              <p:cNvSpPr>
                <a:spLocks noChangeArrowheads="1"/>
              </p:cNvSpPr>
              <p:nvPr/>
            </p:nvSpPr>
            <p:spPr bwMode="auto">
              <a:xfrm>
                <a:off x="1332775" y="454400"/>
                <a:ext cx="75127" cy="4967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" name="Freeform 47"/>
              <p:cNvSpPr>
                <a:spLocks/>
              </p:cNvSpPr>
              <p:nvPr/>
            </p:nvSpPr>
            <p:spPr bwMode="auto">
              <a:xfrm>
                <a:off x="1437705" y="461230"/>
                <a:ext cx="157705" cy="296163"/>
              </a:xfrm>
              <a:custGeom>
                <a:avLst/>
                <a:gdLst>
                  <a:gd name="T0" fmla="*/ 392 w 508"/>
                  <a:gd name="T1" fmla="*/ 758 h 954"/>
                  <a:gd name="T2" fmla="*/ 392 w 508"/>
                  <a:gd name="T3" fmla="*/ 758 h 954"/>
                  <a:gd name="T4" fmla="*/ 418 w 508"/>
                  <a:gd name="T5" fmla="*/ 756 h 954"/>
                  <a:gd name="T6" fmla="*/ 446 w 508"/>
                  <a:gd name="T7" fmla="*/ 752 h 954"/>
                  <a:gd name="T8" fmla="*/ 476 w 508"/>
                  <a:gd name="T9" fmla="*/ 744 h 954"/>
                  <a:gd name="T10" fmla="*/ 508 w 508"/>
                  <a:gd name="T11" fmla="*/ 734 h 954"/>
                  <a:gd name="T12" fmla="*/ 508 w 508"/>
                  <a:gd name="T13" fmla="*/ 914 h 954"/>
                  <a:gd name="T14" fmla="*/ 508 w 508"/>
                  <a:gd name="T15" fmla="*/ 914 h 954"/>
                  <a:gd name="T16" fmla="*/ 460 w 508"/>
                  <a:gd name="T17" fmla="*/ 932 h 954"/>
                  <a:gd name="T18" fmla="*/ 438 w 508"/>
                  <a:gd name="T19" fmla="*/ 938 h 954"/>
                  <a:gd name="T20" fmla="*/ 416 w 508"/>
                  <a:gd name="T21" fmla="*/ 944 h 954"/>
                  <a:gd name="T22" fmla="*/ 416 w 508"/>
                  <a:gd name="T23" fmla="*/ 944 h 954"/>
                  <a:gd name="T24" fmla="*/ 392 w 508"/>
                  <a:gd name="T25" fmla="*/ 948 h 954"/>
                  <a:gd name="T26" fmla="*/ 368 w 508"/>
                  <a:gd name="T27" fmla="*/ 950 h 954"/>
                  <a:gd name="T28" fmla="*/ 340 w 508"/>
                  <a:gd name="T29" fmla="*/ 952 h 954"/>
                  <a:gd name="T30" fmla="*/ 312 w 508"/>
                  <a:gd name="T31" fmla="*/ 954 h 954"/>
                  <a:gd name="T32" fmla="*/ 312 w 508"/>
                  <a:gd name="T33" fmla="*/ 954 h 954"/>
                  <a:gd name="T34" fmla="*/ 282 w 508"/>
                  <a:gd name="T35" fmla="*/ 952 h 954"/>
                  <a:gd name="T36" fmla="*/ 256 w 508"/>
                  <a:gd name="T37" fmla="*/ 950 h 954"/>
                  <a:gd name="T38" fmla="*/ 230 w 508"/>
                  <a:gd name="T39" fmla="*/ 944 h 954"/>
                  <a:gd name="T40" fmla="*/ 208 w 508"/>
                  <a:gd name="T41" fmla="*/ 938 h 954"/>
                  <a:gd name="T42" fmla="*/ 186 w 508"/>
                  <a:gd name="T43" fmla="*/ 930 h 954"/>
                  <a:gd name="T44" fmla="*/ 168 w 508"/>
                  <a:gd name="T45" fmla="*/ 918 h 954"/>
                  <a:gd name="T46" fmla="*/ 152 w 508"/>
                  <a:gd name="T47" fmla="*/ 906 h 954"/>
                  <a:gd name="T48" fmla="*/ 138 w 508"/>
                  <a:gd name="T49" fmla="*/ 892 h 954"/>
                  <a:gd name="T50" fmla="*/ 138 w 508"/>
                  <a:gd name="T51" fmla="*/ 892 h 954"/>
                  <a:gd name="T52" fmla="*/ 124 w 508"/>
                  <a:gd name="T53" fmla="*/ 876 h 954"/>
                  <a:gd name="T54" fmla="*/ 114 w 508"/>
                  <a:gd name="T55" fmla="*/ 858 h 954"/>
                  <a:gd name="T56" fmla="*/ 104 w 508"/>
                  <a:gd name="T57" fmla="*/ 838 h 954"/>
                  <a:gd name="T58" fmla="*/ 96 w 508"/>
                  <a:gd name="T59" fmla="*/ 814 h 954"/>
                  <a:gd name="T60" fmla="*/ 92 w 508"/>
                  <a:gd name="T61" fmla="*/ 790 h 954"/>
                  <a:gd name="T62" fmla="*/ 86 w 508"/>
                  <a:gd name="T63" fmla="*/ 764 h 954"/>
                  <a:gd name="T64" fmla="*/ 84 w 508"/>
                  <a:gd name="T65" fmla="*/ 736 h 954"/>
                  <a:gd name="T66" fmla="*/ 84 w 508"/>
                  <a:gd name="T67" fmla="*/ 704 h 954"/>
                  <a:gd name="T68" fmla="*/ 84 w 508"/>
                  <a:gd name="T69" fmla="*/ 410 h 954"/>
                  <a:gd name="T70" fmla="*/ 0 w 508"/>
                  <a:gd name="T71" fmla="*/ 410 h 954"/>
                  <a:gd name="T72" fmla="*/ 0 w 508"/>
                  <a:gd name="T73" fmla="*/ 226 h 954"/>
                  <a:gd name="T74" fmla="*/ 84 w 508"/>
                  <a:gd name="T75" fmla="*/ 226 h 954"/>
                  <a:gd name="T76" fmla="*/ 84 w 508"/>
                  <a:gd name="T77" fmla="*/ 42 h 954"/>
                  <a:gd name="T78" fmla="*/ 326 w 508"/>
                  <a:gd name="T79" fmla="*/ 0 h 954"/>
                  <a:gd name="T80" fmla="*/ 326 w 508"/>
                  <a:gd name="T81" fmla="*/ 226 h 954"/>
                  <a:gd name="T82" fmla="*/ 480 w 508"/>
                  <a:gd name="T83" fmla="*/ 226 h 954"/>
                  <a:gd name="T84" fmla="*/ 480 w 508"/>
                  <a:gd name="T85" fmla="*/ 410 h 954"/>
                  <a:gd name="T86" fmla="*/ 326 w 508"/>
                  <a:gd name="T87" fmla="*/ 410 h 954"/>
                  <a:gd name="T88" fmla="*/ 326 w 508"/>
                  <a:gd name="T89" fmla="*/ 688 h 954"/>
                  <a:gd name="T90" fmla="*/ 326 w 508"/>
                  <a:gd name="T91" fmla="*/ 688 h 954"/>
                  <a:gd name="T92" fmla="*/ 328 w 508"/>
                  <a:gd name="T93" fmla="*/ 704 h 954"/>
                  <a:gd name="T94" fmla="*/ 330 w 508"/>
                  <a:gd name="T95" fmla="*/ 718 h 954"/>
                  <a:gd name="T96" fmla="*/ 336 w 508"/>
                  <a:gd name="T97" fmla="*/ 730 h 954"/>
                  <a:gd name="T98" fmla="*/ 342 w 508"/>
                  <a:gd name="T99" fmla="*/ 740 h 954"/>
                  <a:gd name="T100" fmla="*/ 352 w 508"/>
                  <a:gd name="T101" fmla="*/ 748 h 954"/>
                  <a:gd name="T102" fmla="*/ 364 w 508"/>
                  <a:gd name="T103" fmla="*/ 754 h 954"/>
                  <a:gd name="T104" fmla="*/ 376 w 508"/>
                  <a:gd name="T105" fmla="*/ 756 h 954"/>
                  <a:gd name="T106" fmla="*/ 392 w 508"/>
                  <a:gd name="T107" fmla="*/ 758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8" h="954">
                    <a:moveTo>
                      <a:pt x="392" y="758"/>
                    </a:moveTo>
                    <a:lnTo>
                      <a:pt x="392" y="758"/>
                    </a:lnTo>
                    <a:lnTo>
                      <a:pt x="418" y="756"/>
                    </a:lnTo>
                    <a:lnTo>
                      <a:pt x="446" y="752"/>
                    </a:lnTo>
                    <a:lnTo>
                      <a:pt x="476" y="744"/>
                    </a:lnTo>
                    <a:lnTo>
                      <a:pt x="508" y="734"/>
                    </a:lnTo>
                    <a:lnTo>
                      <a:pt x="508" y="914"/>
                    </a:lnTo>
                    <a:lnTo>
                      <a:pt x="508" y="914"/>
                    </a:lnTo>
                    <a:lnTo>
                      <a:pt x="460" y="932"/>
                    </a:lnTo>
                    <a:lnTo>
                      <a:pt x="438" y="938"/>
                    </a:lnTo>
                    <a:lnTo>
                      <a:pt x="416" y="944"/>
                    </a:lnTo>
                    <a:lnTo>
                      <a:pt x="416" y="944"/>
                    </a:lnTo>
                    <a:lnTo>
                      <a:pt x="392" y="948"/>
                    </a:lnTo>
                    <a:lnTo>
                      <a:pt x="368" y="950"/>
                    </a:lnTo>
                    <a:lnTo>
                      <a:pt x="340" y="952"/>
                    </a:lnTo>
                    <a:lnTo>
                      <a:pt x="312" y="954"/>
                    </a:lnTo>
                    <a:lnTo>
                      <a:pt x="312" y="954"/>
                    </a:lnTo>
                    <a:lnTo>
                      <a:pt x="282" y="952"/>
                    </a:lnTo>
                    <a:lnTo>
                      <a:pt x="256" y="950"/>
                    </a:lnTo>
                    <a:lnTo>
                      <a:pt x="230" y="944"/>
                    </a:lnTo>
                    <a:lnTo>
                      <a:pt x="208" y="938"/>
                    </a:lnTo>
                    <a:lnTo>
                      <a:pt x="186" y="930"/>
                    </a:lnTo>
                    <a:lnTo>
                      <a:pt x="168" y="918"/>
                    </a:lnTo>
                    <a:lnTo>
                      <a:pt x="152" y="906"/>
                    </a:lnTo>
                    <a:lnTo>
                      <a:pt x="138" y="892"/>
                    </a:lnTo>
                    <a:lnTo>
                      <a:pt x="138" y="892"/>
                    </a:lnTo>
                    <a:lnTo>
                      <a:pt x="124" y="876"/>
                    </a:lnTo>
                    <a:lnTo>
                      <a:pt x="114" y="858"/>
                    </a:lnTo>
                    <a:lnTo>
                      <a:pt x="104" y="838"/>
                    </a:lnTo>
                    <a:lnTo>
                      <a:pt x="96" y="814"/>
                    </a:lnTo>
                    <a:lnTo>
                      <a:pt x="92" y="790"/>
                    </a:lnTo>
                    <a:lnTo>
                      <a:pt x="86" y="764"/>
                    </a:lnTo>
                    <a:lnTo>
                      <a:pt x="84" y="736"/>
                    </a:lnTo>
                    <a:lnTo>
                      <a:pt x="84" y="704"/>
                    </a:lnTo>
                    <a:lnTo>
                      <a:pt x="84" y="410"/>
                    </a:lnTo>
                    <a:lnTo>
                      <a:pt x="0" y="410"/>
                    </a:lnTo>
                    <a:lnTo>
                      <a:pt x="0" y="226"/>
                    </a:lnTo>
                    <a:lnTo>
                      <a:pt x="84" y="226"/>
                    </a:lnTo>
                    <a:lnTo>
                      <a:pt x="84" y="42"/>
                    </a:lnTo>
                    <a:lnTo>
                      <a:pt x="326" y="0"/>
                    </a:lnTo>
                    <a:lnTo>
                      <a:pt x="326" y="226"/>
                    </a:lnTo>
                    <a:lnTo>
                      <a:pt x="480" y="226"/>
                    </a:lnTo>
                    <a:lnTo>
                      <a:pt x="480" y="410"/>
                    </a:lnTo>
                    <a:lnTo>
                      <a:pt x="326" y="410"/>
                    </a:lnTo>
                    <a:lnTo>
                      <a:pt x="326" y="688"/>
                    </a:lnTo>
                    <a:lnTo>
                      <a:pt x="326" y="688"/>
                    </a:lnTo>
                    <a:lnTo>
                      <a:pt x="328" y="704"/>
                    </a:lnTo>
                    <a:lnTo>
                      <a:pt x="330" y="718"/>
                    </a:lnTo>
                    <a:lnTo>
                      <a:pt x="336" y="730"/>
                    </a:lnTo>
                    <a:lnTo>
                      <a:pt x="342" y="740"/>
                    </a:lnTo>
                    <a:lnTo>
                      <a:pt x="352" y="748"/>
                    </a:lnTo>
                    <a:lnTo>
                      <a:pt x="364" y="754"/>
                    </a:lnTo>
                    <a:lnTo>
                      <a:pt x="376" y="756"/>
                    </a:lnTo>
                    <a:lnTo>
                      <a:pt x="392" y="7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" name="Freeform 49"/>
              <p:cNvSpPr>
                <a:spLocks/>
              </p:cNvSpPr>
              <p:nvPr/>
            </p:nvSpPr>
            <p:spPr bwMode="auto">
              <a:xfrm>
                <a:off x="1610933" y="461230"/>
                <a:ext cx="157705" cy="296163"/>
              </a:xfrm>
              <a:custGeom>
                <a:avLst/>
                <a:gdLst>
                  <a:gd name="T0" fmla="*/ 392 w 508"/>
                  <a:gd name="T1" fmla="*/ 758 h 954"/>
                  <a:gd name="T2" fmla="*/ 392 w 508"/>
                  <a:gd name="T3" fmla="*/ 758 h 954"/>
                  <a:gd name="T4" fmla="*/ 418 w 508"/>
                  <a:gd name="T5" fmla="*/ 756 h 954"/>
                  <a:gd name="T6" fmla="*/ 446 w 508"/>
                  <a:gd name="T7" fmla="*/ 752 h 954"/>
                  <a:gd name="T8" fmla="*/ 476 w 508"/>
                  <a:gd name="T9" fmla="*/ 744 h 954"/>
                  <a:gd name="T10" fmla="*/ 508 w 508"/>
                  <a:gd name="T11" fmla="*/ 734 h 954"/>
                  <a:gd name="T12" fmla="*/ 508 w 508"/>
                  <a:gd name="T13" fmla="*/ 914 h 954"/>
                  <a:gd name="T14" fmla="*/ 508 w 508"/>
                  <a:gd name="T15" fmla="*/ 914 h 954"/>
                  <a:gd name="T16" fmla="*/ 460 w 508"/>
                  <a:gd name="T17" fmla="*/ 932 h 954"/>
                  <a:gd name="T18" fmla="*/ 438 w 508"/>
                  <a:gd name="T19" fmla="*/ 938 h 954"/>
                  <a:gd name="T20" fmla="*/ 416 w 508"/>
                  <a:gd name="T21" fmla="*/ 944 h 954"/>
                  <a:gd name="T22" fmla="*/ 416 w 508"/>
                  <a:gd name="T23" fmla="*/ 944 h 954"/>
                  <a:gd name="T24" fmla="*/ 392 w 508"/>
                  <a:gd name="T25" fmla="*/ 948 h 954"/>
                  <a:gd name="T26" fmla="*/ 368 w 508"/>
                  <a:gd name="T27" fmla="*/ 950 h 954"/>
                  <a:gd name="T28" fmla="*/ 342 w 508"/>
                  <a:gd name="T29" fmla="*/ 952 h 954"/>
                  <a:gd name="T30" fmla="*/ 312 w 508"/>
                  <a:gd name="T31" fmla="*/ 954 h 954"/>
                  <a:gd name="T32" fmla="*/ 312 w 508"/>
                  <a:gd name="T33" fmla="*/ 954 h 954"/>
                  <a:gd name="T34" fmla="*/ 284 w 508"/>
                  <a:gd name="T35" fmla="*/ 952 h 954"/>
                  <a:gd name="T36" fmla="*/ 256 w 508"/>
                  <a:gd name="T37" fmla="*/ 950 h 954"/>
                  <a:gd name="T38" fmla="*/ 230 w 508"/>
                  <a:gd name="T39" fmla="*/ 944 h 954"/>
                  <a:gd name="T40" fmla="*/ 208 w 508"/>
                  <a:gd name="T41" fmla="*/ 938 h 954"/>
                  <a:gd name="T42" fmla="*/ 188 w 508"/>
                  <a:gd name="T43" fmla="*/ 930 h 954"/>
                  <a:gd name="T44" fmla="*/ 168 w 508"/>
                  <a:gd name="T45" fmla="*/ 918 h 954"/>
                  <a:gd name="T46" fmla="*/ 152 w 508"/>
                  <a:gd name="T47" fmla="*/ 906 h 954"/>
                  <a:gd name="T48" fmla="*/ 138 w 508"/>
                  <a:gd name="T49" fmla="*/ 892 h 954"/>
                  <a:gd name="T50" fmla="*/ 138 w 508"/>
                  <a:gd name="T51" fmla="*/ 892 h 954"/>
                  <a:gd name="T52" fmla="*/ 124 w 508"/>
                  <a:gd name="T53" fmla="*/ 876 h 954"/>
                  <a:gd name="T54" fmla="*/ 114 w 508"/>
                  <a:gd name="T55" fmla="*/ 858 h 954"/>
                  <a:gd name="T56" fmla="*/ 104 w 508"/>
                  <a:gd name="T57" fmla="*/ 838 h 954"/>
                  <a:gd name="T58" fmla="*/ 98 w 508"/>
                  <a:gd name="T59" fmla="*/ 814 h 954"/>
                  <a:gd name="T60" fmla="*/ 92 w 508"/>
                  <a:gd name="T61" fmla="*/ 790 h 954"/>
                  <a:gd name="T62" fmla="*/ 86 w 508"/>
                  <a:gd name="T63" fmla="*/ 764 h 954"/>
                  <a:gd name="T64" fmla="*/ 84 w 508"/>
                  <a:gd name="T65" fmla="*/ 736 h 954"/>
                  <a:gd name="T66" fmla="*/ 84 w 508"/>
                  <a:gd name="T67" fmla="*/ 704 h 954"/>
                  <a:gd name="T68" fmla="*/ 84 w 508"/>
                  <a:gd name="T69" fmla="*/ 410 h 954"/>
                  <a:gd name="T70" fmla="*/ 0 w 508"/>
                  <a:gd name="T71" fmla="*/ 410 h 954"/>
                  <a:gd name="T72" fmla="*/ 0 w 508"/>
                  <a:gd name="T73" fmla="*/ 226 h 954"/>
                  <a:gd name="T74" fmla="*/ 84 w 508"/>
                  <a:gd name="T75" fmla="*/ 226 h 954"/>
                  <a:gd name="T76" fmla="*/ 84 w 508"/>
                  <a:gd name="T77" fmla="*/ 40 h 954"/>
                  <a:gd name="T78" fmla="*/ 326 w 508"/>
                  <a:gd name="T79" fmla="*/ 0 h 954"/>
                  <a:gd name="T80" fmla="*/ 326 w 508"/>
                  <a:gd name="T81" fmla="*/ 226 h 954"/>
                  <a:gd name="T82" fmla="*/ 480 w 508"/>
                  <a:gd name="T83" fmla="*/ 226 h 954"/>
                  <a:gd name="T84" fmla="*/ 480 w 508"/>
                  <a:gd name="T85" fmla="*/ 410 h 954"/>
                  <a:gd name="T86" fmla="*/ 326 w 508"/>
                  <a:gd name="T87" fmla="*/ 410 h 954"/>
                  <a:gd name="T88" fmla="*/ 326 w 508"/>
                  <a:gd name="T89" fmla="*/ 688 h 954"/>
                  <a:gd name="T90" fmla="*/ 326 w 508"/>
                  <a:gd name="T91" fmla="*/ 688 h 954"/>
                  <a:gd name="T92" fmla="*/ 328 w 508"/>
                  <a:gd name="T93" fmla="*/ 704 h 954"/>
                  <a:gd name="T94" fmla="*/ 330 w 508"/>
                  <a:gd name="T95" fmla="*/ 718 h 954"/>
                  <a:gd name="T96" fmla="*/ 336 w 508"/>
                  <a:gd name="T97" fmla="*/ 730 h 954"/>
                  <a:gd name="T98" fmla="*/ 342 w 508"/>
                  <a:gd name="T99" fmla="*/ 740 h 954"/>
                  <a:gd name="T100" fmla="*/ 352 w 508"/>
                  <a:gd name="T101" fmla="*/ 748 h 954"/>
                  <a:gd name="T102" fmla="*/ 364 w 508"/>
                  <a:gd name="T103" fmla="*/ 754 h 954"/>
                  <a:gd name="T104" fmla="*/ 376 w 508"/>
                  <a:gd name="T105" fmla="*/ 756 h 954"/>
                  <a:gd name="T106" fmla="*/ 392 w 508"/>
                  <a:gd name="T107" fmla="*/ 758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8" h="954">
                    <a:moveTo>
                      <a:pt x="392" y="758"/>
                    </a:moveTo>
                    <a:lnTo>
                      <a:pt x="392" y="758"/>
                    </a:lnTo>
                    <a:lnTo>
                      <a:pt x="418" y="756"/>
                    </a:lnTo>
                    <a:lnTo>
                      <a:pt x="446" y="752"/>
                    </a:lnTo>
                    <a:lnTo>
                      <a:pt x="476" y="744"/>
                    </a:lnTo>
                    <a:lnTo>
                      <a:pt x="508" y="734"/>
                    </a:lnTo>
                    <a:lnTo>
                      <a:pt x="508" y="914"/>
                    </a:lnTo>
                    <a:lnTo>
                      <a:pt x="508" y="914"/>
                    </a:lnTo>
                    <a:lnTo>
                      <a:pt x="460" y="932"/>
                    </a:lnTo>
                    <a:lnTo>
                      <a:pt x="438" y="938"/>
                    </a:lnTo>
                    <a:lnTo>
                      <a:pt x="416" y="944"/>
                    </a:lnTo>
                    <a:lnTo>
                      <a:pt x="416" y="944"/>
                    </a:lnTo>
                    <a:lnTo>
                      <a:pt x="392" y="948"/>
                    </a:lnTo>
                    <a:lnTo>
                      <a:pt x="368" y="950"/>
                    </a:lnTo>
                    <a:lnTo>
                      <a:pt x="342" y="952"/>
                    </a:lnTo>
                    <a:lnTo>
                      <a:pt x="312" y="954"/>
                    </a:lnTo>
                    <a:lnTo>
                      <a:pt x="312" y="954"/>
                    </a:lnTo>
                    <a:lnTo>
                      <a:pt x="284" y="952"/>
                    </a:lnTo>
                    <a:lnTo>
                      <a:pt x="256" y="950"/>
                    </a:lnTo>
                    <a:lnTo>
                      <a:pt x="230" y="944"/>
                    </a:lnTo>
                    <a:lnTo>
                      <a:pt x="208" y="938"/>
                    </a:lnTo>
                    <a:lnTo>
                      <a:pt x="188" y="930"/>
                    </a:lnTo>
                    <a:lnTo>
                      <a:pt x="168" y="918"/>
                    </a:lnTo>
                    <a:lnTo>
                      <a:pt x="152" y="906"/>
                    </a:lnTo>
                    <a:lnTo>
                      <a:pt x="138" y="892"/>
                    </a:lnTo>
                    <a:lnTo>
                      <a:pt x="138" y="892"/>
                    </a:lnTo>
                    <a:lnTo>
                      <a:pt x="124" y="876"/>
                    </a:lnTo>
                    <a:lnTo>
                      <a:pt x="114" y="858"/>
                    </a:lnTo>
                    <a:lnTo>
                      <a:pt x="104" y="838"/>
                    </a:lnTo>
                    <a:lnTo>
                      <a:pt x="98" y="814"/>
                    </a:lnTo>
                    <a:lnTo>
                      <a:pt x="92" y="790"/>
                    </a:lnTo>
                    <a:lnTo>
                      <a:pt x="86" y="764"/>
                    </a:lnTo>
                    <a:lnTo>
                      <a:pt x="84" y="736"/>
                    </a:lnTo>
                    <a:lnTo>
                      <a:pt x="84" y="704"/>
                    </a:lnTo>
                    <a:lnTo>
                      <a:pt x="84" y="410"/>
                    </a:lnTo>
                    <a:lnTo>
                      <a:pt x="0" y="410"/>
                    </a:lnTo>
                    <a:lnTo>
                      <a:pt x="0" y="226"/>
                    </a:lnTo>
                    <a:lnTo>
                      <a:pt x="84" y="226"/>
                    </a:lnTo>
                    <a:lnTo>
                      <a:pt x="84" y="40"/>
                    </a:lnTo>
                    <a:lnTo>
                      <a:pt x="326" y="0"/>
                    </a:lnTo>
                    <a:lnTo>
                      <a:pt x="326" y="226"/>
                    </a:lnTo>
                    <a:lnTo>
                      <a:pt x="480" y="226"/>
                    </a:lnTo>
                    <a:lnTo>
                      <a:pt x="480" y="410"/>
                    </a:lnTo>
                    <a:lnTo>
                      <a:pt x="326" y="410"/>
                    </a:lnTo>
                    <a:lnTo>
                      <a:pt x="326" y="688"/>
                    </a:lnTo>
                    <a:lnTo>
                      <a:pt x="326" y="688"/>
                    </a:lnTo>
                    <a:lnTo>
                      <a:pt x="328" y="704"/>
                    </a:lnTo>
                    <a:lnTo>
                      <a:pt x="330" y="718"/>
                    </a:lnTo>
                    <a:lnTo>
                      <a:pt x="336" y="730"/>
                    </a:lnTo>
                    <a:lnTo>
                      <a:pt x="342" y="740"/>
                    </a:lnTo>
                    <a:lnTo>
                      <a:pt x="352" y="748"/>
                    </a:lnTo>
                    <a:lnTo>
                      <a:pt x="364" y="754"/>
                    </a:lnTo>
                    <a:lnTo>
                      <a:pt x="376" y="756"/>
                    </a:lnTo>
                    <a:lnTo>
                      <a:pt x="392" y="7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" name="Freeform 51"/>
              <p:cNvSpPr>
                <a:spLocks noEditPoints="1"/>
              </p:cNvSpPr>
              <p:nvPr/>
            </p:nvSpPr>
            <p:spPr bwMode="auto">
              <a:xfrm>
                <a:off x="1786023" y="527044"/>
                <a:ext cx="209239" cy="230349"/>
              </a:xfrm>
              <a:custGeom>
                <a:avLst/>
                <a:gdLst>
                  <a:gd name="T0" fmla="*/ 588 w 674"/>
                  <a:gd name="T1" fmla="*/ 84 h 742"/>
                  <a:gd name="T2" fmla="*/ 542 w 674"/>
                  <a:gd name="T3" fmla="*/ 48 h 742"/>
                  <a:gd name="T4" fmla="*/ 484 w 674"/>
                  <a:gd name="T5" fmla="*/ 22 h 742"/>
                  <a:gd name="T6" fmla="*/ 420 w 674"/>
                  <a:gd name="T7" fmla="*/ 6 h 742"/>
                  <a:gd name="T8" fmla="*/ 344 w 674"/>
                  <a:gd name="T9" fmla="*/ 0 h 742"/>
                  <a:gd name="T10" fmla="*/ 304 w 674"/>
                  <a:gd name="T11" fmla="*/ 2 h 742"/>
                  <a:gd name="T12" fmla="*/ 232 w 674"/>
                  <a:gd name="T13" fmla="*/ 14 h 742"/>
                  <a:gd name="T14" fmla="*/ 168 w 674"/>
                  <a:gd name="T15" fmla="*/ 38 h 742"/>
                  <a:gd name="T16" fmla="*/ 114 w 674"/>
                  <a:gd name="T17" fmla="*/ 74 h 742"/>
                  <a:gd name="T18" fmla="*/ 90 w 674"/>
                  <a:gd name="T19" fmla="*/ 98 h 742"/>
                  <a:gd name="T20" fmla="*/ 50 w 674"/>
                  <a:gd name="T21" fmla="*/ 152 h 742"/>
                  <a:gd name="T22" fmla="*/ 22 w 674"/>
                  <a:gd name="T23" fmla="*/ 216 h 742"/>
                  <a:gd name="T24" fmla="*/ 6 w 674"/>
                  <a:gd name="T25" fmla="*/ 290 h 742"/>
                  <a:gd name="T26" fmla="*/ 0 w 674"/>
                  <a:gd name="T27" fmla="*/ 376 h 742"/>
                  <a:gd name="T28" fmla="*/ 2 w 674"/>
                  <a:gd name="T29" fmla="*/ 418 h 742"/>
                  <a:gd name="T30" fmla="*/ 14 w 674"/>
                  <a:gd name="T31" fmla="*/ 496 h 742"/>
                  <a:gd name="T32" fmla="*/ 38 w 674"/>
                  <a:gd name="T33" fmla="*/ 564 h 742"/>
                  <a:gd name="T34" fmla="*/ 74 w 674"/>
                  <a:gd name="T35" fmla="*/ 622 h 742"/>
                  <a:gd name="T36" fmla="*/ 96 w 674"/>
                  <a:gd name="T37" fmla="*/ 646 h 742"/>
                  <a:gd name="T38" fmla="*/ 150 w 674"/>
                  <a:gd name="T39" fmla="*/ 688 h 742"/>
                  <a:gd name="T40" fmla="*/ 212 w 674"/>
                  <a:gd name="T41" fmla="*/ 718 h 742"/>
                  <a:gd name="T42" fmla="*/ 286 w 674"/>
                  <a:gd name="T43" fmla="*/ 736 h 742"/>
                  <a:gd name="T44" fmla="*/ 368 w 674"/>
                  <a:gd name="T45" fmla="*/ 742 h 742"/>
                  <a:gd name="T46" fmla="*/ 408 w 674"/>
                  <a:gd name="T47" fmla="*/ 740 h 742"/>
                  <a:gd name="T48" fmla="*/ 480 w 674"/>
                  <a:gd name="T49" fmla="*/ 734 h 742"/>
                  <a:gd name="T50" fmla="*/ 512 w 674"/>
                  <a:gd name="T51" fmla="*/ 730 h 742"/>
                  <a:gd name="T52" fmla="*/ 572 w 674"/>
                  <a:gd name="T53" fmla="*/ 714 h 742"/>
                  <a:gd name="T54" fmla="*/ 628 w 674"/>
                  <a:gd name="T55" fmla="*/ 690 h 742"/>
                  <a:gd name="T56" fmla="*/ 592 w 674"/>
                  <a:gd name="T57" fmla="*/ 528 h 742"/>
                  <a:gd name="T58" fmla="*/ 514 w 674"/>
                  <a:gd name="T59" fmla="*/ 554 h 742"/>
                  <a:gd name="T60" fmla="*/ 486 w 674"/>
                  <a:gd name="T61" fmla="*/ 558 h 742"/>
                  <a:gd name="T62" fmla="*/ 428 w 674"/>
                  <a:gd name="T63" fmla="*/ 564 h 742"/>
                  <a:gd name="T64" fmla="*/ 396 w 674"/>
                  <a:gd name="T65" fmla="*/ 566 h 742"/>
                  <a:gd name="T66" fmla="*/ 348 w 674"/>
                  <a:gd name="T67" fmla="*/ 560 h 742"/>
                  <a:gd name="T68" fmla="*/ 320 w 674"/>
                  <a:gd name="T69" fmla="*/ 552 h 742"/>
                  <a:gd name="T70" fmla="*/ 298 w 674"/>
                  <a:gd name="T71" fmla="*/ 540 h 742"/>
                  <a:gd name="T72" fmla="*/ 286 w 674"/>
                  <a:gd name="T73" fmla="*/ 532 h 742"/>
                  <a:gd name="T74" fmla="*/ 268 w 674"/>
                  <a:gd name="T75" fmla="*/ 512 h 742"/>
                  <a:gd name="T76" fmla="*/ 256 w 674"/>
                  <a:gd name="T77" fmla="*/ 490 h 742"/>
                  <a:gd name="T78" fmla="*/ 248 w 674"/>
                  <a:gd name="T79" fmla="*/ 466 h 742"/>
                  <a:gd name="T80" fmla="*/ 244 w 674"/>
                  <a:gd name="T81" fmla="*/ 438 h 742"/>
                  <a:gd name="T82" fmla="*/ 674 w 674"/>
                  <a:gd name="T83" fmla="*/ 328 h 742"/>
                  <a:gd name="T84" fmla="*/ 674 w 674"/>
                  <a:gd name="T85" fmla="*/ 290 h 742"/>
                  <a:gd name="T86" fmla="*/ 662 w 674"/>
                  <a:gd name="T87" fmla="*/ 220 h 742"/>
                  <a:gd name="T88" fmla="*/ 642 w 674"/>
                  <a:gd name="T89" fmla="*/ 158 h 742"/>
                  <a:gd name="T90" fmla="*/ 608 w 674"/>
                  <a:gd name="T91" fmla="*/ 106 h 742"/>
                  <a:gd name="T92" fmla="*/ 248 w 674"/>
                  <a:gd name="T93" fmla="*/ 282 h 742"/>
                  <a:gd name="T94" fmla="*/ 252 w 674"/>
                  <a:gd name="T95" fmla="*/ 254 h 742"/>
                  <a:gd name="T96" fmla="*/ 270 w 674"/>
                  <a:gd name="T97" fmla="*/ 212 h 742"/>
                  <a:gd name="T98" fmla="*/ 282 w 674"/>
                  <a:gd name="T99" fmla="*/ 196 h 742"/>
                  <a:gd name="T100" fmla="*/ 298 w 674"/>
                  <a:gd name="T101" fmla="*/ 184 h 742"/>
                  <a:gd name="T102" fmla="*/ 334 w 674"/>
                  <a:gd name="T103" fmla="*/ 170 h 742"/>
                  <a:gd name="T104" fmla="*/ 354 w 674"/>
                  <a:gd name="T105" fmla="*/ 168 h 742"/>
                  <a:gd name="T106" fmla="*/ 396 w 674"/>
                  <a:gd name="T107" fmla="*/ 176 h 742"/>
                  <a:gd name="T108" fmla="*/ 428 w 674"/>
                  <a:gd name="T109" fmla="*/ 200 h 742"/>
                  <a:gd name="T110" fmla="*/ 440 w 674"/>
                  <a:gd name="T111" fmla="*/ 216 h 742"/>
                  <a:gd name="T112" fmla="*/ 454 w 674"/>
                  <a:gd name="T113" fmla="*/ 258 h 742"/>
                  <a:gd name="T114" fmla="*/ 248 w 674"/>
                  <a:gd name="T115" fmla="*/ 28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4" h="742">
                    <a:moveTo>
                      <a:pt x="588" y="84"/>
                    </a:moveTo>
                    <a:lnTo>
                      <a:pt x="588" y="84"/>
                    </a:lnTo>
                    <a:lnTo>
                      <a:pt x="566" y="64"/>
                    </a:lnTo>
                    <a:lnTo>
                      <a:pt x="542" y="48"/>
                    </a:lnTo>
                    <a:lnTo>
                      <a:pt x="514" y="34"/>
                    </a:lnTo>
                    <a:lnTo>
                      <a:pt x="484" y="22"/>
                    </a:lnTo>
                    <a:lnTo>
                      <a:pt x="454" y="12"/>
                    </a:lnTo>
                    <a:lnTo>
                      <a:pt x="420" y="6"/>
                    </a:lnTo>
                    <a:lnTo>
                      <a:pt x="384" y="2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04" y="2"/>
                    </a:lnTo>
                    <a:lnTo>
                      <a:pt x="266" y="6"/>
                    </a:lnTo>
                    <a:lnTo>
                      <a:pt x="232" y="14"/>
                    </a:lnTo>
                    <a:lnTo>
                      <a:pt x="198" y="24"/>
                    </a:lnTo>
                    <a:lnTo>
                      <a:pt x="168" y="38"/>
                    </a:lnTo>
                    <a:lnTo>
                      <a:pt x="140" y="54"/>
                    </a:lnTo>
                    <a:lnTo>
                      <a:pt x="114" y="74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68" y="122"/>
                    </a:lnTo>
                    <a:lnTo>
                      <a:pt x="50" y="152"/>
                    </a:lnTo>
                    <a:lnTo>
                      <a:pt x="36" y="182"/>
                    </a:lnTo>
                    <a:lnTo>
                      <a:pt x="22" y="216"/>
                    </a:lnTo>
                    <a:lnTo>
                      <a:pt x="12" y="252"/>
                    </a:lnTo>
                    <a:lnTo>
                      <a:pt x="6" y="290"/>
                    </a:lnTo>
                    <a:lnTo>
                      <a:pt x="2" y="332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2" y="418"/>
                    </a:lnTo>
                    <a:lnTo>
                      <a:pt x="6" y="458"/>
                    </a:lnTo>
                    <a:lnTo>
                      <a:pt x="14" y="496"/>
                    </a:lnTo>
                    <a:lnTo>
                      <a:pt x="24" y="530"/>
                    </a:lnTo>
                    <a:lnTo>
                      <a:pt x="38" y="564"/>
                    </a:lnTo>
                    <a:lnTo>
                      <a:pt x="54" y="594"/>
                    </a:lnTo>
                    <a:lnTo>
                      <a:pt x="74" y="622"/>
                    </a:lnTo>
                    <a:lnTo>
                      <a:pt x="96" y="646"/>
                    </a:lnTo>
                    <a:lnTo>
                      <a:pt x="96" y="646"/>
                    </a:lnTo>
                    <a:lnTo>
                      <a:pt x="122" y="668"/>
                    </a:lnTo>
                    <a:lnTo>
                      <a:pt x="150" y="688"/>
                    </a:lnTo>
                    <a:lnTo>
                      <a:pt x="180" y="704"/>
                    </a:lnTo>
                    <a:lnTo>
                      <a:pt x="212" y="718"/>
                    </a:lnTo>
                    <a:lnTo>
                      <a:pt x="248" y="728"/>
                    </a:lnTo>
                    <a:lnTo>
                      <a:pt x="286" y="736"/>
                    </a:lnTo>
                    <a:lnTo>
                      <a:pt x="326" y="740"/>
                    </a:lnTo>
                    <a:lnTo>
                      <a:pt x="368" y="742"/>
                    </a:lnTo>
                    <a:lnTo>
                      <a:pt x="368" y="742"/>
                    </a:lnTo>
                    <a:lnTo>
                      <a:pt x="408" y="740"/>
                    </a:lnTo>
                    <a:lnTo>
                      <a:pt x="446" y="738"/>
                    </a:lnTo>
                    <a:lnTo>
                      <a:pt x="480" y="734"/>
                    </a:lnTo>
                    <a:lnTo>
                      <a:pt x="512" y="730"/>
                    </a:lnTo>
                    <a:lnTo>
                      <a:pt x="512" y="730"/>
                    </a:lnTo>
                    <a:lnTo>
                      <a:pt x="542" y="722"/>
                    </a:lnTo>
                    <a:lnTo>
                      <a:pt x="572" y="714"/>
                    </a:lnTo>
                    <a:lnTo>
                      <a:pt x="600" y="702"/>
                    </a:lnTo>
                    <a:lnTo>
                      <a:pt x="628" y="690"/>
                    </a:lnTo>
                    <a:lnTo>
                      <a:pt x="592" y="528"/>
                    </a:lnTo>
                    <a:lnTo>
                      <a:pt x="592" y="528"/>
                    </a:lnTo>
                    <a:lnTo>
                      <a:pt x="552" y="542"/>
                    </a:lnTo>
                    <a:lnTo>
                      <a:pt x="514" y="554"/>
                    </a:lnTo>
                    <a:lnTo>
                      <a:pt x="514" y="554"/>
                    </a:lnTo>
                    <a:lnTo>
                      <a:pt x="486" y="558"/>
                    </a:lnTo>
                    <a:lnTo>
                      <a:pt x="458" y="562"/>
                    </a:lnTo>
                    <a:lnTo>
                      <a:pt x="428" y="56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364" y="564"/>
                    </a:lnTo>
                    <a:lnTo>
                      <a:pt x="348" y="560"/>
                    </a:lnTo>
                    <a:lnTo>
                      <a:pt x="334" y="558"/>
                    </a:lnTo>
                    <a:lnTo>
                      <a:pt x="320" y="552"/>
                    </a:lnTo>
                    <a:lnTo>
                      <a:pt x="308" y="546"/>
                    </a:lnTo>
                    <a:lnTo>
                      <a:pt x="298" y="540"/>
                    </a:lnTo>
                    <a:lnTo>
                      <a:pt x="286" y="532"/>
                    </a:lnTo>
                    <a:lnTo>
                      <a:pt x="286" y="532"/>
                    </a:lnTo>
                    <a:lnTo>
                      <a:pt x="278" y="522"/>
                    </a:lnTo>
                    <a:lnTo>
                      <a:pt x="268" y="512"/>
                    </a:lnTo>
                    <a:lnTo>
                      <a:pt x="262" y="502"/>
                    </a:lnTo>
                    <a:lnTo>
                      <a:pt x="256" y="490"/>
                    </a:lnTo>
                    <a:lnTo>
                      <a:pt x="250" y="478"/>
                    </a:lnTo>
                    <a:lnTo>
                      <a:pt x="248" y="466"/>
                    </a:lnTo>
                    <a:lnTo>
                      <a:pt x="244" y="452"/>
                    </a:lnTo>
                    <a:lnTo>
                      <a:pt x="244" y="438"/>
                    </a:lnTo>
                    <a:lnTo>
                      <a:pt x="674" y="438"/>
                    </a:lnTo>
                    <a:lnTo>
                      <a:pt x="674" y="328"/>
                    </a:lnTo>
                    <a:lnTo>
                      <a:pt x="674" y="328"/>
                    </a:lnTo>
                    <a:lnTo>
                      <a:pt x="674" y="290"/>
                    </a:lnTo>
                    <a:lnTo>
                      <a:pt x="670" y="252"/>
                    </a:lnTo>
                    <a:lnTo>
                      <a:pt x="662" y="220"/>
                    </a:lnTo>
                    <a:lnTo>
                      <a:pt x="654" y="188"/>
                    </a:lnTo>
                    <a:lnTo>
                      <a:pt x="642" y="158"/>
                    </a:lnTo>
                    <a:lnTo>
                      <a:pt x="626" y="132"/>
                    </a:lnTo>
                    <a:lnTo>
                      <a:pt x="608" y="106"/>
                    </a:lnTo>
                    <a:lnTo>
                      <a:pt x="588" y="84"/>
                    </a:lnTo>
                    <a:close/>
                    <a:moveTo>
                      <a:pt x="248" y="282"/>
                    </a:moveTo>
                    <a:lnTo>
                      <a:pt x="248" y="282"/>
                    </a:lnTo>
                    <a:lnTo>
                      <a:pt x="252" y="254"/>
                    </a:lnTo>
                    <a:lnTo>
                      <a:pt x="260" y="232"/>
                    </a:lnTo>
                    <a:lnTo>
                      <a:pt x="270" y="212"/>
                    </a:lnTo>
                    <a:lnTo>
                      <a:pt x="276" y="204"/>
                    </a:lnTo>
                    <a:lnTo>
                      <a:pt x="282" y="196"/>
                    </a:lnTo>
                    <a:lnTo>
                      <a:pt x="282" y="196"/>
                    </a:lnTo>
                    <a:lnTo>
                      <a:pt x="298" y="184"/>
                    </a:lnTo>
                    <a:lnTo>
                      <a:pt x="314" y="176"/>
                    </a:lnTo>
                    <a:lnTo>
                      <a:pt x="334" y="170"/>
                    </a:lnTo>
                    <a:lnTo>
                      <a:pt x="354" y="168"/>
                    </a:lnTo>
                    <a:lnTo>
                      <a:pt x="354" y="168"/>
                    </a:lnTo>
                    <a:lnTo>
                      <a:pt x="376" y="170"/>
                    </a:lnTo>
                    <a:lnTo>
                      <a:pt x="396" y="176"/>
                    </a:lnTo>
                    <a:lnTo>
                      <a:pt x="412" y="186"/>
                    </a:lnTo>
                    <a:lnTo>
                      <a:pt x="428" y="200"/>
                    </a:lnTo>
                    <a:lnTo>
                      <a:pt x="428" y="200"/>
                    </a:lnTo>
                    <a:lnTo>
                      <a:pt x="440" y="216"/>
                    </a:lnTo>
                    <a:lnTo>
                      <a:pt x="448" y="236"/>
                    </a:lnTo>
                    <a:lnTo>
                      <a:pt x="454" y="258"/>
                    </a:lnTo>
                    <a:lnTo>
                      <a:pt x="456" y="282"/>
                    </a:lnTo>
                    <a:lnTo>
                      <a:pt x="248" y="2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" name="Freeform 54"/>
              <p:cNvSpPr>
                <a:spLocks noEditPoints="1"/>
              </p:cNvSpPr>
              <p:nvPr/>
            </p:nvSpPr>
            <p:spPr bwMode="auto">
              <a:xfrm>
                <a:off x="744173" y="527044"/>
                <a:ext cx="209239" cy="230349"/>
              </a:xfrm>
              <a:custGeom>
                <a:avLst/>
                <a:gdLst>
                  <a:gd name="T0" fmla="*/ 588 w 674"/>
                  <a:gd name="T1" fmla="*/ 84 h 742"/>
                  <a:gd name="T2" fmla="*/ 542 w 674"/>
                  <a:gd name="T3" fmla="*/ 48 h 742"/>
                  <a:gd name="T4" fmla="*/ 484 w 674"/>
                  <a:gd name="T5" fmla="*/ 22 h 742"/>
                  <a:gd name="T6" fmla="*/ 420 w 674"/>
                  <a:gd name="T7" fmla="*/ 6 h 742"/>
                  <a:gd name="T8" fmla="*/ 344 w 674"/>
                  <a:gd name="T9" fmla="*/ 0 h 742"/>
                  <a:gd name="T10" fmla="*/ 304 w 674"/>
                  <a:gd name="T11" fmla="*/ 2 h 742"/>
                  <a:gd name="T12" fmla="*/ 232 w 674"/>
                  <a:gd name="T13" fmla="*/ 14 h 742"/>
                  <a:gd name="T14" fmla="*/ 168 w 674"/>
                  <a:gd name="T15" fmla="*/ 38 h 742"/>
                  <a:gd name="T16" fmla="*/ 114 w 674"/>
                  <a:gd name="T17" fmla="*/ 74 h 742"/>
                  <a:gd name="T18" fmla="*/ 90 w 674"/>
                  <a:gd name="T19" fmla="*/ 98 h 742"/>
                  <a:gd name="T20" fmla="*/ 50 w 674"/>
                  <a:gd name="T21" fmla="*/ 152 h 742"/>
                  <a:gd name="T22" fmla="*/ 22 w 674"/>
                  <a:gd name="T23" fmla="*/ 216 h 742"/>
                  <a:gd name="T24" fmla="*/ 6 w 674"/>
                  <a:gd name="T25" fmla="*/ 290 h 742"/>
                  <a:gd name="T26" fmla="*/ 0 w 674"/>
                  <a:gd name="T27" fmla="*/ 376 h 742"/>
                  <a:gd name="T28" fmla="*/ 2 w 674"/>
                  <a:gd name="T29" fmla="*/ 418 h 742"/>
                  <a:gd name="T30" fmla="*/ 14 w 674"/>
                  <a:gd name="T31" fmla="*/ 496 h 742"/>
                  <a:gd name="T32" fmla="*/ 38 w 674"/>
                  <a:gd name="T33" fmla="*/ 564 h 742"/>
                  <a:gd name="T34" fmla="*/ 74 w 674"/>
                  <a:gd name="T35" fmla="*/ 622 h 742"/>
                  <a:gd name="T36" fmla="*/ 96 w 674"/>
                  <a:gd name="T37" fmla="*/ 646 h 742"/>
                  <a:gd name="T38" fmla="*/ 150 w 674"/>
                  <a:gd name="T39" fmla="*/ 688 h 742"/>
                  <a:gd name="T40" fmla="*/ 212 w 674"/>
                  <a:gd name="T41" fmla="*/ 718 h 742"/>
                  <a:gd name="T42" fmla="*/ 286 w 674"/>
                  <a:gd name="T43" fmla="*/ 736 h 742"/>
                  <a:gd name="T44" fmla="*/ 368 w 674"/>
                  <a:gd name="T45" fmla="*/ 742 h 742"/>
                  <a:gd name="T46" fmla="*/ 408 w 674"/>
                  <a:gd name="T47" fmla="*/ 740 h 742"/>
                  <a:gd name="T48" fmla="*/ 480 w 674"/>
                  <a:gd name="T49" fmla="*/ 734 h 742"/>
                  <a:gd name="T50" fmla="*/ 512 w 674"/>
                  <a:gd name="T51" fmla="*/ 730 h 742"/>
                  <a:gd name="T52" fmla="*/ 572 w 674"/>
                  <a:gd name="T53" fmla="*/ 714 h 742"/>
                  <a:gd name="T54" fmla="*/ 628 w 674"/>
                  <a:gd name="T55" fmla="*/ 690 h 742"/>
                  <a:gd name="T56" fmla="*/ 592 w 674"/>
                  <a:gd name="T57" fmla="*/ 528 h 742"/>
                  <a:gd name="T58" fmla="*/ 514 w 674"/>
                  <a:gd name="T59" fmla="*/ 554 h 742"/>
                  <a:gd name="T60" fmla="*/ 486 w 674"/>
                  <a:gd name="T61" fmla="*/ 558 h 742"/>
                  <a:gd name="T62" fmla="*/ 428 w 674"/>
                  <a:gd name="T63" fmla="*/ 564 h 742"/>
                  <a:gd name="T64" fmla="*/ 396 w 674"/>
                  <a:gd name="T65" fmla="*/ 566 h 742"/>
                  <a:gd name="T66" fmla="*/ 348 w 674"/>
                  <a:gd name="T67" fmla="*/ 560 h 742"/>
                  <a:gd name="T68" fmla="*/ 322 w 674"/>
                  <a:gd name="T69" fmla="*/ 552 h 742"/>
                  <a:gd name="T70" fmla="*/ 298 w 674"/>
                  <a:gd name="T71" fmla="*/ 540 h 742"/>
                  <a:gd name="T72" fmla="*/ 286 w 674"/>
                  <a:gd name="T73" fmla="*/ 532 h 742"/>
                  <a:gd name="T74" fmla="*/ 268 w 674"/>
                  <a:gd name="T75" fmla="*/ 512 h 742"/>
                  <a:gd name="T76" fmla="*/ 256 w 674"/>
                  <a:gd name="T77" fmla="*/ 490 h 742"/>
                  <a:gd name="T78" fmla="*/ 248 w 674"/>
                  <a:gd name="T79" fmla="*/ 466 h 742"/>
                  <a:gd name="T80" fmla="*/ 244 w 674"/>
                  <a:gd name="T81" fmla="*/ 438 h 742"/>
                  <a:gd name="T82" fmla="*/ 674 w 674"/>
                  <a:gd name="T83" fmla="*/ 328 h 742"/>
                  <a:gd name="T84" fmla="*/ 674 w 674"/>
                  <a:gd name="T85" fmla="*/ 290 h 742"/>
                  <a:gd name="T86" fmla="*/ 662 w 674"/>
                  <a:gd name="T87" fmla="*/ 220 h 742"/>
                  <a:gd name="T88" fmla="*/ 642 w 674"/>
                  <a:gd name="T89" fmla="*/ 158 h 742"/>
                  <a:gd name="T90" fmla="*/ 608 w 674"/>
                  <a:gd name="T91" fmla="*/ 106 h 742"/>
                  <a:gd name="T92" fmla="*/ 248 w 674"/>
                  <a:gd name="T93" fmla="*/ 282 h 742"/>
                  <a:gd name="T94" fmla="*/ 252 w 674"/>
                  <a:gd name="T95" fmla="*/ 254 h 742"/>
                  <a:gd name="T96" fmla="*/ 270 w 674"/>
                  <a:gd name="T97" fmla="*/ 212 h 742"/>
                  <a:gd name="T98" fmla="*/ 282 w 674"/>
                  <a:gd name="T99" fmla="*/ 196 h 742"/>
                  <a:gd name="T100" fmla="*/ 314 w 674"/>
                  <a:gd name="T101" fmla="*/ 176 h 742"/>
                  <a:gd name="T102" fmla="*/ 354 w 674"/>
                  <a:gd name="T103" fmla="*/ 168 h 742"/>
                  <a:gd name="T104" fmla="*/ 376 w 674"/>
                  <a:gd name="T105" fmla="*/ 170 h 742"/>
                  <a:gd name="T106" fmla="*/ 412 w 674"/>
                  <a:gd name="T107" fmla="*/ 186 h 742"/>
                  <a:gd name="T108" fmla="*/ 428 w 674"/>
                  <a:gd name="T109" fmla="*/ 200 h 742"/>
                  <a:gd name="T110" fmla="*/ 448 w 674"/>
                  <a:gd name="T111" fmla="*/ 236 h 742"/>
                  <a:gd name="T112" fmla="*/ 456 w 674"/>
                  <a:gd name="T113" fmla="*/ 28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74" h="742">
                    <a:moveTo>
                      <a:pt x="588" y="84"/>
                    </a:moveTo>
                    <a:lnTo>
                      <a:pt x="588" y="84"/>
                    </a:lnTo>
                    <a:lnTo>
                      <a:pt x="566" y="64"/>
                    </a:lnTo>
                    <a:lnTo>
                      <a:pt x="542" y="48"/>
                    </a:lnTo>
                    <a:lnTo>
                      <a:pt x="514" y="34"/>
                    </a:lnTo>
                    <a:lnTo>
                      <a:pt x="484" y="22"/>
                    </a:lnTo>
                    <a:lnTo>
                      <a:pt x="454" y="12"/>
                    </a:lnTo>
                    <a:lnTo>
                      <a:pt x="420" y="6"/>
                    </a:lnTo>
                    <a:lnTo>
                      <a:pt x="384" y="2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04" y="2"/>
                    </a:lnTo>
                    <a:lnTo>
                      <a:pt x="266" y="6"/>
                    </a:lnTo>
                    <a:lnTo>
                      <a:pt x="232" y="14"/>
                    </a:lnTo>
                    <a:lnTo>
                      <a:pt x="198" y="24"/>
                    </a:lnTo>
                    <a:lnTo>
                      <a:pt x="168" y="38"/>
                    </a:lnTo>
                    <a:lnTo>
                      <a:pt x="140" y="54"/>
                    </a:lnTo>
                    <a:lnTo>
                      <a:pt x="114" y="74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68" y="122"/>
                    </a:lnTo>
                    <a:lnTo>
                      <a:pt x="50" y="152"/>
                    </a:lnTo>
                    <a:lnTo>
                      <a:pt x="36" y="182"/>
                    </a:lnTo>
                    <a:lnTo>
                      <a:pt x="22" y="216"/>
                    </a:lnTo>
                    <a:lnTo>
                      <a:pt x="12" y="252"/>
                    </a:lnTo>
                    <a:lnTo>
                      <a:pt x="6" y="290"/>
                    </a:lnTo>
                    <a:lnTo>
                      <a:pt x="2" y="332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2" y="418"/>
                    </a:lnTo>
                    <a:lnTo>
                      <a:pt x="6" y="458"/>
                    </a:lnTo>
                    <a:lnTo>
                      <a:pt x="14" y="496"/>
                    </a:lnTo>
                    <a:lnTo>
                      <a:pt x="24" y="530"/>
                    </a:lnTo>
                    <a:lnTo>
                      <a:pt x="38" y="564"/>
                    </a:lnTo>
                    <a:lnTo>
                      <a:pt x="54" y="594"/>
                    </a:lnTo>
                    <a:lnTo>
                      <a:pt x="74" y="622"/>
                    </a:lnTo>
                    <a:lnTo>
                      <a:pt x="96" y="646"/>
                    </a:lnTo>
                    <a:lnTo>
                      <a:pt x="96" y="646"/>
                    </a:lnTo>
                    <a:lnTo>
                      <a:pt x="122" y="668"/>
                    </a:lnTo>
                    <a:lnTo>
                      <a:pt x="150" y="688"/>
                    </a:lnTo>
                    <a:lnTo>
                      <a:pt x="180" y="704"/>
                    </a:lnTo>
                    <a:lnTo>
                      <a:pt x="212" y="718"/>
                    </a:lnTo>
                    <a:lnTo>
                      <a:pt x="248" y="728"/>
                    </a:lnTo>
                    <a:lnTo>
                      <a:pt x="286" y="736"/>
                    </a:lnTo>
                    <a:lnTo>
                      <a:pt x="326" y="740"/>
                    </a:lnTo>
                    <a:lnTo>
                      <a:pt x="368" y="742"/>
                    </a:lnTo>
                    <a:lnTo>
                      <a:pt x="368" y="742"/>
                    </a:lnTo>
                    <a:lnTo>
                      <a:pt x="408" y="740"/>
                    </a:lnTo>
                    <a:lnTo>
                      <a:pt x="446" y="738"/>
                    </a:lnTo>
                    <a:lnTo>
                      <a:pt x="480" y="734"/>
                    </a:lnTo>
                    <a:lnTo>
                      <a:pt x="512" y="730"/>
                    </a:lnTo>
                    <a:lnTo>
                      <a:pt x="512" y="730"/>
                    </a:lnTo>
                    <a:lnTo>
                      <a:pt x="542" y="722"/>
                    </a:lnTo>
                    <a:lnTo>
                      <a:pt x="572" y="714"/>
                    </a:lnTo>
                    <a:lnTo>
                      <a:pt x="600" y="702"/>
                    </a:lnTo>
                    <a:lnTo>
                      <a:pt x="628" y="690"/>
                    </a:lnTo>
                    <a:lnTo>
                      <a:pt x="592" y="528"/>
                    </a:lnTo>
                    <a:lnTo>
                      <a:pt x="592" y="528"/>
                    </a:lnTo>
                    <a:lnTo>
                      <a:pt x="552" y="542"/>
                    </a:lnTo>
                    <a:lnTo>
                      <a:pt x="514" y="554"/>
                    </a:lnTo>
                    <a:lnTo>
                      <a:pt x="514" y="554"/>
                    </a:lnTo>
                    <a:lnTo>
                      <a:pt x="486" y="558"/>
                    </a:lnTo>
                    <a:lnTo>
                      <a:pt x="458" y="562"/>
                    </a:lnTo>
                    <a:lnTo>
                      <a:pt x="428" y="56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364" y="564"/>
                    </a:lnTo>
                    <a:lnTo>
                      <a:pt x="348" y="560"/>
                    </a:lnTo>
                    <a:lnTo>
                      <a:pt x="334" y="558"/>
                    </a:lnTo>
                    <a:lnTo>
                      <a:pt x="322" y="552"/>
                    </a:lnTo>
                    <a:lnTo>
                      <a:pt x="308" y="546"/>
                    </a:lnTo>
                    <a:lnTo>
                      <a:pt x="298" y="540"/>
                    </a:lnTo>
                    <a:lnTo>
                      <a:pt x="286" y="532"/>
                    </a:lnTo>
                    <a:lnTo>
                      <a:pt x="286" y="532"/>
                    </a:lnTo>
                    <a:lnTo>
                      <a:pt x="278" y="522"/>
                    </a:lnTo>
                    <a:lnTo>
                      <a:pt x="268" y="512"/>
                    </a:lnTo>
                    <a:lnTo>
                      <a:pt x="262" y="502"/>
                    </a:lnTo>
                    <a:lnTo>
                      <a:pt x="256" y="490"/>
                    </a:lnTo>
                    <a:lnTo>
                      <a:pt x="252" y="478"/>
                    </a:lnTo>
                    <a:lnTo>
                      <a:pt x="248" y="466"/>
                    </a:lnTo>
                    <a:lnTo>
                      <a:pt x="246" y="452"/>
                    </a:lnTo>
                    <a:lnTo>
                      <a:pt x="244" y="438"/>
                    </a:lnTo>
                    <a:lnTo>
                      <a:pt x="674" y="438"/>
                    </a:lnTo>
                    <a:lnTo>
                      <a:pt x="674" y="328"/>
                    </a:lnTo>
                    <a:lnTo>
                      <a:pt x="674" y="328"/>
                    </a:lnTo>
                    <a:lnTo>
                      <a:pt x="674" y="290"/>
                    </a:lnTo>
                    <a:lnTo>
                      <a:pt x="670" y="252"/>
                    </a:lnTo>
                    <a:lnTo>
                      <a:pt x="662" y="220"/>
                    </a:lnTo>
                    <a:lnTo>
                      <a:pt x="654" y="188"/>
                    </a:lnTo>
                    <a:lnTo>
                      <a:pt x="642" y="158"/>
                    </a:lnTo>
                    <a:lnTo>
                      <a:pt x="626" y="132"/>
                    </a:lnTo>
                    <a:lnTo>
                      <a:pt x="608" y="106"/>
                    </a:lnTo>
                    <a:lnTo>
                      <a:pt x="588" y="84"/>
                    </a:lnTo>
                    <a:close/>
                    <a:moveTo>
                      <a:pt x="248" y="282"/>
                    </a:moveTo>
                    <a:lnTo>
                      <a:pt x="248" y="282"/>
                    </a:lnTo>
                    <a:lnTo>
                      <a:pt x="252" y="254"/>
                    </a:lnTo>
                    <a:lnTo>
                      <a:pt x="260" y="232"/>
                    </a:lnTo>
                    <a:lnTo>
                      <a:pt x="270" y="212"/>
                    </a:lnTo>
                    <a:lnTo>
                      <a:pt x="282" y="196"/>
                    </a:lnTo>
                    <a:lnTo>
                      <a:pt x="282" y="196"/>
                    </a:lnTo>
                    <a:lnTo>
                      <a:pt x="298" y="184"/>
                    </a:lnTo>
                    <a:lnTo>
                      <a:pt x="314" y="176"/>
                    </a:lnTo>
                    <a:lnTo>
                      <a:pt x="334" y="170"/>
                    </a:lnTo>
                    <a:lnTo>
                      <a:pt x="354" y="168"/>
                    </a:lnTo>
                    <a:lnTo>
                      <a:pt x="354" y="168"/>
                    </a:lnTo>
                    <a:lnTo>
                      <a:pt x="376" y="170"/>
                    </a:lnTo>
                    <a:lnTo>
                      <a:pt x="396" y="176"/>
                    </a:lnTo>
                    <a:lnTo>
                      <a:pt x="412" y="186"/>
                    </a:lnTo>
                    <a:lnTo>
                      <a:pt x="428" y="200"/>
                    </a:lnTo>
                    <a:lnTo>
                      <a:pt x="428" y="200"/>
                    </a:lnTo>
                    <a:lnTo>
                      <a:pt x="440" y="216"/>
                    </a:lnTo>
                    <a:lnTo>
                      <a:pt x="448" y="236"/>
                    </a:lnTo>
                    <a:lnTo>
                      <a:pt x="454" y="258"/>
                    </a:lnTo>
                    <a:lnTo>
                      <a:pt x="456" y="282"/>
                    </a:lnTo>
                    <a:lnTo>
                      <a:pt x="248" y="2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76" t="10517" r="9309" b="6049"/>
            <a:stretch/>
          </p:blipFill>
          <p:spPr>
            <a:xfrm>
              <a:off x="3368313" y="286737"/>
              <a:ext cx="2408649" cy="2239716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238169" y="940232"/>
              <a:ext cx="34672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zh-TW" altLang="en-US" sz="19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因我不同 惟有更</a:t>
              </a:r>
              <a:r>
                <a:rPr lang="zh-TW" altLang="en-US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好</a:t>
              </a:r>
              <a:endPara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What impact will you make?</a:t>
              </a:r>
              <a:endParaRPr lang="zh-TW" altLang="en-US" sz="19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5833" y="205113"/>
              <a:ext cx="651934" cy="3325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7" name="群組 56"/>
            <p:cNvGrpSpPr>
              <a:grpSpLocks noChangeAspect="1"/>
            </p:cNvGrpSpPr>
            <p:nvPr/>
          </p:nvGrpSpPr>
          <p:grpSpPr>
            <a:xfrm>
              <a:off x="5551322" y="213579"/>
              <a:ext cx="1021733" cy="238918"/>
              <a:chOff x="463716" y="867128"/>
              <a:chExt cx="1277166" cy="298647"/>
            </a:xfrm>
            <a:solidFill>
              <a:schemeClr val="tx1"/>
            </a:solidFill>
          </p:grpSpPr>
          <p:sp>
            <p:nvSpPr>
              <p:cNvPr id="58" name="Freeform 6"/>
              <p:cNvSpPr>
                <a:spLocks noEditPoints="1"/>
              </p:cNvSpPr>
              <p:nvPr/>
            </p:nvSpPr>
            <p:spPr bwMode="auto">
              <a:xfrm>
                <a:off x="463716" y="867128"/>
                <a:ext cx="287471" cy="296163"/>
              </a:xfrm>
              <a:custGeom>
                <a:avLst/>
                <a:gdLst>
                  <a:gd name="T0" fmla="*/ 832 w 926"/>
                  <a:gd name="T1" fmla="*/ 948 h 954"/>
                  <a:gd name="T2" fmla="*/ 902 w 926"/>
                  <a:gd name="T3" fmla="*/ 888 h 954"/>
                  <a:gd name="T4" fmla="*/ 926 w 926"/>
                  <a:gd name="T5" fmla="*/ 292 h 954"/>
                  <a:gd name="T6" fmla="*/ 894 w 926"/>
                  <a:gd name="T7" fmla="*/ 214 h 954"/>
                  <a:gd name="T8" fmla="*/ 720 w 926"/>
                  <a:gd name="T9" fmla="*/ 52 h 954"/>
                  <a:gd name="T10" fmla="*/ 682 w 926"/>
                  <a:gd name="T11" fmla="*/ 12 h 954"/>
                  <a:gd name="T12" fmla="*/ 624 w 926"/>
                  <a:gd name="T13" fmla="*/ 48 h 954"/>
                  <a:gd name="T14" fmla="*/ 534 w 926"/>
                  <a:gd name="T15" fmla="*/ 208 h 954"/>
                  <a:gd name="T16" fmla="*/ 508 w 926"/>
                  <a:gd name="T17" fmla="*/ 268 h 954"/>
                  <a:gd name="T18" fmla="*/ 618 w 926"/>
                  <a:gd name="T19" fmla="*/ 306 h 954"/>
                  <a:gd name="T20" fmla="*/ 596 w 926"/>
                  <a:gd name="T21" fmla="*/ 558 h 954"/>
                  <a:gd name="T22" fmla="*/ 568 w 926"/>
                  <a:gd name="T23" fmla="*/ 676 h 954"/>
                  <a:gd name="T24" fmla="*/ 526 w 926"/>
                  <a:gd name="T25" fmla="*/ 790 h 954"/>
                  <a:gd name="T26" fmla="*/ 502 w 926"/>
                  <a:gd name="T27" fmla="*/ 840 h 954"/>
                  <a:gd name="T28" fmla="*/ 306 w 926"/>
                  <a:gd name="T29" fmla="*/ 836 h 954"/>
                  <a:gd name="T30" fmla="*/ 480 w 926"/>
                  <a:gd name="T31" fmla="*/ 774 h 954"/>
                  <a:gd name="T32" fmla="*/ 476 w 926"/>
                  <a:gd name="T33" fmla="*/ 716 h 954"/>
                  <a:gd name="T34" fmla="*/ 498 w 926"/>
                  <a:gd name="T35" fmla="*/ 658 h 954"/>
                  <a:gd name="T36" fmla="*/ 526 w 926"/>
                  <a:gd name="T37" fmla="*/ 618 h 954"/>
                  <a:gd name="T38" fmla="*/ 488 w 926"/>
                  <a:gd name="T39" fmla="*/ 580 h 954"/>
                  <a:gd name="T40" fmla="*/ 498 w 926"/>
                  <a:gd name="T41" fmla="*/ 518 h 954"/>
                  <a:gd name="T42" fmla="*/ 508 w 926"/>
                  <a:gd name="T43" fmla="*/ 338 h 954"/>
                  <a:gd name="T44" fmla="*/ 306 w 926"/>
                  <a:gd name="T45" fmla="*/ 260 h 954"/>
                  <a:gd name="T46" fmla="*/ 452 w 926"/>
                  <a:gd name="T47" fmla="*/ 234 h 954"/>
                  <a:gd name="T48" fmla="*/ 518 w 926"/>
                  <a:gd name="T49" fmla="*/ 134 h 954"/>
                  <a:gd name="T50" fmla="*/ 528 w 926"/>
                  <a:gd name="T51" fmla="*/ 84 h 954"/>
                  <a:gd name="T52" fmla="*/ 456 w 926"/>
                  <a:gd name="T53" fmla="*/ 64 h 954"/>
                  <a:gd name="T54" fmla="*/ 422 w 926"/>
                  <a:gd name="T55" fmla="*/ 6 h 954"/>
                  <a:gd name="T56" fmla="*/ 368 w 926"/>
                  <a:gd name="T57" fmla="*/ 18 h 954"/>
                  <a:gd name="T58" fmla="*/ 168 w 926"/>
                  <a:gd name="T59" fmla="*/ 28 h 954"/>
                  <a:gd name="T60" fmla="*/ 106 w 926"/>
                  <a:gd name="T61" fmla="*/ 2 h 954"/>
                  <a:gd name="T62" fmla="*/ 38 w 926"/>
                  <a:gd name="T63" fmla="*/ 64 h 954"/>
                  <a:gd name="T64" fmla="*/ 0 w 926"/>
                  <a:gd name="T65" fmla="*/ 94 h 954"/>
                  <a:gd name="T66" fmla="*/ 14 w 926"/>
                  <a:gd name="T67" fmla="*/ 136 h 954"/>
                  <a:gd name="T68" fmla="*/ 82 w 926"/>
                  <a:gd name="T69" fmla="*/ 240 h 954"/>
                  <a:gd name="T70" fmla="*/ 72 w 926"/>
                  <a:gd name="T71" fmla="*/ 310 h 954"/>
                  <a:gd name="T72" fmla="*/ 18 w 926"/>
                  <a:gd name="T73" fmla="*/ 350 h 954"/>
                  <a:gd name="T74" fmla="*/ 38 w 926"/>
                  <a:gd name="T75" fmla="*/ 524 h 954"/>
                  <a:gd name="T76" fmla="*/ 26 w 926"/>
                  <a:gd name="T77" fmla="*/ 582 h 954"/>
                  <a:gd name="T78" fmla="*/ 4 w 926"/>
                  <a:gd name="T79" fmla="*/ 618 h 954"/>
                  <a:gd name="T80" fmla="*/ 34 w 926"/>
                  <a:gd name="T81" fmla="*/ 658 h 954"/>
                  <a:gd name="T82" fmla="*/ 46 w 926"/>
                  <a:gd name="T83" fmla="*/ 716 h 954"/>
                  <a:gd name="T84" fmla="*/ 40 w 926"/>
                  <a:gd name="T85" fmla="*/ 766 h 954"/>
                  <a:gd name="T86" fmla="*/ 212 w 926"/>
                  <a:gd name="T87" fmla="*/ 786 h 954"/>
                  <a:gd name="T88" fmla="*/ 18 w 926"/>
                  <a:gd name="T89" fmla="*/ 858 h 954"/>
                  <a:gd name="T90" fmla="*/ 0 w 926"/>
                  <a:gd name="T91" fmla="*/ 902 h 954"/>
                  <a:gd name="T92" fmla="*/ 42 w 926"/>
                  <a:gd name="T93" fmla="*/ 932 h 954"/>
                  <a:gd name="T94" fmla="*/ 466 w 926"/>
                  <a:gd name="T95" fmla="*/ 920 h 954"/>
                  <a:gd name="T96" fmla="*/ 510 w 926"/>
                  <a:gd name="T97" fmla="*/ 954 h 954"/>
                  <a:gd name="T98" fmla="*/ 608 w 926"/>
                  <a:gd name="T99" fmla="*/ 850 h 954"/>
                  <a:gd name="T100" fmla="*/ 696 w 926"/>
                  <a:gd name="T101" fmla="*/ 498 h 954"/>
                  <a:gd name="T102" fmla="*/ 826 w 926"/>
                  <a:gd name="T103" fmla="*/ 310 h 954"/>
                  <a:gd name="T104" fmla="*/ 828 w 926"/>
                  <a:gd name="T105" fmla="*/ 816 h 954"/>
                  <a:gd name="T106" fmla="*/ 776 w 926"/>
                  <a:gd name="T107" fmla="*/ 852 h 954"/>
                  <a:gd name="T108" fmla="*/ 686 w 926"/>
                  <a:gd name="T109" fmla="*/ 836 h 954"/>
                  <a:gd name="T110" fmla="*/ 644 w 926"/>
                  <a:gd name="T111" fmla="*/ 874 h 954"/>
                  <a:gd name="T112" fmla="*/ 666 w 926"/>
                  <a:gd name="T113" fmla="*/ 926 h 954"/>
                  <a:gd name="T114" fmla="*/ 118 w 926"/>
                  <a:gd name="T115" fmla="*/ 456 h 954"/>
                  <a:gd name="T116" fmla="*/ 132 w 926"/>
                  <a:gd name="T117" fmla="*/ 380 h 954"/>
                  <a:gd name="T118" fmla="*/ 416 w 926"/>
                  <a:gd name="T119" fmla="*/ 400 h 954"/>
                  <a:gd name="T120" fmla="*/ 306 w 926"/>
                  <a:gd name="T121" fmla="*/ 380 h 954"/>
                  <a:gd name="T122" fmla="*/ 170 w 926"/>
                  <a:gd name="T123" fmla="*/ 14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6" h="954">
                    <a:moveTo>
                      <a:pt x="702" y="942"/>
                    </a:moveTo>
                    <a:lnTo>
                      <a:pt x="702" y="942"/>
                    </a:lnTo>
                    <a:lnTo>
                      <a:pt x="742" y="950"/>
                    </a:lnTo>
                    <a:lnTo>
                      <a:pt x="784" y="954"/>
                    </a:lnTo>
                    <a:lnTo>
                      <a:pt x="784" y="954"/>
                    </a:lnTo>
                    <a:lnTo>
                      <a:pt x="802" y="952"/>
                    </a:lnTo>
                    <a:lnTo>
                      <a:pt x="818" y="950"/>
                    </a:lnTo>
                    <a:lnTo>
                      <a:pt x="832" y="948"/>
                    </a:lnTo>
                    <a:lnTo>
                      <a:pt x="846" y="942"/>
                    </a:lnTo>
                    <a:lnTo>
                      <a:pt x="858" y="936"/>
                    </a:lnTo>
                    <a:lnTo>
                      <a:pt x="870" y="930"/>
                    </a:lnTo>
                    <a:lnTo>
                      <a:pt x="880" y="920"/>
                    </a:lnTo>
                    <a:lnTo>
                      <a:pt x="888" y="910"/>
                    </a:lnTo>
                    <a:lnTo>
                      <a:pt x="888" y="910"/>
                    </a:lnTo>
                    <a:lnTo>
                      <a:pt x="896" y="900"/>
                    </a:lnTo>
                    <a:lnTo>
                      <a:pt x="902" y="888"/>
                    </a:lnTo>
                    <a:lnTo>
                      <a:pt x="906" y="874"/>
                    </a:lnTo>
                    <a:lnTo>
                      <a:pt x="910" y="858"/>
                    </a:lnTo>
                    <a:lnTo>
                      <a:pt x="916" y="822"/>
                    </a:lnTo>
                    <a:lnTo>
                      <a:pt x="918" y="778"/>
                    </a:lnTo>
                    <a:lnTo>
                      <a:pt x="918" y="778"/>
                    </a:lnTo>
                    <a:lnTo>
                      <a:pt x="922" y="688"/>
                    </a:lnTo>
                    <a:lnTo>
                      <a:pt x="924" y="576"/>
                    </a:lnTo>
                    <a:lnTo>
                      <a:pt x="926" y="292"/>
                    </a:lnTo>
                    <a:lnTo>
                      <a:pt x="926" y="292"/>
                    </a:lnTo>
                    <a:lnTo>
                      <a:pt x="924" y="266"/>
                    </a:lnTo>
                    <a:lnTo>
                      <a:pt x="920" y="246"/>
                    </a:lnTo>
                    <a:lnTo>
                      <a:pt x="914" y="230"/>
                    </a:lnTo>
                    <a:lnTo>
                      <a:pt x="910" y="224"/>
                    </a:lnTo>
                    <a:lnTo>
                      <a:pt x="904" y="220"/>
                    </a:lnTo>
                    <a:lnTo>
                      <a:pt x="904" y="220"/>
                    </a:lnTo>
                    <a:lnTo>
                      <a:pt x="894" y="214"/>
                    </a:lnTo>
                    <a:lnTo>
                      <a:pt x="882" y="210"/>
                    </a:lnTo>
                    <a:lnTo>
                      <a:pt x="866" y="206"/>
                    </a:lnTo>
                    <a:lnTo>
                      <a:pt x="848" y="206"/>
                    </a:lnTo>
                    <a:lnTo>
                      <a:pt x="718" y="206"/>
                    </a:lnTo>
                    <a:lnTo>
                      <a:pt x="718" y="202"/>
                    </a:lnTo>
                    <a:lnTo>
                      <a:pt x="718" y="202"/>
                    </a:lnTo>
                    <a:lnTo>
                      <a:pt x="720" y="52"/>
                    </a:lnTo>
                    <a:lnTo>
                      <a:pt x="720" y="52"/>
                    </a:lnTo>
                    <a:lnTo>
                      <a:pt x="718" y="44"/>
                    </a:lnTo>
                    <a:lnTo>
                      <a:pt x="716" y="34"/>
                    </a:lnTo>
                    <a:lnTo>
                      <a:pt x="712" y="28"/>
                    </a:lnTo>
                    <a:lnTo>
                      <a:pt x="706" y="22"/>
                    </a:lnTo>
                    <a:lnTo>
                      <a:pt x="706" y="22"/>
                    </a:lnTo>
                    <a:lnTo>
                      <a:pt x="700" y="18"/>
                    </a:lnTo>
                    <a:lnTo>
                      <a:pt x="692" y="14"/>
                    </a:lnTo>
                    <a:lnTo>
                      <a:pt x="682" y="12"/>
                    </a:lnTo>
                    <a:lnTo>
                      <a:pt x="668" y="10"/>
                    </a:lnTo>
                    <a:lnTo>
                      <a:pt x="668" y="10"/>
                    </a:lnTo>
                    <a:lnTo>
                      <a:pt x="650" y="16"/>
                    </a:lnTo>
                    <a:lnTo>
                      <a:pt x="634" y="22"/>
                    </a:lnTo>
                    <a:lnTo>
                      <a:pt x="634" y="22"/>
                    </a:lnTo>
                    <a:lnTo>
                      <a:pt x="630" y="30"/>
                    </a:lnTo>
                    <a:lnTo>
                      <a:pt x="626" y="38"/>
                    </a:lnTo>
                    <a:lnTo>
                      <a:pt x="624" y="48"/>
                    </a:lnTo>
                    <a:lnTo>
                      <a:pt x="622" y="56"/>
                    </a:lnTo>
                    <a:lnTo>
                      <a:pt x="622" y="56"/>
                    </a:lnTo>
                    <a:lnTo>
                      <a:pt x="622" y="202"/>
                    </a:lnTo>
                    <a:lnTo>
                      <a:pt x="622" y="206"/>
                    </a:lnTo>
                    <a:lnTo>
                      <a:pt x="554" y="206"/>
                    </a:lnTo>
                    <a:lnTo>
                      <a:pt x="554" y="206"/>
                    </a:lnTo>
                    <a:lnTo>
                      <a:pt x="544" y="206"/>
                    </a:lnTo>
                    <a:lnTo>
                      <a:pt x="534" y="208"/>
                    </a:lnTo>
                    <a:lnTo>
                      <a:pt x="526" y="212"/>
                    </a:lnTo>
                    <a:lnTo>
                      <a:pt x="520" y="218"/>
                    </a:lnTo>
                    <a:lnTo>
                      <a:pt x="514" y="226"/>
                    </a:lnTo>
                    <a:lnTo>
                      <a:pt x="512" y="234"/>
                    </a:lnTo>
                    <a:lnTo>
                      <a:pt x="508" y="244"/>
                    </a:lnTo>
                    <a:lnTo>
                      <a:pt x="508" y="256"/>
                    </a:lnTo>
                    <a:lnTo>
                      <a:pt x="508" y="256"/>
                    </a:lnTo>
                    <a:lnTo>
                      <a:pt x="508" y="268"/>
                    </a:lnTo>
                    <a:lnTo>
                      <a:pt x="512" y="278"/>
                    </a:lnTo>
                    <a:lnTo>
                      <a:pt x="514" y="286"/>
                    </a:lnTo>
                    <a:lnTo>
                      <a:pt x="520" y="292"/>
                    </a:lnTo>
                    <a:lnTo>
                      <a:pt x="526" y="298"/>
                    </a:lnTo>
                    <a:lnTo>
                      <a:pt x="534" y="302"/>
                    </a:lnTo>
                    <a:lnTo>
                      <a:pt x="544" y="304"/>
                    </a:lnTo>
                    <a:lnTo>
                      <a:pt x="554" y="306"/>
                    </a:lnTo>
                    <a:lnTo>
                      <a:pt x="618" y="306"/>
                    </a:lnTo>
                    <a:lnTo>
                      <a:pt x="618" y="308"/>
                    </a:lnTo>
                    <a:lnTo>
                      <a:pt x="618" y="308"/>
                    </a:lnTo>
                    <a:lnTo>
                      <a:pt x="614" y="376"/>
                    </a:lnTo>
                    <a:lnTo>
                      <a:pt x="610" y="434"/>
                    </a:lnTo>
                    <a:lnTo>
                      <a:pt x="606" y="484"/>
                    </a:lnTo>
                    <a:lnTo>
                      <a:pt x="600" y="526"/>
                    </a:lnTo>
                    <a:lnTo>
                      <a:pt x="600" y="526"/>
                    </a:lnTo>
                    <a:lnTo>
                      <a:pt x="596" y="558"/>
                    </a:lnTo>
                    <a:lnTo>
                      <a:pt x="596" y="558"/>
                    </a:lnTo>
                    <a:lnTo>
                      <a:pt x="590" y="588"/>
                    </a:lnTo>
                    <a:lnTo>
                      <a:pt x="590" y="588"/>
                    </a:lnTo>
                    <a:lnTo>
                      <a:pt x="584" y="618"/>
                    </a:lnTo>
                    <a:lnTo>
                      <a:pt x="584" y="618"/>
                    </a:lnTo>
                    <a:lnTo>
                      <a:pt x="576" y="648"/>
                    </a:lnTo>
                    <a:lnTo>
                      <a:pt x="576" y="648"/>
                    </a:lnTo>
                    <a:lnTo>
                      <a:pt x="568" y="676"/>
                    </a:lnTo>
                    <a:lnTo>
                      <a:pt x="568" y="676"/>
                    </a:lnTo>
                    <a:lnTo>
                      <a:pt x="558" y="706"/>
                    </a:lnTo>
                    <a:lnTo>
                      <a:pt x="558" y="706"/>
                    </a:lnTo>
                    <a:lnTo>
                      <a:pt x="548" y="734"/>
                    </a:lnTo>
                    <a:lnTo>
                      <a:pt x="548" y="734"/>
                    </a:lnTo>
                    <a:lnTo>
                      <a:pt x="538" y="762"/>
                    </a:lnTo>
                    <a:lnTo>
                      <a:pt x="538" y="762"/>
                    </a:lnTo>
                    <a:lnTo>
                      <a:pt x="526" y="790"/>
                    </a:lnTo>
                    <a:lnTo>
                      <a:pt x="526" y="790"/>
                    </a:lnTo>
                    <a:lnTo>
                      <a:pt x="514" y="818"/>
                    </a:lnTo>
                    <a:lnTo>
                      <a:pt x="514" y="818"/>
                    </a:lnTo>
                    <a:lnTo>
                      <a:pt x="508" y="828"/>
                    </a:lnTo>
                    <a:lnTo>
                      <a:pt x="508" y="828"/>
                    </a:lnTo>
                    <a:lnTo>
                      <a:pt x="506" y="836"/>
                    </a:lnTo>
                    <a:lnTo>
                      <a:pt x="506" y="836"/>
                    </a:lnTo>
                    <a:lnTo>
                      <a:pt x="502" y="840"/>
                    </a:lnTo>
                    <a:lnTo>
                      <a:pt x="496" y="838"/>
                    </a:lnTo>
                    <a:lnTo>
                      <a:pt x="496" y="838"/>
                    </a:lnTo>
                    <a:lnTo>
                      <a:pt x="492" y="834"/>
                    </a:lnTo>
                    <a:lnTo>
                      <a:pt x="488" y="832"/>
                    </a:lnTo>
                    <a:lnTo>
                      <a:pt x="474" y="830"/>
                    </a:lnTo>
                    <a:lnTo>
                      <a:pt x="474" y="830"/>
                    </a:lnTo>
                    <a:lnTo>
                      <a:pt x="310" y="836"/>
                    </a:lnTo>
                    <a:lnTo>
                      <a:pt x="306" y="836"/>
                    </a:lnTo>
                    <a:lnTo>
                      <a:pt x="306" y="786"/>
                    </a:lnTo>
                    <a:lnTo>
                      <a:pt x="452" y="786"/>
                    </a:lnTo>
                    <a:lnTo>
                      <a:pt x="452" y="786"/>
                    </a:lnTo>
                    <a:lnTo>
                      <a:pt x="460" y="784"/>
                    </a:lnTo>
                    <a:lnTo>
                      <a:pt x="468" y="782"/>
                    </a:lnTo>
                    <a:lnTo>
                      <a:pt x="474" y="778"/>
                    </a:lnTo>
                    <a:lnTo>
                      <a:pt x="480" y="774"/>
                    </a:lnTo>
                    <a:lnTo>
                      <a:pt x="480" y="774"/>
                    </a:lnTo>
                    <a:lnTo>
                      <a:pt x="482" y="764"/>
                    </a:lnTo>
                    <a:lnTo>
                      <a:pt x="484" y="748"/>
                    </a:lnTo>
                    <a:lnTo>
                      <a:pt x="484" y="748"/>
                    </a:lnTo>
                    <a:lnTo>
                      <a:pt x="484" y="734"/>
                    </a:lnTo>
                    <a:lnTo>
                      <a:pt x="482" y="726"/>
                    </a:lnTo>
                    <a:lnTo>
                      <a:pt x="478" y="720"/>
                    </a:lnTo>
                    <a:lnTo>
                      <a:pt x="476" y="716"/>
                    </a:lnTo>
                    <a:lnTo>
                      <a:pt x="476" y="716"/>
                    </a:lnTo>
                    <a:lnTo>
                      <a:pt x="472" y="712"/>
                    </a:lnTo>
                    <a:lnTo>
                      <a:pt x="466" y="710"/>
                    </a:lnTo>
                    <a:lnTo>
                      <a:pt x="452" y="708"/>
                    </a:lnTo>
                    <a:lnTo>
                      <a:pt x="306" y="708"/>
                    </a:lnTo>
                    <a:lnTo>
                      <a:pt x="306" y="660"/>
                    </a:lnTo>
                    <a:lnTo>
                      <a:pt x="488" y="660"/>
                    </a:lnTo>
                    <a:lnTo>
                      <a:pt x="488" y="660"/>
                    </a:lnTo>
                    <a:lnTo>
                      <a:pt x="498" y="658"/>
                    </a:lnTo>
                    <a:lnTo>
                      <a:pt x="506" y="656"/>
                    </a:lnTo>
                    <a:lnTo>
                      <a:pt x="514" y="652"/>
                    </a:lnTo>
                    <a:lnTo>
                      <a:pt x="520" y="648"/>
                    </a:lnTo>
                    <a:lnTo>
                      <a:pt x="520" y="648"/>
                    </a:lnTo>
                    <a:lnTo>
                      <a:pt x="524" y="638"/>
                    </a:lnTo>
                    <a:lnTo>
                      <a:pt x="524" y="630"/>
                    </a:lnTo>
                    <a:lnTo>
                      <a:pt x="526" y="618"/>
                    </a:lnTo>
                    <a:lnTo>
                      <a:pt x="526" y="618"/>
                    </a:lnTo>
                    <a:lnTo>
                      <a:pt x="524" y="606"/>
                    </a:lnTo>
                    <a:lnTo>
                      <a:pt x="522" y="598"/>
                    </a:lnTo>
                    <a:lnTo>
                      <a:pt x="520" y="592"/>
                    </a:lnTo>
                    <a:lnTo>
                      <a:pt x="516" y="588"/>
                    </a:lnTo>
                    <a:lnTo>
                      <a:pt x="516" y="588"/>
                    </a:lnTo>
                    <a:lnTo>
                      <a:pt x="512" y="584"/>
                    </a:lnTo>
                    <a:lnTo>
                      <a:pt x="504" y="582"/>
                    </a:lnTo>
                    <a:lnTo>
                      <a:pt x="488" y="580"/>
                    </a:lnTo>
                    <a:lnTo>
                      <a:pt x="306" y="580"/>
                    </a:lnTo>
                    <a:lnTo>
                      <a:pt x="306" y="532"/>
                    </a:lnTo>
                    <a:lnTo>
                      <a:pt x="458" y="532"/>
                    </a:lnTo>
                    <a:lnTo>
                      <a:pt x="458" y="532"/>
                    </a:lnTo>
                    <a:lnTo>
                      <a:pt x="472" y="532"/>
                    </a:lnTo>
                    <a:lnTo>
                      <a:pt x="482" y="528"/>
                    </a:lnTo>
                    <a:lnTo>
                      <a:pt x="492" y="524"/>
                    </a:lnTo>
                    <a:lnTo>
                      <a:pt x="498" y="518"/>
                    </a:lnTo>
                    <a:lnTo>
                      <a:pt x="504" y="512"/>
                    </a:lnTo>
                    <a:lnTo>
                      <a:pt x="508" y="502"/>
                    </a:lnTo>
                    <a:lnTo>
                      <a:pt x="512" y="492"/>
                    </a:lnTo>
                    <a:lnTo>
                      <a:pt x="512" y="478"/>
                    </a:lnTo>
                    <a:lnTo>
                      <a:pt x="512" y="362"/>
                    </a:lnTo>
                    <a:lnTo>
                      <a:pt x="512" y="362"/>
                    </a:lnTo>
                    <a:lnTo>
                      <a:pt x="512" y="350"/>
                    </a:lnTo>
                    <a:lnTo>
                      <a:pt x="508" y="338"/>
                    </a:lnTo>
                    <a:lnTo>
                      <a:pt x="504" y="330"/>
                    </a:lnTo>
                    <a:lnTo>
                      <a:pt x="498" y="322"/>
                    </a:lnTo>
                    <a:lnTo>
                      <a:pt x="492" y="316"/>
                    </a:lnTo>
                    <a:lnTo>
                      <a:pt x="482" y="312"/>
                    </a:lnTo>
                    <a:lnTo>
                      <a:pt x="472" y="310"/>
                    </a:lnTo>
                    <a:lnTo>
                      <a:pt x="458" y="310"/>
                    </a:lnTo>
                    <a:lnTo>
                      <a:pt x="306" y="310"/>
                    </a:lnTo>
                    <a:lnTo>
                      <a:pt x="306" y="260"/>
                    </a:lnTo>
                    <a:lnTo>
                      <a:pt x="392" y="260"/>
                    </a:lnTo>
                    <a:lnTo>
                      <a:pt x="392" y="260"/>
                    </a:lnTo>
                    <a:lnTo>
                      <a:pt x="408" y="260"/>
                    </a:lnTo>
                    <a:lnTo>
                      <a:pt x="420" y="258"/>
                    </a:lnTo>
                    <a:lnTo>
                      <a:pt x="432" y="254"/>
                    </a:lnTo>
                    <a:lnTo>
                      <a:pt x="440" y="248"/>
                    </a:lnTo>
                    <a:lnTo>
                      <a:pt x="448" y="242"/>
                    </a:lnTo>
                    <a:lnTo>
                      <a:pt x="452" y="234"/>
                    </a:lnTo>
                    <a:lnTo>
                      <a:pt x="456" y="226"/>
                    </a:lnTo>
                    <a:lnTo>
                      <a:pt x="456" y="214"/>
                    </a:lnTo>
                    <a:lnTo>
                      <a:pt x="456" y="140"/>
                    </a:lnTo>
                    <a:lnTo>
                      <a:pt x="492" y="140"/>
                    </a:lnTo>
                    <a:lnTo>
                      <a:pt x="492" y="140"/>
                    </a:lnTo>
                    <a:lnTo>
                      <a:pt x="502" y="140"/>
                    </a:lnTo>
                    <a:lnTo>
                      <a:pt x="510" y="138"/>
                    </a:lnTo>
                    <a:lnTo>
                      <a:pt x="518" y="134"/>
                    </a:lnTo>
                    <a:lnTo>
                      <a:pt x="524" y="128"/>
                    </a:lnTo>
                    <a:lnTo>
                      <a:pt x="524" y="128"/>
                    </a:lnTo>
                    <a:lnTo>
                      <a:pt x="526" y="124"/>
                    </a:lnTo>
                    <a:lnTo>
                      <a:pt x="528" y="118"/>
                    </a:lnTo>
                    <a:lnTo>
                      <a:pt x="530" y="102"/>
                    </a:lnTo>
                    <a:lnTo>
                      <a:pt x="530" y="102"/>
                    </a:lnTo>
                    <a:lnTo>
                      <a:pt x="530" y="92"/>
                    </a:lnTo>
                    <a:lnTo>
                      <a:pt x="528" y="84"/>
                    </a:lnTo>
                    <a:lnTo>
                      <a:pt x="526" y="78"/>
                    </a:lnTo>
                    <a:lnTo>
                      <a:pt x="522" y="74"/>
                    </a:lnTo>
                    <a:lnTo>
                      <a:pt x="522" y="74"/>
                    </a:lnTo>
                    <a:lnTo>
                      <a:pt x="516" y="70"/>
                    </a:lnTo>
                    <a:lnTo>
                      <a:pt x="510" y="68"/>
                    </a:lnTo>
                    <a:lnTo>
                      <a:pt x="502" y="66"/>
                    </a:lnTo>
                    <a:lnTo>
                      <a:pt x="492" y="64"/>
                    </a:lnTo>
                    <a:lnTo>
                      <a:pt x="456" y="64"/>
                    </a:lnTo>
                    <a:lnTo>
                      <a:pt x="456" y="42"/>
                    </a:lnTo>
                    <a:lnTo>
                      <a:pt x="456" y="42"/>
                    </a:lnTo>
                    <a:lnTo>
                      <a:pt x="456" y="34"/>
                    </a:lnTo>
                    <a:lnTo>
                      <a:pt x="452" y="26"/>
                    </a:lnTo>
                    <a:lnTo>
                      <a:pt x="446" y="18"/>
                    </a:lnTo>
                    <a:lnTo>
                      <a:pt x="440" y="10"/>
                    </a:lnTo>
                    <a:lnTo>
                      <a:pt x="440" y="10"/>
                    </a:lnTo>
                    <a:lnTo>
                      <a:pt x="422" y="6"/>
                    </a:lnTo>
                    <a:lnTo>
                      <a:pt x="406" y="4"/>
                    </a:lnTo>
                    <a:lnTo>
                      <a:pt x="406" y="4"/>
                    </a:lnTo>
                    <a:lnTo>
                      <a:pt x="398" y="4"/>
                    </a:lnTo>
                    <a:lnTo>
                      <a:pt x="390" y="6"/>
                    </a:lnTo>
                    <a:lnTo>
                      <a:pt x="382" y="8"/>
                    </a:lnTo>
                    <a:lnTo>
                      <a:pt x="374" y="12"/>
                    </a:lnTo>
                    <a:lnTo>
                      <a:pt x="374" y="12"/>
                    </a:lnTo>
                    <a:lnTo>
                      <a:pt x="368" y="18"/>
                    </a:lnTo>
                    <a:lnTo>
                      <a:pt x="364" y="26"/>
                    </a:lnTo>
                    <a:lnTo>
                      <a:pt x="360" y="34"/>
                    </a:lnTo>
                    <a:lnTo>
                      <a:pt x="360" y="42"/>
                    </a:lnTo>
                    <a:lnTo>
                      <a:pt x="360" y="64"/>
                    </a:lnTo>
                    <a:lnTo>
                      <a:pt x="170" y="64"/>
                    </a:lnTo>
                    <a:lnTo>
                      <a:pt x="170" y="38"/>
                    </a:lnTo>
                    <a:lnTo>
                      <a:pt x="170" y="38"/>
                    </a:lnTo>
                    <a:lnTo>
                      <a:pt x="168" y="28"/>
                    </a:lnTo>
                    <a:lnTo>
                      <a:pt x="166" y="20"/>
                    </a:lnTo>
                    <a:lnTo>
                      <a:pt x="162" y="14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38" y="2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06" y="2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2" y="14"/>
                    </a:lnTo>
                    <a:lnTo>
                      <a:pt x="78" y="20"/>
                    </a:lnTo>
                    <a:lnTo>
                      <a:pt x="76" y="28"/>
                    </a:lnTo>
                    <a:lnTo>
                      <a:pt x="74" y="38"/>
                    </a:lnTo>
                    <a:lnTo>
                      <a:pt x="74" y="64"/>
                    </a:lnTo>
                    <a:lnTo>
                      <a:pt x="38" y="64"/>
                    </a:lnTo>
                    <a:lnTo>
                      <a:pt x="38" y="64"/>
                    </a:lnTo>
                    <a:lnTo>
                      <a:pt x="20" y="68"/>
                    </a:lnTo>
                    <a:lnTo>
                      <a:pt x="14" y="7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80"/>
                    </a:lnTo>
                    <a:lnTo>
                      <a:pt x="2" y="86"/>
                    </a:lnTo>
                    <a:lnTo>
                      <a:pt x="0" y="94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12"/>
                    </a:lnTo>
                    <a:lnTo>
                      <a:pt x="2" y="122"/>
                    </a:lnTo>
                    <a:lnTo>
                      <a:pt x="4" y="128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14" y="136"/>
                    </a:lnTo>
                    <a:lnTo>
                      <a:pt x="20" y="138"/>
                    </a:lnTo>
                    <a:lnTo>
                      <a:pt x="38" y="140"/>
                    </a:lnTo>
                    <a:lnTo>
                      <a:pt x="74" y="140"/>
                    </a:lnTo>
                    <a:lnTo>
                      <a:pt x="74" y="206"/>
                    </a:lnTo>
                    <a:lnTo>
                      <a:pt x="74" y="206"/>
                    </a:lnTo>
                    <a:lnTo>
                      <a:pt x="76" y="220"/>
                    </a:lnTo>
                    <a:lnTo>
                      <a:pt x="78" y="230"/>
                    </a:lnTo>
                    <a:lnTo>
                      <a:pt x="82" y="240"/>
                    </a:lnTo>
                    <a:lnTo>
                      <a:pt x="88" y="246"/>
                    </a:lnTo>
                    <a:lnTo>
                      <a:pt x="96" y="252"/>
                    </a:lnTo>
                    <a:lnTo>
                      <a:pt x="104" y="256"/>
                    </a:lnTo>
                    <a:lnTo>
                      <a:pt x="116" y="260"/>
                    </a:lnTo>
                    <a:lnTo>
                      <a:pt x="128" y="260"/>
                    </a:lnTo>
                    <a:lnTo>
                      <a:pt x="212" y="260"/>
                    </a:lnTo>
                    <a:lnTo>
                      <a:pt x="212" y="310"/>
                    </a:lnTo>
                    <a:lnTo>
                      <a:pt x="72" y="310"/>
                    </a:lnTo>
                    <a:lnTo>
                      <a:pt x="72" y="310"/>
                    </a:lnTo>
                    <a:lnTo>
                      <a:pt x="58" y="310"/>
                    </a:lnTo>
                    <a:lnTo>
                      <a:pt x="48" y="312"/>
                    </a:lnTo>
                    <a:lnTo>
                      <a:pt x="38" y="316"/>
                    </a:lnTo>
                    <a:lnTo>
                      <a:pt x="30" y="322"/>
                    </a:lnTo>
                    <a:lnTo>
                      <a:pt x="24" y="330"/>
                    </a:lnTo>
                    <a:lnTo>
                      <a:pt x="20" y="338"/>
                    </a:lnTo>
                    <a:lnTo>
                      <a:pt x="18" y="350"/>
                    </a:lnTo>
                    <a:lnTo>
                      <a:pt x="18" y="362"/>
                    </a:lnTo>
                    <a:lnTo>
                      <a:pt x="18" y="478"/>
                    </a:lnTo>
                    <a:lnTo>
                      <a:pt x="18" y="478"/>
                    </a:lnTo>
                    <a:lnTo>
                      <a:pt x="18" y="492"/>
                    </a:lnTo>
                    <a:lnTo>
                      <a:pt x="20" y="502"/>
                    </a:lnTo>
                    <a:lnTo>
                      <a:pt x="24" y="512"/>
                    </a:lnTo>
                    <a:lnTo>
                      <a:pt x="30" y="518"/>
                    </a:lnTo>
                    <a:lnTo>
                      <a:pt x="38" y="524"/>
                    </a:lnTo>
                    <a:lnTo>
                      <a:pt x="48" y="528"/>
                    </a:lnTo>
                    <a:lnTo>
                      <a:pt x="58" y="532"/>
                    </a:lnTo>
                    <a:lnTo>
                      <a:pt x="72" y="532"/>
                    </a:lnTo>
                    <a:lnTo>
                      <a:pt x="212" y="532"/>
                    </a:lnTo>
                    <a:lnTo>
                      <a:pt x="212" y="580"/>
                    </a:lnTo>
                    <a:lnTo>
                      <a:pt x="42" y="580"/>
                    </a:lnTo>
                    <a:lnTo>
                      <a:pt x="42" y="580"/>
                    </a:lnTo>
                    <a:lnTo>
                      <a:pt x="26" y="582"/>
                    </a:lnTo>
                    <a:lnTo>
                      <a:pt x="20" y="584"/>
                    </a:lnTo>
                    <a:lnTo>
                      <a:pt x="16" y="588"/>
                    </a:lnTo>
                    <a:lnTo>
                      <a:pt x="16" y="588"/>
                    </a:lnTo>
                    <a:lnTo>
                      <a:pt x="10" y="592"/>
                    </a:lnTo>
                    <a:lnTo>
                      <a:pt x="6" y="600"/>
                    </a:lnTo>
                    <a:lnTo>
                      <a:pt x="4" y="608"/>
                    </a:lnTo>
                    <a:lnTo>
                      <a:pt x="4" y="618"/>
                    </a:lnTo>
                    <a:lnTo>
                      <a:pt x="4" y="618"/>
                    </a:lnTo>
                    <a:lnTo>
                      <a:pt x="4" y="628"/>
                    </a:lnTo>
                    <a:lnTo>
                      <a:pt x="6" y="638"/>
                    </a:lnTo>
                    <a:lnTo>
                      <a:pt x="10" y="644"/>
                    </a:lnTo>
                    <a:lnTo>
                      <a:pt x="14" y="650"/>
                    </a:lnTo>
                    <a:lnTo>
                      <a:pt x="14" y="650"/>
                    </a:lnTo>
                    <a:lnTo>
                      <a:pt x="20" y="654"/>
                    </a:lnTo>
                    <a:lnTo>
                      <a:pt x="26" y="656"/>
                    </a:lnTo>
                    <a:lnTo>
                      <a:pt x="34" y="658"/>
                    </a:lnTo>
                    <a:lnTo>
                      <a:pt x="42" y="660"/>
                    </a:lnTo>
                    <a:lnTo>
                      <a:pt x="212" y="660"/>
                    </a:lnTo>
                    <a:lnTo>
                      <a:pt x="212" y="708"/>
                    </a:lnTo>
                    <a:lnTo>
                      <a:pt x="72" y="708"/>
                    </a:lnTo>
                    <a:lnTo>
                      <a:pt x="72" y="708"/>
                    </a:lnTo>
                    <a:lnTo>
                      <a:pt x="56" y="710"/>
                    </a:lnTo>
                    <a:lnTo>
                      <a:pt x="50" y="712"/>
                    </a:lnTo>
                    <a:lnTo>
                      <a:pt x="46" y="716"/>
                    </a:lnTo>
                    <a:lnTo>
                      <a:pt x="46" y="716"/>
                    </a:lnTo>
                    <a:lnTo>
                      <a:pt x="42" y="720"/>
                    </a:lnTo>
                    <a:lnTo>
                      <a:pt x="40" y="728"/>
                    </a:lnTo>
                    <a:lnTo>
                      <a:pt x="38" y="736"/>
                    </a:lnTo>
                    <a:lnTo>
                      <a:pt x="36" y="748"/>
                    </a:lnTo>
                    <a:lnTo>
                      <a:pt x="36" y="748"/>
                    </a:lnTo>
                    <a:lnTo>
                      <a:pt x="38" y="758"/>
                    </a:lnTo>
                    <a:lnTo>
                      <a:pt x="40" y="766"/>
                    </a:lnTo>
                    <a:lnTo>
                      <a:pt x="42" y="772"/>
                    </a:lnTo>
                    <a:lnTo>
                      <a:pt x="46" y="776"/>
                    </a:lnTo>
                    <a:lnTo>
                      <a:pt x="46" y="776"/>
                    </a:lnTo>
                    <a:lnTo>
                      <a:pt x="50" y="780"/>
                    </a:lnTo>
                    <a:lnTo>
                      <a:pt x="56" y="782"/>
                    </a:lnTo>
                    <a:lnTo>
                      <a:pt x="64" y="784"/>
                    </a:lnTo>
                    <a:lnTo>
                      <a:pt x="72" y="786"/>
                    </a:lnTo>
                    <a:lnTo>
                      <a:pt x="212" y="786"/>
                    </a:lnTo>
                    <a:lnTo>
                      <a:pt x="212" y="842"/>
                    </a:lnTo>
                    <a:lnTo>
                      <a:pt x="208" y="842"/>
                    </a:lnTo>
                    <a:lnTo>
                      <a:pt x="208" y="842"/>
                    </a:lnTo>
                    <a:lnTo>
                      <a:pt x="50" y="848"/>
                    </a:lnTo>
                    <a:lnTo>
                      <a:pt x="50" y="848"/>
                    </a:lnTo>
                    <a:lnTo>
                      <a:pt x="38" y="850"/>
                    </a:lnTo>
                    <a:lnTo>
                      <a:pt x="26" y="852"/>
                    </a:lnTo>
                    <a:lnTo>
                      <a:pt x="18" y="858"/>
                    </a:lnTo>
                    <a:lnTo>
                      <a:pt x="10" y="864"/>
                    </a:lnTo>
                    <a:lnTo>
                      <a:pt x="10" y="864"/>
                    </a:lnTo>
                    <a:lnTo>
                      <a:pt x="4" y="868"/>
                    </a:lnTo>
                    <a:lnTo>
                      <a:pt x="2" y="874"/>
                    </a:lnTo>
                    <a:lnTo>
                      <a:pt x="0" y="882"/>
                    </a:lnTo>
                    <a:lnTo>
                      <a:pt x="0" y="890"/>
                    </a:lnTo>
                    <a:lnTo>
                      <a:pt x="0" y="890"/>
                    </a:lnTo>
                    <a:lnTo>
                      <a:pt x="0" y="902"/>
                    </a:lnTo>
                    <a:lnTo>
                      <a:pt x="4" y="910"/>
                    </a:lnTo>
                    <a:lnTo>
                      <a:pt x="6" y="918"/>
                    </a:lnTo>
                    <a:lnTo>
                      <a:pt x="10" y="924"/>
                    </a:lnTo>
                    <a:lnTo>
                      <a:pt x="10" y="924"/>
                    </a:lnTo>
                    <a:lnTo>
                      <a:pt x="16" y="928"/>
                    </a:lnTo>
                    <a:lnTo>
                      <a:pt x="24" y="930"/>
                    </a:lnTo>
                    <a:lnTo>
                      <a:pt x="42" y="932"/>
                    </a:lnTo>
                    <a:lnTo>
                      <a:pt x="42" y="932"/>
                    </a:lnTo>
                    <a:lnTo>
                      <a:pt x="142" y="928"/>
                    </a:lnTo>
                    <a:lnTo>
                      <a:pt x="246" y="922"/>
                    </a:lnTo>
                    <a:lnTo>
                      <a:pt x="354" y="914"/>
                    </a:lnTo>
                    <a:lnTo>
                      <a:pt x="466" y="902"/>
                    </a:lnTo>
                    <a:lnTo>
                      <a:pt x="470" y="902"/>
                    </a:lnTo>
                    <a:lnTo>
                      <a:pt x="468" y="906"/>
                    </a:lnTo>
                    <a:lnTo>
                      <a:pt x="468" y="906"/>
                    </a:lnTo>
                    <a:lnTo>
                      <a:pt x="466" y="920"/>
                    </a:lnTo>
                    <a:lnTo>
                      <a:pt x="466" y="920"/>
                    </a:lnTo>
                    <a:lnTo>
                      <a:pt x="468" y="930"/>
                    </a:lnTo>
                    <a:lnTo>
                      <a:pt x="474" y="942"/>
                    </a:lnTo>
                    <a:lnTo>
                      <a:pt x="474" y="942"/>
                    </a:lnTo>
                    <a:lnTo>
                      <a:pt x="480" y="946"/>
                    </a:lnTo>
                    <a:lnTo>
                      <a:pt x="488" y="950"/>
                    </a:lnTo>
                    <a:lnTo>
                      <a:pt x="498" y="952"/>
                    </a:lnTo>
                    <a:lnTo>
                      <a:pt x="510" y="954"/>
                    </a:lnTo>
                    <a:lnTo>
                      <a:pt x="510" y="954"/>
                    </a:lnTo>
                    <a:lnTo>
                      <a:pt x="526" y="952"/>
                    </a:lnTo>
                    <a:lnTo>
                      <a:pt x="542" y="948"/>
                    </a:lnTo>
                    <a:lnTo>
                      <a:pt x="554" y="940"/>
                    </a:lnTo>
                    <a:lnTo>
                      <a:pt x="566" y="930"/>
                    </a:lnTo>
                    <a:lnTo>
                      <a:pt x="566" y="930"/>
                    </a:lnTo>
                    <a:lnTo>
                      <a:pt x="588" y="892"/>
                    </a:lnTo>
                    <a:lnTo>
                      <a:pt x="608" y="850"/>
                    </a:lnTo>
                    <a:lnTo>
                      <a:pt x="624" y="806"/>
                    </a:lnTo>
                    <a:lnTo>
                      <a:pt x="640" y="760"/>
                    </a:lnTo>
                    <a:lnTo>
                      <a:pt x="656" y="712"/>
                    </a:lnTo>
                    <a:lnTo>
                      <a:pt x="668" y="662"/>
                    </a:lnTo>
                    <a:lnTo>
                      <a:pt x="678" y="608"/>
                    </a:lnTo>
                    <a:lnTo>
                      <a:pt x="688" y="554"/>
                    </a:lnTo>
                    <a:lnTo>
                      <a:pt x="688" y="554"/>
                    </a:lnTo>
                    <a:lnTo>
                      <a:pt x="696" y="498"/>
                    </a:lnTo>
                    <a:lnTo>
                      <a:pt x="704" y="438"/>
                    </a:lnTo>
                    <a:lnTo>
                      <a:pt x="710" y="376"/>
                    </a:lnTo>
                    <a:lnTo>
                      <a:pt x="714" y="308"/>
                    </a:lnTo>
                    <a:lnTo>
                      <a:pt x="714" y="306"/>
                    </a:lnTo>
                    <a:lnTo>
                      <a:pt x="814" y="306"/>
                    </a:lnTo>
                    <a:lnTo>
                      <a:pt x="814" y="306"/>
                    </a:lnTo>
                    <a:lnTo>
                      <a:pt x="820" y="306"/>
                    </a:lnTo>
                    <a:lnTo>
                      <a:pt x="826" y="310"/>
                    </a:lnTo>
                    <a:lnTo>
                      <a:pt x="830" y="318"/>
                    </a:lnTo>
                    <a:lnTo>
                      <a:pt x="834" y="330"/>
                    </a:lnTo>
                    <a:lnTo>
                      <a:pt x="834" y="330"/>
                    </a:lnTo>
                    <a:lnTo>
                      <a:pt x="832" y="616"/>
                    </a:lnTo>
                    <a:lnTo>
                      <a:pt x="830" y="768"/>
                    </a:lnTo>
                    <a:lnTo>
                      <a:pt x="830" y="768"/>
                    </a:lnTo>
                    <a:lnTo>
                      <a:pt x="830" y="796"/>
                    </a:lnTo>
                    <a:lnTo>
                      <a:pt x="828" y="816"/>
                    </a:lnTo>
                    <a:lnTo>
                      <a:pt x="826" y="826"/>
                    </a:lnTo>
                    <a:lnTo>
                      <a:pt x="824" y="830"/>
                    </a:lnTo>
                    <a:lnTo>
                      <a:pt x="824" y="830"/>
                    </a:lnTo>
                    <a:lnTo>
                      <a:pt x="816" y="840"/>
                    </a:lnTo>
                    <a:lnTo>
                      <a:pt x="806" y="846"/>
                    </a:lnTo>
                    <a:lnTo>
                      <a:pt x="794" y="850"/>
                    </a:lnTo>
                    <a:lnTo>
                      <a:pt x="776" y="852"/>
                    </a:lnTo>
                    <a:lnTo>
                      <a:pt x="776" y="852"/>
                    </a:lnTo>
                    <a:lnTo>
                      <a:pt x="760" y="852"/>
                    </a:lnTo>
                    <a:lnTo>
                      <a:pt x="742" y="850"/>
                    </a:lnTo>
                    <a:lnTo>
                      <a:pt x="726" y="846"/>
                    </a:lnTo>
                    <a:lnTo>
                      <a:pt x="706" y="840"/>
                    </a:lnTo>
                    <a:lnTo>
                      <a:pt x="706" y="840"/>
                    </a:lnTo>
                    <a:lnTo>
                      <a:pt x="694" y="838"/>
                    </a:lnTo>
                    <a:lnTo>
                      <a:pt x="686" y="836"/>
                    </a:lnTo>
                    <a:lnTo>
                      <a:pt x="686" y="836"/>
                    </a:lnTo>
                    <a:lnTo>
                      <a:pt x="678" y="838"/>
                    </a:lnTo>
                    <a:lnTo>
                      <a:pt x="668" y="840"/>
                    </a:lnTo>
                    <a:lnTo>
                      <a:pt x="660" y="844"/>
                    </a:lnTo>
                    <a:lnTo>
                      <a:pt x="654" y="850"/>
                    </a:lnTo>
                    <a:lnTo>
                      <a:pt x="654" y="850"/>
                    </a:lnTo>
                    <a:lnTo>
                      <a:pt x="650" y="856"/>
                    </a:lnTo>
                    <a:lnTo>
                      <a:pt x="646" y="864"/>
                    </a:lnTo>
                    <a:lnTo>
                      <a:pt x="644" y="874"/>
                    </a:lnTo>
                    <a:lnTo>
                      <a:pt x="644" y="886"/>
                    </a:lnTo>
                    <a:lnTo>
                      <a:pt x="644" y="886"/>
                    </a:lnTo>
                    <a:lnTo>
                      <a:pt x="646" y="894"/>
                    </a:lnTo>
                    <a:lnTo>
                      <a:pt x="648" y="904"/>
                    </a:lnTo>
                    <a:lnTo>
                      <a:pt x="652" y="912"/>
                    </a:lnTo>
                    <a:lnTo>
                      <a:pt x="660" y="920"/>
                    </a:lnTo>
                    <a:lnTo>
                      <a:pt x="660" y="920"/>
                    </a:lnTo>
                    <a:lnTo>
                      <a:pt x="666" y="926"/>
                    </a:lnTo>
                    <a:lnTo>
                      <a:pt x="676" y="932"/>
                    </a:lnTo>
                    <a:lnTo>
                      <a:pt x="688" y="938"/>
                    </a:lnTo>
                    <a:lnTo>
                      <a:pt x="702" y="942"/>
                    </a:lnTo>
                    <a:close/>
                    <a:moveTo>
                      <a:pt x="212" y="460"/>
                    </a:moveTo>
                    <a:lnTo>
                      <a:pt x="132" y="460"/>
                    </a:lnTo>
                    <a:lnTo>
                      <a:pt x="132" y="460"/>
                    </a:lnTo>
                    <a:lnTo>
                      <a:pt x="124" y="460"/>
                    </a:lnTo>
                    <a:lnTo>
                      <a:pt x="118" y="456"/>
                    </a:lnTo>
                    <a:lnTo>
                      <a:pt x="116" y="450"/>
                    </a:lnTo>
                    <a:lnTo>
                      <a:pt x="114" y="440"/>
                    </a:lnTo>
                    <a:lnTo>
                      <a:pt x="114" y="400"/>
                    </a:lnTo>
                    <a:lnTo>
                      <a:pt x="114" y="400"/>
                    </a:lnTo>
                    <a:lnTo>
                      <a:pt x="116" y="392"/>
                    </a:lnTo>
                    <a:lnTo>
                      <a:pt x="118" y="386"/>
                    </a:lnTo>
                    <a:lnTo>
                      <a:pt x="124" y="382"/>
                    </a:lnTo>
                    <a:lnTo>
                      <a:pt x="132" y="380"/>
                    </a:lnTo>
                    <a:lnTo>
                      <a:pt x="212" y="380"/>
                    </a:lnTo>
                    <a:lnTo>
                      <a:pt x="212" y="460"/>
                    </a:lnTo>
                    <a:close/>
                    <a:moveTo>
                      <a:pt x="396" y="380"/>
                    </a:moveTo>
                    <a:lnTo>
                      <a:pt x="396" y="380"/>
                    </a:lnTo>
                    <a:lnTo>
                      <a:pt x="406" y="382"/>
                    </a:lnTo>
                    <a:lnTo>
                      <a:pt x="412" y="386"/>
                    </a:lnTo>
                    <a:lnTo>
                      <a:pt x="416" y="392"/>
                    </a:lnTo>
                    <a:lnTo>
                      <a:pt x="416" y="400"/>
                    </a:lnTo>
                    <a:lnTo>
                      <a:pt x="416" y="440"/>
                    </a:lnTo>
                    <a:lnTo>
                      <a:pt x="416" y="440"/>
                    </a:lnTo>
                    <a:lnTo>
                      <a:pt x="416" y="448"/>
                    </a:lnTo>
                    <a:lnTo>
                      <a:pt x="412" y="454"/>
                    </a:lnTo>
                    <a:lnTo>
                      <a:pt x="406" y="458"/>
                    </a:lnTo>
                    <a:lnTo>
                      <a:pt x="396" y="460"/>
                    </a:lnTo>
                    <a:lnTo>
                      <a:pt x="306" y="460"/>
                    </a:lnTo>
                    <a:lnTo>
                      <a:pt x="306" y="380"/>
                    </a:lnTo>
                    <a:lnTo>
                      <a:pt x="396" y="380"/>
                    </a:lnTo>
                    <a:close/>
                    <a:moveTo>
                      <a:pt x="182" y="188"/>
                    </a:moveTo>
                    <a:lnTo>
                      <a:pt x="182" y="188"/>
                    </a:lnTo>
                    <a:lnTo>
                      <a:pt x="176" y="188"/>
                    </a:lnTo>
                    <a:lnTo>
                      <a:pt x="172" y="186"/>
                    </a:lnTo>
                    <a:lnTo>
                      <a:pt x="170" y="184"/>
                    </a:lnTo>
                    <a:lnTo>
                      <a:pt x="170" y="180"/>
                    </a:lnTo>
                    <a:lnTo>
                      <a:pt x="170" y="140"/>
                    </a:lnTo>
                    <a:lnTo>
                      <a:pt x="360" y="140"/>
                    </a:lnTo>
                    <a:lnTo>
                      <a:pt x="360" y="180"/>
                    </a:lnTo>
                    <a:lnTo>
                      <a:pt x="360" y="180"/>
                    </a:lnTo>
                    <a:lnTo>
                      <a:pt x="358" y="184"/>
                    </a:lnTo>
                    <a:lnTo>
                      <a:pt x="354" y="188"/>
                    </a:lnTo>
                    <a:lnTo>
                      <a:pt x="340" y="188"/>
                    </a:lnTo>
                    <a:lnTo>
                      <a:pt x="182" y="1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1"/>
              <p:cNvSpPr>
                <a:spLocks noEditPoints="1"/>
              </p:cNvSpPr>
              <p:nvPr/>
            </p:nvSpPr>
            <p:spPr bwMode="auto">
              <a:xfrm>
                <a:off x="790303" y="867128"/>
                <a:ext cx="297405" cy="298026"/>
              </a:xfrm>
              <a:custGeom>
                <a:avLst/>
                <a:gdLst>
                  <a:gd name="T0" fmla="*/ 482 w 958"/>
                  <a:gd name="T1" fmla="*/ 960 h 960"/>
                  <a:gd name="T2" fmla="*/ 522 w 958"/>
                  <a:gd name="T3" fmla="*/ 946 h 960"/>
                  <a:gd name="T4" fmla="*/ 540 w 958"/>
                  <a:gd name="T5" fmla="*/ 764 h 960"/>
                  <a:gd name="T6" fmla="*/ 778 w 958"/>
                  <a:gd name="T7" fmla="*/ 908 h 960"/>
                  <a:gd name="T8" fmla="*/ 906 w 958"/>
                  <a:gd name="T9" fmla="*/ 936 h 960"/>
                  <a:gd name="T10" fmla="*/ 950 w 958"/>
                  <a:gd name="T11" fmla="*/ 914 h 960"/>
                  <a:gd name="T12" fmla="*/ 944 w 958"/>
                  <a:gd name="T13" fmla="*/ 866 h 960"/>
                  <a:gd name="T14" fmla="*/ 636 w 958"/>
                  <a:gd name="T15" fmla="*/ 740 h 960"/>
                  <a:gd name="T16" fmla="*/ 928 w 958"/>
                  <a:gd name="T17" fmla="*/ 724 h 960"/>
                  <a:gd name="T18" fmla="*/ 944 w 958"/>
                  <a:gd name="T19" fmla="*/ 686 h 960"/>
                  <a:gd name="T20" fmla="*/ 934 w 958"/>
                  <a:gd name="T21" fmla="*/ 652 h 960"/>
                  <a:gd name="T22" fmla="*/ 534 w 958"/>
                  <a:gd name="T23" fmla="*/ 574 h 960"/>
                  <a:gd name="T24" fmla="*/ 894 w 958"/>
                  <a:gd name="T25" fmla="*/ 562 h 960"/>
                  <a:gd name="T26" fmla="*/ 902 w 958"/>
                  <a:gd name="T27" fmla="*/ 522 h 960"/>
                  <a:gd name="T28" fmla="*/ 880 w 958"/>
                  <a:gd name="T29" fmla="*/ 492 h 960"/>
                  <a:gd name="T30" fmla="*/ 874 w 958"/>
                  <a:gd name="T31" fmla="*/ 424 h 960"/>
                  <a:gd name="T32" fmla="*/ 914 w 958"/>
                  <a:gd name="T33" fmla="*/ 402 h 960"/>
                  <a:gd name="T34" fmla="*/ 912 w 958"/>
                  <a:gd name="T35" fmla="*/ 348 h 960"/>
                  <a:gd name="T36" fmla="*/ 874 w 958"/>
                  <a:gd name="T37" fmla="*/ 334 h 960"/>
                  <a:gd name="T38" fmla="*/ 938 w 958"/>
                  <a:gd name="T39" fmla="*/ 246 h 960"/>
                  <a:gd name="T40" fmla="*/ 958 w 958"/>
                  <a:gd name="T41" fmla="*/ 204 h 960"/>
                  <a:gd name="T42" fmla="*/ 950 w 958"/>
                  <a:gd name="T43" fmla="*/ 170 h 960"/>
                  <a:gd name="T44" fmla="*/ 816 w 958"/>
                  <a:gd name="T45" fmla="*/ 156 h 960"/>
                  <a:gd name="T46" fmla="*/ 852 w 958"/>
                  <a:gd name="T47" fmla="*/ 48 h 960"/>
                  <a:gd name="T48" fmla="*/ 810 w 958"/>
                  <a:gd name="T49" fmla="*/ 34 h 960"/>
                  <a:gd name="T50" fmla="*/ 718 w 958"/>
                  <a:gd name="T51" fmla="*/ 158 h 960"/>
                  <a:gd name="T52" fmla="*/ 620 w 958"/>
                  <a:gd name="T53" fmla="*/ 24 h 960"/>
                  <a:gd name="T54" fmla="*/ 586 w 958"/>
                  <a:gd name="T55" fmla="*/ 0 h 960"/>
                  <a:gd name="T56" fmla="*/ 536 w 958"/>
                  <a:gd name="T57" fmla="*/ 8 h 960"/>
                  <a:gd name="T58" fmla="*/ 524 w 958"/>
                  <a:gd name="T59" fmla="*/ 160 h 960"/>
                  <a:gd name="T60" fmla="*/ 420 w 958"/>
                  <a:gd name="T61" fmla="*/ 16 h 960"/>
                  <a:gd name="T62" fmla="*/ 378 w 958"/>
                  <a:gd name="T63" fmla="*/ 0 h 960"/>
                  <a:gd name="T64" fmla="*/ 340 w 958"/>
                  <a:gd name="T65" fmla="*/ 8 h 960"/>
                  <a:gd name="T66" fmla="*/ 254 w 958"/>
                  <a:gd name="T67" fmla="*/ 160 h 960"/>
                  <a:gd name="T68" fmla="*/ 210 w 958"/>
                  <a:gd name="T69" fmla="*/ 76 h 960"/>
                  <a:gd name="T70" fmla="*/ 154 w 958"/>
                  <a:gd name="T71" fmla="*/ 34 h 960"/>
                  <a:gd name="T72" fmla="*/ 112 w 958"/>
                  <a:gd name="T73" fmla="*/ 52 h 960"/>
                  <a:gd name="T74" fmla="*/ 116 w 958"/>
                  <a:gd name="T75" fmla="*/ 90 h 960"/>
                  <a:gd name="T76" fmla="*/ 32 w 958"/>
                  <a:gd name="T77" fmla="*/ 162 h 960"/>
                  <a:gd name="T78" fmla="*/ 2 w 958"/>
                  <a:gd name="T79" fmla="*/ 184 h 960"/>
                  <a:gd name="T80" fmla="*/ 6 w 958"/>
                  <a:gd name="T81" fmla="*/ 232 h 960"/>
                  <a:gd name="T82" fmla="*/ 42 w 958"/>
                  <a:gd name="T83" fmla="*/ 250 h 960"/>
                  <a:gd name="T84" fmla="*/ 60 w 958"/>
                  <a:gd name="T85" fmla="*/ 336 h 960"/>
                  <a:gd name="T86" fmla="*/ 38 w 958"/>
                  <a:gd name="T87" fmla="*/ 366 h 960"/>
                  <a:gd name="T88" fmla="*/ 48 w 958"/>
                  <a:gd name="T89" fmla="*/ 412 h 960"/>
                  <a:gd name="T90" fmla="*/ 434 w 958"/>
                  <a:gd name="T91" fmla="*/ 424 h 960"/>
                  <a:gd name="T92" fmla="*/ 66 w 958"/>
                  <a:gd name="T93" fmla="*/ 496 h 960"/>
                  <a:gd name="T94" fmla="*/ 48 w 958"/>
                  <a:gd name="T95" fmla="*/ 532 h 960"/>
                  <a:gd name="T96" fmla="*/ 58 w 958"/>
                  <a:gd name="T97" fmla="*/ 566 h 960"/>
                  <a:gd name="T98" fmla="*/ 434 w 958"/>
                  <a:gd name="T99" fmla="*/ 644 h 960"/>
                  <a:gd name="T100" fmla="*/ 18 w 958"/>
                  <a:gd name="T101" fmla="*/ 652 h 960"/>
                  <a:gd name="T102" fmla="*/ 8 w 958"/>
                  <a:gd name="T103" fmla="*/ 686 h 960"/>
                  <a:gd name="T104" fmla="*/ 24 w 958"/>
                  <a:gd name="T105" fmla="*/ 726 h 960"/>
                  <a:gd name="T106" fmla="*/ 314 w 958"/>
                  <a:gd name="T107" fmla="*/ 740 h 960"/>
                  <a:gd name="T108" fmla="*/ 22 w 958"/>
                  <a:gd name="T109" fmla="*/ 854 h 960"/>
                  <a:gd name="T110" fmla="*/ 0 w 958"/>
                  <a:gd name="T111" fmla="*/ 888 h 960"/>
                  <a:gd name="T112" fmla="*/ 22 w 958"/>
                  <a:gd name="T113" fmla="*/ 936 h 960"/>
                  <a:gd name="T114" fmla="*/ 88 w 958"/>
                  <a:gd name="T115" fmla="*/ 944 h 960"/>
                  <a:gd name="T116" fmla="*/ 214 w 958"/>
                  <a:gd name="T117" fmla="*/ 894 h 960"/>
                  <a:gd name="T118" fmla="*/ 428 w 958"/>
                  <a:gd name="T119" fmla="*/ 764 h 960"/>
                  <a:gd name="T120" fmla="*/ 440 w 958"/>
                  <a:gd name="T121" fmla="*/ 940 h 960"/>
                  <a:gd name="T122" fmla="*/ 382 w 958"/>
                  <a:gd name="T123" fmla="*/ 334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8" h="960">
                    <a:moveTo>
                      <a:pt x="444" y="946"/>
                    </a:moveTo>
                    <a:lnTo>
                      <a:pt x="444" y="946"/>
                    </a:lnTo>
                    <a:lnTo>
                      <a:pt x="452" y="952"/>
                    </a:lnTo>
                    <a:lnTo>
                      <a:pt x="462" y="956"/>
                    </a:lnTo>
                    <a:lnTo>
                      <a:pt x="472" y="958"/>
                    </a:lnTo>
                    <a:lnTo>
                      <a:pt x="482" y="960"/>
                    </a:lnTo>
                    <a:lnTo>
                      <a:pt x="482" y="960"/>
                    </a:lnTo>
                    <a:lnTo>
                      <a:pt x="496" y="958"/>
                    </a:lnTo>
                    <a:lnTo>
                      <a:pt x="506" y="956"/>
                    </a:lnTo>
                    <a:lnTo>
                      <a:pt x="514" y="952"/>
                    </a:lnTo>
                    <a:lnTo>
                      <a:pt x="522" y="946"/>
                    </a:lnTo>
                    <a:lnTo>
                      <a:pt x="522" y="946"/>
                    </a:lnTo>
                    <a:lnTo>
                      <a:pt x="526" y="940"/>
                    </a:lnTo>
                    <a:lnTo>
                      <a:pt x="530" y="932"/>
                    </a:lnTo>
                    <a:lnTo>
                      <a:pt x="534" y="922"/>
                    </a:lnTo>
                    <a:lnTo>
                      <a:pt x="534" y="910"/>
                    </a:lnTo>
                    <a:lnTo>
                      <a:pt x="534" y="760"/>
                    </a:lnTo>
                    <a:lnTo>
                      <a:pt x="540" y="764"/>
                    </a:lnTo>
                    <a:lnTo>
                      <a:pt x="540" y="764"/>
                    </a:lnTo>
                    <a:lnTo>
                      <a:pt x="598" y="802"/>
                    </a:lnTo>
                    <a:lnTo>
                      <a:pt x="656" y="840"/>
                    </a:lnTo>
                    <a:lnTo>
                      <a:pt x="716" y="874"/>
                    </a:lnTo>
                    <a:lnTo>
                      <a:pt x="778" y="908"/>
                    </a:lnTo>
                    <a:lnTo>
                      <a:pt x="778" y="908"/>
                    </a:lnTo>
                    <a:lnTo>
                      <a:pt x="808" y="920"/>
                    </a:lnTo>
                    <a:lnTo>
                      <a:pt x="836" y="930"/>
                    </a:lnTo>
                    <a:lnTo>
                      <a:pt x="864" y="936"/>
                    </a:lnTo>
                    <a:lnTo>
                      <a:pt x="892" y="938"/>
                    </a:lnTo>
                    <a:lnTo>
                      <a:pt x="892" y="938"/>
                    </a:lnTo>
                    <a:lnTo>
                      <a:pt x="906" y="936"/>
                    </a:lnTo>
                    <a:lnTo>
                      <a:pt x="918" y="934"/>
                    </a:lnTo>
                    <a:lnTo>
                      <a:pt x="928" y="930"/>
                    </a:lnTo>
                    <a:lnTo>
                      <a:pt x="936" y="926"/>
                    </a:lnTo>
                    <a:lnTo>
                      <a:pt x="936" y="926"/>
                    </a:lnTo>
                    <a:lnTo>
                      <a:pt x="944" y="920"/>
                    </a:lnTo>
                    <a:lnTo>
                      <a:pt x="950" y="914"/>
                    </a:lnTo>
                    <a:lnTo>
                      <a:pt x="954" y="906"/>
                    </a:lnTo>
                    <a:lnTo>
                      <a:pt x="956" y="896"/>
                    </a:lnTo>
                    <a:lnTo>
                      <a:pt x="956" y="896"/>
                    </a:lnTo>
                    <a:lnTo>
                      <a:pt x="954" y="886"/>
                    </a:lnTo>
                    <a:lnTo>
                      <a:pt x="950" y="876"/>
                    </a:lnTo>
                    <a:lnTo>
                      <a:pt x="944" y="866"/>
                    </a:lnTo>
                    <a:lnTo>
                      <a:pt x="936" y="858"/>
                    </a:lnTo>
                    <a:lnTo>
                      <a:pt x="936" y="858"/>
                    </a:lnTo>
                    <a:lnTo>
                      <a:pt x="852" y="828"/>
                    </a:lnTo>
                    <a:lnTo>
                      <a:pt x="774" y="800"/>
                    </a:lnTo>
                    <a:lnTo>
                      <a:pt x="702" y="770"/>
                    </a:lnTo>
                    <a:lnTo>
                      <a:pt x="636" y="740"/>
                    </a:lnTo>
                    <a:lnTo>
                      <a:pt x="624" y="732"/>
                    </a:lnTo>
                    <a:lnTo>
                      <a:pt x="902" y="732"/>
                    </a:lnTo>
                    <a:lnTo>
                      <a:pt x="902" y="732"/>
                    </a:lnTo>
                    <a:lnTo>
                      <a:pt x="912" y="732"/>
                    </a:lnTo>
                    <a:lnTo>
                      <a:pt x="920" y="728"/>
                    </a:lnTo>
                    <a:lnTo>
                      <a:pt x="928" y="724"/>
                    </a:lnTo>
                    <a:lnTo>
                      <a:pt x="934" y="718"/>
                    </a:lnTo>
                    <a:lnTo>
                      <a:pt x="934" y="718"/>
                    </a:lnTo>
                    <a:lnTo>
                      <a:pt x="938" y="712"/>
                    </a:lnTo>
                    <a:lnTo>
                      <a:pt x="942" y="704"/>
                    </a:lnTo>
                    <a:lnTo>
                      <a:pt x="942" y="696"/>
                    </a:lnTo>
                    <a:lnTo>
                      <a:pt x="944" y="686"/>
                    </a:lnTo>
                    <a:lnTo>
                      <a:pt x="944" y="686"/>
                    </a:lnTo>
                    <a:lnTo>
                      <a:pt x="942" y="674"/>
                    </a:lnTo>
                    <a:lnTo>
                      <a:pt x="940" y="664"/>
                    </a:lnTo>
                    <a:lnTo>
                      <a:pt x="938" y="658"/>
                    </a:lnTo>
                    <a:lnTo>
                      <a:pt x="934" y="652"/>
                    </a:lnTo>
                    <a:lnTo>
                      <a:pt x="934" y="652"/>
                    </a:lnTo>
                    <a:lnTo>
                      <a:pt x="928" y="648"/>
                    </a:lnTo>
                    <a:lnTo>
                      <a:pt x="920" y="646"/>
                    </a:lnTo>
                    <a:lnTo>
                      <a:pt x="912" y="644"/>
                    </a:lnTo>
                    <a:lnTo>
                      <a:pt x="902" y="644"/>
                    </a:lnTo>
                    <a:lnTo>
                      <a:pt x="534" y="644"/>
                    </a:lnTo>
                    <a:lnTo>
                      <a:pt x="534" y="574"/>
                    </a:lnTo>
                    <a:lnTo>
                      <a:pt x="860" y="574"/>
                    </a:lnTo>
                    <a:lnTo>
                      <a:pt x="860" y="574"/>
                    </a:lnTo>
                    <a:lnTo>
                      <a:pt x="870" y="574"/>
                    </a:lnTo>
                    <a:lnTo>
                      <a:pt x="880" y="572"/>
                    </a:lnTo>
                    <a:lnTo>
                      <a:pt x="888" y="568"/>
                    </a:lnTo>
                    <a:lnTo>
                      <a:pt x="894" y="562"/>
                    </a:lnTo>
                    <a:lnTo>
                      <a:pt x="894" y="562"/>
                    </a:lnTo>
                    <a:lnTo>
                      <a:pt x="898" y="556"/>
                    </a:lnTo>
                    <a:lnTo>
                      <a:pt x="900" y="550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902" y="522"/>
                    </a:lnTo>
                    <a:lnTo>
                      <a:pt x="900" y="512"/>
                    </a:lnTo>
                    <a:lnTo>
                      <a:pt x="896" y="504"/>
                    </a:lnTo>
                    <a:lnTo>
                      <a:pt x="892" y="500"/>
                    </a:lnTo>
                    <a:lnTo>
                      <a:pt x="892" y="500"/>
                    </a:lnTo>
                    <a:lnTo>
                      <a:pt x="886" y="496"/>
                    </a:lnTo>
                    <a:lnTo>
                      <a:pt x="880" y="492"/>
                    </a:lnTo>
                    <a:lnTo>
                      <a:pt x="870" y="490"/>
                    </a:lnTo>
                    <a:lnTo>
                      <a:pt x="860" y="490"/>
                    </a:lnTo>
                    <a:lnTo>
                      <a:pt x="534" y="490"/>
                    </a:lnTo>
                    <a:lnTo>
                      <a:pt x="534" y="424"/>
                    </a:lnTo>
                    <a:lnTo>
                      <a:pt x="874" y="424"/>
                    </a:lnTo>
                    <a:lnTo>
                      <a:pt x="874" y="424"/>
                    </a:lnTo>
                    <a:lnTo>
                      <a:pt x="886" y="422"/>
                    </a:lnTo>
                    <a:lnTo>
                      <a:pt x="896" y="420"/>
                    </a:lnTo>
                    <a:lnTo>
                      <a:pt x="904" y="414"/>
                    </a:lnTo>
                    <a:lnTo>
                      <a:pt x="910" y="408"/>
                    </a:lnTo>
                    <a:lnTo>
                      <a:pt x="910" y="408"/>
                    </a:lnTo>
                    <a:lnTo>
                      <a:pt x="914" y="402"/>
                    </a:lnTo>
                    <a:lnTo>
                      <a:pt x="916" y="396"/>
                    </a:lnTo>
                    <a:lnTo>
                      <a:pt x="916" y="378"/>
                    </a:lnTo>
                    <a:lnTo>
                      <a:pt x="916" y="378"/>
                    </a:lnTo>
                    <a:lnTo>
                      <a:pt x="916" y="366"/>
                    </a:lnTo>
                    <a:lnTo>
                      <a:pt x="914" y="356"/>
                    </a:lnTo>
                    <a:lnTo>
                      <a:pt x="912" y="348"/>
                    </a:lnTo>
                    <a:lnTo>
                      <a:pt x="908" y="344"/>
                    </a:lnTo>
                    <a:lnTo>
                      <a:pt x="908" y="344"/>
                    </a:lnTo>
                    <a:lnTo>
                      <a:pt x="904" y="340"/>
                    </a:lnTo>
                    <a:lnTo>
                      <a:pt x="896" y="336"/>
                    </a:lnTo>
                    <a:lnTo>
                      <a:pt x="886" y="336"/>
                    </a:lnTo>
                    <a:lnTo>
                      <a:pt x="874" y="334"/>
                    </a:lnTo>
                    <a:lnTo>
                      <a:pt x="672" y="334"/>
                    </a:lnTo>
                    <a:lnTo>
                      <a:pt x="708" y="250"/>
                    </a:lnTo>
                    <a:lnTo>
                      <a:pt x="916" y="250"/>
                    </a:lnTo>
                    <a:lnTo>
                      <a:pt x="916" y="250"/>
                    </a:lnTo>
                    <a:lnTo>
                      <a:pt x="928" y="248"/>
                    </a:lnTo>
                    <a:lnTo>
                      <a:pt x="938" y="246"/>
                    </a:lnTo>
                    <a:lnTo>
                      <a:pt x="946" y="242"/>
                    </a:lnTo>
                    <a:lnTo>
                      <a:pt x="952" y="234"/>
                    </a:lnTo>
                    <a:lnTo>
                      <a:pt x="952" y="234"/>
                    </a:lnTo>
                    <a:lnTo>
                      <a:pt x="954" y="228"/>
                    </a:lnTo>
                    <a:lnTo>
                      <a:pt x="956" y="222"/>
                    </a:lnTo>
                    <a:lnTo>
                      <a:pt x="958" y="204"/>
                    </a:lnTo>
                    <a:lnTo>
                      <a:pt x="958" y="204"/>
                    </a:lnTo>
                    <a:lnTo>
                      <a:pt x="958" y="190"/>
                    </a:lnTo>
                    <a:lnTo>
                      <a:pt x="956" y="180"/>
                    </a:lnTo>
                    <a:lnTo>
                      <a:pt x="952" y="174"/>
                    </a:lnTo>
                    <a:lnTo>
                      <a:pt x="950" y="170"/>
                    </a:lnTo>
                    <a:lnTo>
                      <a:pt x="950" y="170"/>
                    </a:lnTo>
                    <a:lnTo>
                      <a:pt x="944" y="166"/>
                    </a:lnTo>
                    <a:lnTo>
                      <a:pt x="936" y="164"/>
                    </a:lnTo>
                    <a:lnTo>
                      <a:pt x="928" y="162"/>
                    </a:lnTo>
                    <a:lnTo>
                      <a:pt x="916" y="160"/>
                    </a:lnTo>
                    <a:lnTo>
                      <a:pt x="812" y="160"/>
                    </a:lnTo>
                    <a:lnTo>
                      <a:pt x="816" y="156"/>
                    </a:lnTo>
                    <a:lnTo>
                      <a:pt x="816" y="156"/>
                    </a:lnTo>
                    <a:lnTo>
                      <a:pt x="844" y="94"/>
                    </a:lnTo>
                    <a:lnTo>
                      <a:pt x="856" y="62"/>
                    </a:lnTo>
                    <a:lnTo>
                      <a:pt x="856" y="62"/>
                    </a:lnTo>
                    <a:lnTo>
                      <a:pt x="854" y="54"/>
                    </a:lnTo>
                    <a:lnTo>
                      <a:pt x="852" y="48"/>
                    </a:lnTo>
                    <a:lnTo>
                      <a:pt x="848" y="44"/>
                    </a:lnTo>
                    <a:lnTo>
                      <a:pt x="842" y="40"/>
                    </a:lnTo>
                    <a:lnTo>
                      <a:pt x="842" y="40"/>
                    </a:lnTo>
                    <a:lnTo>
                      <a:pt x="828" y="34"/>
                    </a:lnTo>
                    <a:lnTo>
                      <a:pt x="810" y="34"/>
                    </a:lnTo>
                    <a:lnTo>
                      <a:pt x="810" y="34"/>
                    </a:lnTo>
                    <a:lnTo>
                      <a:pt x="794" y="34"/>
                    </a:lnTo>
                    <a:lnTo>
                      <a:pt x="780" y="38"/>
                    </a:lnTo>
                    <a:lnTo>
                      <a:pt x="770" y="46"/>
                    </a:lnTo>
                    <a:lnTo>
                      <a:pt x="762" y="56"/>
                    </a:lnTo>
                    <a:lnTo>
                      <a:pt x="762" y="56"/>
                    </a:lnTo>
                    <a:lnTo>
                      <a:pt x="718" y="158"/>
                    </a:lnTo>
                    <a:lnTo>
                      <a:pt x="716" y="160"/>
                    </a:lnTo>
                    <a:lnTo>
                      <a:pt x="624" y="160"/>
                    </a:lnTo>
                    <a:lnTo>
                      <a:pt x="624" y="42"/>
                    </a:lnTo>
                    <a:lnTo>
                      <a:pt x="624" y="42"/>
                    </a:lnTo>
                    <a:lnTo>
                      <a:pt x="624" y="32"/>
                    </a:lnTo>
                    <a:lnTo>
                      <a:pt x="620" y="24"/>
                    </a:lnTo>
                    <a:lnTo>
                      <a:pt x="616" y="16"/>
                    </a:lnTo>
                    <a:lnTo>
                      <a:pt x="610" y="8"/>
                    </a:lnTo>
                    <a:lnTo>
                      <a:pt x="610" y="8"/>
                    </a:lnTo>
                    <a:lnTo>
                      <a:pt x="604" y="4"/>
                    </a:lnTo>
                    <a:lnTo>
                      <a:pt x="596" y="2"/>
                    </a:lnTo>
                    <a:lnTo>
                      <a:pt x="586" y="0"/>
                    </a:lnTo>
                    <a:lnTo>
                      <a:pt x="574" y="0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552" y="2"/>
                    </a:lnTo>
                    <a:lnTo>
                      <a:pt x="542" y="4"/>
                    </a:lnTo>
                    <a:lnTo>
                      <a:pt x="536" y="8"/>
                    </a:lnTo>
                    <a:lnTo>
                      <a:pt x="536" y="8"/>
                    </a:lnTo>
                    <a:lnTo>
                      <a:pt x="530" y="16"/>
                    </a:lnTo>
                    <a:lnTo>
                      <a:pt x="526" y="24"/>
                    </a:lnTo>
                    <a:lnTo>
                      <a:pt x="524" y="34"/>
                    </a:lnTo>
                    <a:lnTo>
                      <a:pt x="524" y="42"/>
                    </a:lnTo>
                    <a:lnTo>
                      <a:pt x="524" y="160"/>
                    </a:lnTo>
                    <a:lnTo>
                      <a:pt x="428" y="160"/>
                    </a:lnTo>
                    <a:lnTo>
                      <a:pt x="428" y="42"/>
                    </a:lnTo>
                    <a:lnTo>
                      <a:pt x="428" y="42"/>
                    </a:lnTo>
                    <a:lnTo>
                      <a:pt x="426" y="32"/>
                    </a:lnTo>
                    <a:lnTo>
                      <a:pt x="424" y="24"/>
                    </a:lnTo>
                    <a:lnTo>
                      <a:pt x="420" y="16"/>
                    </a:lnTo>
                    <a:lnTo>
                      <a:pt x="414" y="8"/>
                    </a:lnTo>
                    <a:lnTo>
                      <a:pt x="414" y="8"/>
                    </a:lnTo>
                    <a:lnTo>
                      <a:pt x="406" y="4"/>
                    </a:lnTo>
                    <a:lnTo>
                      <a:pt x="398" y="2"/>
                    </a:lnTo>
                    <a:lnTo>
                      <a:pt x="38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64" y="0"/>
                    </a:lnTo>
                    <a:lnTo>
                      <a:pt x="354" y="2"/>
                    </a:lnTo>
                    <a:lnTo>
                      <a:pt x="346" y="4"/>
                    </a:lnTo>
                    <a:lnTo>
                      <a:pt x="340" y="8"/>
                    </a:lnTo>
                    <a:lnTo>
                      <a:pt x="340" y="8"/>
                    </a:lnTo>
                    <a:lnTo>
                      <a:pt x="334" y="16"/>
                    </a:lnTo>
                    <a:lnTo>
                      <a:pt x="330" y="24"/>
                    </a:lnTo>
                    <a:lnTo>
                      <a:pt x="328" y="34"/>
                    </a:lnTo>
                    <a:lnTo>
                      <a:pt x="326" y="42"/>
                    </a:lnTo>
                    <a:lnTo>
                      <a:pt x="326" y="160"/>
                    </a:lnTo>
                    <a:lnTo>
                      <a:pt x="254" y="160"/>
                    </a:lnTo>
                    <a:lnTo>
                      <a:pt x="254" y="158"/>
                    </a:lnTo>
                    <a:lnTo>
                      <a:pt x="254" y="158"/>
                    </a:lnTo>
                    <a:lnTo>
                      <a:pt x="250" y="142"/>
                    </a:lnTo>
                    <a:lnTo>
                      <a:pt x="242" y="124"/>
                    </a:lnTo>
                    <a:lnTo>
                      <a:pt x="228" y="102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192" y="54"/>
                    </a:lnTo>
                    <a:lnTo>
                      <a:pt x="176" y="40"/>
                    </a:lnTo>
                    <a:lnTo>
                      <a:pt x="176" y="40"/>
                    </a:lnTo>
                    <a:lnTo>
                      <a:pt x="166" y="36"/>
                    </a:lnTo>
                    <a:lnTo>
                      <a:pt x="154" y="34"/>
                    </a:lnTo>
                    <a:lnTo>
                      <a:pt x="154" y="34"/>
                    </a:lnTo>
                    <a:lnTo>
                      <a:pt x="138" y="34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18" y="46"/>
                    </a:lnTo>
                    <a:lnTo>
                      <a:pt x="112" y="52"/>
                    </a:lnTo>
                    <a:lnTo>
                      <a:pt x="110" y="62"/>
                    </a:lnTo>
                    <a:lnTo>
                      <a:pt x="108" y="70"/>
                    </a:lnTo>
                    <a:lnTo>
                      <a:pt x="108" y="70"/>
                    </a:lnTo>
                    <a:lnTo>
                      <a:pt x="110" y="80"/>
                    </a:lnTo>
                    <a:lnTo>
                      <a:pt x="116" y="90"/>
                    </a:lnTo>
                    <a:lnTo>
                      <a:pt x="116" y="90"/>
                    </a:lnTo>
                    <a:lnTo>
                      <a:pt x="138" y="122"/>
                    </a:lnTo>
                    <a:lnTo>
                      <a:pt x="158" y="156"/>
                    </a:lnTo>
                    <a:lnTo>
                      <a:pt x="160" y="160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32" y="162"/>
                    </a:lnTo>
                    <a:lnTo>
                      <a:pt x="24" y="164"/>
                    </a:lnTo>
                    <a:lnTo>
                      <a:pt x="16" y="166"/>
                    </a:lnTo>
                    <a:lnTo>
                      <a:pt x="10" y="170"/>
                    </a:lnTo>
                    <a:lnTo>
                      <a:pt x="10" y="170"/>
                    </a:lnTo>
                    <a:lnTo>
                      <a:pt x="6" y="176"/>
                    </a:lnTo>
                    <a:lnTo>
                      <a:pt x="2" y="184"/>
                    </a:lnTo>
                    <a:lnTo>
                      <a:pt x="0" y="192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16"/>
                    </a:lnTo>
                    <a:lnTo>
                      <a:pt x="2" y="224"/>
                    </a:lnTo>
                    <a:lnTo>
                      <a:pt x="6" y="232"/>
                    </a:lnTo>
                    <a:lnTo>
                      <a:pt x="10" y="238"/>
                    </a:lnTo>
                    <a:lnTo>
                      <a:pt x="10" y="238"/>
                    </a:lnTo>
                    <a:lnTo>
                      <a:pt x="16" y="244"/>
                    </a:lnTo>
                    <a:lnTo>
                      <a:pt x="24" y="246"/>
                    </a:lnTo>
                    <a:lnTo>
                      <a:pt x="32" y="248"/>
                    </a:lnTo>
                    <a:lnTo>
                      <a:pt x="42" y="250"/>
                    </a:lnTo>
                    <a:lnTo>
                      <a:pt x="242" y="250"/>
                    </a:lnTo>
                    <a:lnTo>
                      <a:pt x="272" y="334"/>
                    </a:lnTo>
                    <a:lnTo>
                      <a:pt x="80" y="334"/>
                    </a:lnTo>
                    <a:lnTo>
                      <a:pt x="80" y="334"/>
                    </a:lnTo>
                    <a:lnTo>
                      <a:pt x="70" y="336"/>
                    </a:lnTo>
                    <a:lnTo>
                      <a:pt x="60" y="336"/>
                    </a:lnTo>
                    <a:lnTo>
                      <a:pt x="54" y="340"/>
                    </a:lnTo>
                    <a:lnTo>
                      <a:pt x="48" y="344"/>
                    </a:lnTo>
                    <a:lnTo>
                      <a:pt x="48" y="344"/>
                    </a:lnTo>
                    <a:lnTo>
                      <a:pt x="44" y="350"/>
                    </a:lnTo>
                    <a:lnTo>
                      <a:pt x="40" y="358"/>
                    </a:lnTo>
                    <a:lnTo>
                      <a:pt x="38" y="366"/>
                    </a:lnTo>
                    <a:lnTo>
                      <a:pt x="38" y="378"/>
                    </a:lnTo>
                    <a:lnTo>
                      <a:pt x="38" y="378"/>
                    </a:lnTo>
                    <a:lnTo>
                      <a:pt x="38" y="388"/>
                    </a:lnTo>
                    <a:lnTo>
                      <a:pt x="40" y="398"/>
                    </a:lnTo>
                    <a:lnTo>
                      <a:pt x="44" y="406"/>
                    </a:lnTo>
                    <a:lnTo>
                      <a:pt x="48" y="412"/>
                    </a:lnTo>
                    <a:lnTo>
                      <a:pt x="48" y="412"/>
                    </a:lnTo>
                    <a:lnTo>
                      <a:pt x="54" y="418"/>
                    </a:lnTo>
                    <a:lnTo>
                      <a:pt x="62" y="420"/>
                    </a:lnTo>
                    <a:lnTo>
                      <a:pt x="70" y="422"/>
                    </a:lnTo>
                    <a:lnTo>
                      <a:pt x="80" y="424"/>
                    </a:lnTo>
                    <a:lnTo>
                      <a:pt x="434" y="424"/>
                    </a:lnTo>
                    <a:lnTo>
                      <a:pt x="434" y="490"/>
                    </a:lnTo>
                    <a:lnTo>
                      <a:pt x="90" y="490"/>
                    </a:lnTo>
                    <a:lnTo>
                      <a:pt x="90" y="490"/>
                    </a:lnTo>
                    <a:lnTo>
                      <a:pt x="82" y="490"/>
                    </a:lnTo>
                    <a:lnTo>
                      <a:pt x="72" y="492"/>
                    </a:lnTo>
                    <a:lnTo>
                      <a:pt x="66" y="496"/>
                    </a:lnTo>
                    <a:lnTo>
                      <a:pt x="58" y="500"/>
                    </a:lnTo>
                    <a:lnTo>
                      <a:pt x="58" y="500"/>
                    </a:lnTo>
                    <a:lnTo>
                      <a:pt x="54" y="506"/>
                    </a:lnTo>
                    <a:lnTo>
                      <a:pt x="52" y="514"/>
                    </a:lnTo>
                    <a:lnTo>
                      <a:pt x="50" y="522"/>
                    </a:lnTo>
                    <a:lnTo>
                      <a:pt x="48" y="532"/>
                    </a:lnTo>
                    <a:lnTo>
                      <a:pt x="48" y="532"/>
                    </a:lnTo>
                    <a:lnTo>
                      <a:pt x="50" y="544"/>
                    </a:lnTo>
                    <a:lnTo>
                      <a:pt x="52" y="552"/>
                    </a:lnTo>
                    <a:lnTo>
                      <a:pt x="54" y="560"/>
                    </a:lnTo>
                    <a:lnTo>
                      <a:pt x="58" y="566"/>
                    </a:lnTo>
                    <a:lnTo>
                      <a:pt x="58" y="566"/>
                    </a:lnTo>
                    <a:lnTo>
                      <a:pt x="66" y="570"/>
                    </a:lnTo>
                    <a:lnTo>
                      <a:pt x="72" y="572"/>
                    </a:lnTo>
                    <a:lnTo>
                      <a:pt x="80" y="574"/>
                    </a:lnTo>
                    <a:lnTo>
                      <a:pt x="90" y="574"/>
                    </a:lnTo>
                    <a:lnTo>
                      <a:pt x="434" y="574"/>
                    </a:lnTo>
                    <a:lnTo>
                      <a:pt x="434" y="644"/>
                    </a:lnTo>
                    <a:lnTo>
                      <a:pt x="50" y="644"/>
                    </a:lnTo>
                    <a:lnTo>
                      <a:pt x="50" y="644"/>
                    </a:lnTo>
                    <a:lnTo>
                      <a:pt x="40" y="644"/>
                    </a:lnTo>
                    <a:lnTo>
                      <a:pt x="32" y="646"/>
                    </a:lnTo>
                    <a:lnTo>
                      <a:pt x="24" y="648"/>
                    </a:lnTo>
                    <a:lnTo>
                      <a:pt x="18" y="652"/>
                    </a:lnTo>
                    <a:lnTo>
                      <a:pt x="18" y="652"/>
                    </a:lnTo>
                    <a:lnTo>
                      <a:pt x="12" y="658"/>
                    </a:lnTo>
                    <a:lnTo>
                      <a:pt x="10" y="666"/>
                    </a:lnTo>
                    <a:lnTo>
                      <a:pt x="8" y="676"/>
                    </a:lnTo>
                    <a:lnTo>
                      <a:pt x="8" y="686"/>
                    </a:lnTo>
                    <a:lnTo>
                      <a:pt x="8" y="686"/>
                    </a:lnTo>
                    <a:lnTo>
                      <a:pt x="8" y="698"/>
                    </a:lnTo>
                    <a:lnTo>
                      <a:pt x="10" y="708"/>
                    </a:lnTo>
                    <a:lnTo>
                      <a:pt x="14" y="716"/>
                    </a:lnTo>
                    <a:lnTo>
                      <a:pt x="18" y="722"/>
                    </a:lnTo>
                    <a:lnTo>
                      <a:pt x="18" y="722"/>
                    </a:lnTo>
                    <a:lnTo>
                      <a:pt x="24" y="726"/>
                    </a:lnTo>
                    <a:lnTo>
                      <a:pt x="32" y="730"/>
                    </a:lnTo>
                    <a:lnTo>
                      <a:pt x="40" y="732"/>
                    </a:lnTo>
                    <a:lnTo>
                      <a:pt x="50" y="732"/>
                    </a:lnTo>
                    <a:lnTo>
                      <a:pt x="328" y="732"/>
                    </a:lnTo>
                    <a:lnTo>
                      <a:pt x="314" y="740"/>
                    </a:lnTo>
                    <a:lnTo>
                      <a:pt x="314" y="740"/>
                    </a:lnTo>
                    <a:lnTo>
                      <a:pt x="238" y="776"/>
                    </a:lnTo>
                    <a:lnTo>
                      <a:pt x="238" y="776"/>
                    </a:lnTo>
                    <a:lnTo>
                      <a:pt x="182" y="800"/>
                    </a:lnTo>
                    <a:lnTo>
                      <a:pt x="126" y="820"/>
                    </a:lnTo>
                    <a:lnTo>
                      <a:pt x="74" y="838"/>
                    </a:lnTo>
                    <a:lnTo>
                      <a:pt x="22" y="854"/>
                    </a:lnTo>
                    <a:lnTo>
                      <a:pt x="22" y="854"/>
                    </a:lnTo>
                    <a:lnTo>
                      <a:pt x="14" y="862"/>
                    </a:lnTo>
                    <a:lnTo>
                      <a:pt x="6" y="870"/>
                    </a:lnTo>
                    <a:lnTo>
                      <a:pt x="2" y="87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98"/>
                    </a:lnTo>
                    <a:lnTo>
                      <a:pt x="2" y="908"/>
                    </a:lnTo>
                    <a:lnTo>
                      <a:pt x="6" y="918"/>
                    </a:lnTo>
                    <a:lnTo>
                      <a:pt x="12" y="926"/>
                    </a:lnTo>
                    <a:lnTo>
                      <a:pt x="12" y="926"/>
                    </a:lnTo>
                    <a:lnTo>
                      <a:pt x="22" y="936"/>
                    </a:lnTo>
                    <a:lnTo>
                      <a:pt x="34" y="942"/>
                    </a:lnTo>
                    <a:lnTo>
                      <a:pt x="46" y="946"/>
                    </a:lnTo>
                    <a:lnTo>
                      <a:pt x="58" y="948"/>
                    </a:lnTo>
                    <a:lnTo>
                      <a:pt x="58" y="948"/>
                    </a:lnTo>
                    <a:lnTo>
                      <a:pt x="74" y="946"/>
                    </a:lnTo>
                    <a:lnTo>
                      <a:pt x="88" y="944"/>
                    </a:lnTo>
                    <a:lnTo>
                      <a:pt x="104" y="940"/>
                    </a:lnTo>
                    <a:lnTo>
                      <a:pt x="120" y="934"/>
                    </a:lnTo>
                    <a:lnTo>
                      <a:pt x="120" y="934"/>
                    </a:lnTo>
                    <a:lnTo>
                      <a:pt x="170" y="916"/>
                    </a:lnTo>
                    <a:lnTo>
                      <a:pt x="214" y="894"/>
                    </a:lnTo>
                    <a:lnTo>
                      <a:pt x="214" y="894"/>
                    </a:lnTo>
                    <a:lnTo>
                      <a:pt x="266" y="868"/>
                    </a:lnTo>
                    <a:lnTo>
                      <a:pt x="318" y="838"/>
                    </a:lnTo>
                    <a:lnTo>
                      <a:pt x="368" y="806"/>
                    </a:lnTo>
                    <a:lnTo>
                      <a:pt x="418" y="772"/>
                    </a:lnTo>
                    <a:lnTo>
                      <a:pt x="418" y="772"/>
                    </a:lnTo>
                    <a:lnTo>
                      <a:pt x="428" y="764"/>
                    </a:lnTo>
                    <a:lnTo>
                      <a:pt x="434" y="758"/>
                    </a:lnTo>
                    <a:lnTo>
                      <a:pt x="434" y="910"/>
                    </a:lnTo>
                    <a:lnTo>
                      <a:pt x="434" y="910"/>
                    </a:lnTo>
                    <a:lnTo>
                      <a:pt x="434" y="922"/>
                    </a:lnTo>
                    <a:lnTo>
                      <a:pt x="436" y="932"/>
                    </a:lnTo>
                    <a:lnTo>
                      <a:pt x="440" y="940"/>
                    </a:lnTo>
                    <a:lnTo>
                      <a:pt x="444" y="946"/>
                    </a:lnTo>
                    <a:close/>
                    <a:moveTo>
                      <a:pt x="382" y="334"/>
                    </a:moveTo>
                    <a:lnTo>
                      <a:pt x="350" y="250"/>
                    </a:lnTo>
                    <a:lnTo>
                      <a:pt x="600" y="250"/>
                    </a:lnTo>
                    <a:lnTo>
                      <a:pt x="562" y="334"/>
                    </a:lnTo>
                    <a:lnTo>
                      <a:pt x="382" y="3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15"/>
              <p:cNvSpPr>
                <a:spLocks/>
              </p:cNvSpPr>
              <p:nvPr/>
            </p:nvSpPr>
            <p:spPr bwMode="auto">
              <a:xfrm>
                <a:off x="1119373" y="978267"/>
                <a:ext cx="283125" cy="187508"/>
              </a:xfrm>
              <a:custGeom>
                <a:avLst/>
                <a:gdLst>
                  <a:gd name="T0" fmla="*/ 440 w 912"/>
                  <a:gd name="T1" fmla="*/ 596 h 604"/>
                  <a:gd name="T2" fmla="*/ 472 w 912"/>
                  <a:gd name="T3" fmla="*/ 604 h 604"/>
                  <a:gd name="T4" fmla="*/ 496 w 912"/>
                  <a:gd name="T5" fmla="*/ 600 h 604"/>
                  <a:gd name="T6" fmla="*/ 512 w 912"/>
                  <a:gd name="T7" fmla="*/ 590 h 604"/>
                  <a:gd name="T8" fmla="*/ 524 w 912"/>
                  <a:gd name="T9" fmla="*/ 566 h 604"/>
                  <a:gd name="T10" fmla="*/ 528 w 912"/>
                  <a:gd name="T11" fmla="*/ 130 h 604"/>
                  <a:gd name="T12" fmla="*/ 730 w 912"/>
                  <a:gd name="T13" fmla="*/ 112 h 604"/>
                  <a:gd name="T14" fmla="*/ 892 w 912"/>
                  <a:gd name="T15" fmla="*/ 88 h 604"/>
                  <a:gd name="T16" fmla="*/ 912 w 912"/>
                  <a:gd name="T17" fmla="*/ 60 h 604"/>
                  <a:gd name="T18" fmla="*/ 912 w 912"/>
                  <a:gd name="T19" fmla="*/ 38 h 604"/>
                  <a:gd name="T20" fmla="*/ 900 w 912"/>
                  <a:gd name="T21" fmla="*/ 14 h 604"/>
                  <a:gd name="T22" fmla="*/ 884 w 912"/>
                  <a:gd name="T23" fmla="*/ 4 h 604"/>
                  <a:gd name="T24" fmla="*/ 868 w 912"/>
                  <a:gd name="T25" fmla="*/ 0 h 604"/>
                  <a:gd name="T26" fmla="*/ 830 w 912"/>
                  <a:gd name="T27" fmla="*/ 2 h 604"/>
                  <a:gd name="T28" fmla="*/ 540 w 912"/>
                  <a:gd name="T29" fmla="*/ 38 h 604"/>
                  <a:gd name="T30" fmla="*/ 348 w 912"/>
                  <a:gd name="T31" fmla="*/ 50 h 604"/>
                  <a:gd name="T32" fmla="*/ 84 w 912"/>
                  <a:gd name="T33" fmla="*/ 58 h 604"/>
                  <a:gd name="T34" fmla="*/ 64 w 912"/>
                  <a:gd name="T35" fmla="*/ 60 h 604"/>
                  <a:gd name="T36" fmla="*/ 44 w 912"/>
                  <a:gd name="T37" fmla="*/ 72 h 604"/>
                  <a:gd name="T38" fmla="*/ 38 w 912"/>
                  <a:gd name="T39" fmla="*/ 96 h 604"/>
                  <a:gd name="T40" fmla="*/ 40 w 912"/>
                  <a:gd name="T41" fmla="*/ 118 h 604"/>
                  <a:gd name="T42" fmla="*/ 48 w 912"/>
                  <a:gd name="T43" fmla="*/ 134 h 604"/>
                  <a:gd name="T44" fmla="*/ 74 w 912"/>
                  <a:gd name="T45" fmla="*/ 150 h 604"/>
                  <a:gd name="T46" fmla="*/ 152 w 912"/>
                  <a:gd name="T47" fmla="*/ 150 h 604"/>
                  <a:gd name="T48" fmla="*/ 154 w 912"/>
                  <a:gd name="T49" fmla="*/ 156 h 604"/>
                  <a:gd name="T50" fmla="*/ 142 w 912"/>
                  <a:gd name="T51" fmla="*/ 176 h 604"/>
                  <a:gd name="T52" fmla="*/ 140 w 912"/>
                  <a:gd name="T53" fmla="*/ 268 h 604"/>
                  <a:gd name="T54" fmla="*/ 124 w 912"/>
                  <a:gd name="T55" fmla="*/ 360 h 604"/>
                  <a:gd name="T56" fmla="*/ 96 w 912"/>
                  <a:gd name="T57" fmla="*/ 406 h 604"/>
                  <a:gd name="T58" fmla="*/ 16 w 912"/>
                  <a:gd name="T59" fmla="*/ 482 h 604"/>
                  <a:gd name="T60" fmla="*/ 4 w 912"/>
                  <a:gd name="T61" fmla="*/ 498 h 604"/>
                  <a:gd name="T62" fmla="*/ 0 w 912"/>
                  <a:gd name="T63" fmla="*/ 516 h 604"/>
                  <a:gd name="T64" fmla="*/ 14 w 912"/>
                  <a:gd name="T65" fmla="*/ 548 h 604"/>
                  <a:gd name="T66" fmla="*/ 32 w 912"/>
                  <a:gd name="T67" fmla="*/ 562 h 604"/>
                  <a:gd name="T68" fmla="*/ 60 w 912"/>
                  <a:gd name="T69" fmla="*/ 570 h 604"/>
                  <a:gd name="T70" fmla="*/ 82 w 912"/>
                  <a:gd name="T71" fmla="*/ 564 h 604"/>
                  <a:gd name="T72" fmla="*/ 102 w 912"/>
                  <a:gd name="T73" fmla="*/ 550 h 604"/>
                  <a:gd name="T74" fmla="*/ 168 w 912"/>
                  <a:gd name="T75" fmla="*/ 470 h 604"/>
                  <a:gd name="T76" fmla="*/ 194 w 912"/>
                  <a:gd name="T77" fmla="*/ 432 h 604"/>
                  <a:gd name="T78" fmla="*/ 204 w 912"/>
                  <a:gd name="T79" fmla="*/ 432 h 604"/>
                  <a:gd name="T80" fmla="*/ 238 w 912"/>
                  <a:gd name="T81" fmla="*/ 476 h 604"/>
                  <a:gd name="T82" fmla="*/ 310 w 912"/>
                  <a:gd name="T83" fmla="*/ 554 h 604"/>
                  <a:gd name="T84" fmla="*/ 326 w 912"/>
                  <a:gd name="T85" fmla="*/ 562 h 604"/>
                  <a:gd name="T86" fmla="*/ 342 w 912"/>
                  <a:gd name="T87" fmla="*/ 566 h 604"/>
                  <a:gd name="T88" fmla="*/ 374 w 912"/>
                  <a:gd name="T89" fmla="*/ 560 h 604"/>
                  <a:gd name="T90" fmla="*/ 390 w 912"/>
                  <a:gd name="T91" fmla="*/ 544 h 604"/>
                  <a:gd name="T92" fmla="*/ 400 w 912"/>
                  <a:gd name="T93" fmla="*/ 512 h 604"/>
                  <a:gd name="T94" fmla="*/ 398 w 912"/>
                  <a:gd name="T95" fmla="*/ 496 h 604"/>
                  <a:gd name="T96" fmla="*/ 390 w 912"/>
                  <a:gd name="T97" fmla="*/ 482 h 604"/>
                  <a:gd name="T98" fmla="*/ 296 w 912"/>
                  <a:gd name="T99" fmla="*/ 410 h 604"/>
                  <a:gd name="T100" fmla="*/ 262 w 912"/>
                  <a:gd name="T101" fmla="*/ 368 h 604"/>
                  <a:gd name="T102" fmla="*/ 246 w 912"/>
                  <a:gd name="T103" fmla="*/ 324 h 604"/>
                  <a:gd name="T104" fmla="*/ 242 w 912"/>
                  <a:gd name="T105" fmla="*/ 186 h 604"/>
                  <a:gd name="T106" fmla="*/ 238 w 912"/>
                  <a:gd name="T107" fmla="*/ 166 h 604"/>
                  <a:gd name="T108" fmla="*/ 220 w 912"/>
                  <a:gd name="T109" fmla="*/ 148 h 604"/>
                  <a:gd name="T110" fmla="*/ 322 w 912"/>
                  <a:gd name="T111" fmla="*/ 144 h 604"/>
                  <a:gd name="T112" fmla="*/ 422 w 912"/>
                  <a:gd name="T113" fmla="*/ 554 h 604"/>
                  <a:gd name="T114" fmla="*/ 424 w 912"/>
                  <a:gd name="T115" fmla="*/ 576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12" h="604">
                    <a:moveTo>
                      <a:pt x="434" y="590"/>
                    </a:moveTo>
                    <a:lnTo>
                      <a:pt x="434" y="590"/>
                    </a:lnTo>
                    <a:lnTo>
                      <a:pt x="440" y="596"/>
                    </a:lnTo>
                    <a:lnTo>
                      <a:pt x="450" y="600"/>
                    </a:lnTo>
                    <a:lnTo>
                      <a:pt x="460" y="604"/>
                    </a:lnTo>
                    <a:lnTo>
                      <a:pt x="472" y="604"/>
                    </a:lnTo>
                    <a:lnTo>
                      <a:pt x="472" y="604"/>
                    </a:lnTo>
                    <a:lnTo>
                      <a:pt x="484" y="604"/>
                    </a:lnTo>
                    <a:lnTo>
                      <a:pt x="496" y="600"/>
                    </a:lnTo>
                    <a:lnTo>
                      <a:pt x="506" y="596"/>
                    </a:lnTo>
                    <a:lnTo>
                      <a:pt x="512" y="590"/>
                    </a:lnTo>
                    <a:lnTo>
                      <a:pt x="512" y="590"/>
                    </a:lnTo>
                    <a:lnTo>
                      <a:pt x="518" y="584"/>
                    </a:lnTo>
                    <a:lnTo>
                      <a:pt x="522" y="576"/>
                    </a:lnTo>
                    <a:lnTo>
                      <a:pt x="524" y="566"/>
                    </a:lnTo>
                    <a:lnTo>
                      <a:pt x="526" y="554"/>
                    </a:lnTo>
                    <a:lnTo>
                      <a:pt x="526" y="130"/>
                    </a:lnTo>
                    <a:lnTo>
                      <a:pt x="528" y="130"/>
                    </a:lnTo>
                    <a:lnTo>
                      <a:pt x="528" y="130"/>
                    </a:lnTo>
                    <a:lnTo>
                      <a:pt x="634" y="122"/>
                    </a:lnTo>
                    <a:lnTo>
                      <a:pt x="730" y="112"/>
                    </a:lnTo>
                    <a:lnTo>
                      <a:pt x="816" y="100"/>
                    </a:lnTo>
                    <a:lnTo>
                      <a:pt x="892" y="88"/>
                    </a:lnTo>
                    <a:lnTo>
                      <a:pt x="892" y="88"/>
                    </a:lnTo>
                    <a:lnTo>
                      <a:pt x="900" y="82"/>
                    </a:lnTo>
                    <a:lnTo>
                      <a:pt x="908" y="72"/>
                    </a:lnTo>
                    <a:lnTo>
                      <a:pt x="912" y="60"/>
                    </a:lnTo>
                    <a:lnTo>
                      <a:pt x="912" y="46"/>
                    </a:lnTo>
                    <a:lnTo>
                      <a:pt x="912" y="46"/>
                    </a:lnTo>
                    <a:lnTo>
                      <a:pt x="912" y="38"/>
                    </a:lnTo>
                    <a:lnTo>
                      <a:pt x="910" y="30"/>
                    </a:lnTo>
                    <a:lnTo>
                      <a:pt x="906" y="22"/>
                    </a:lnTo>
                    <a:lnTo>
                      <a:pt x="900" y="14"/>
                    </a:lnTo>
                    <a:lnTo>
                      <a:pt x="900" y="14"/>
                    </a:lnTo>
                    <a:lnTo>
                      <a:pt x="892" y="8"/>
                    </a:lnTo>
                    <a:lnTo>
                      <a:pt x="884" y="4"/>
                    </a:lnTo>
                    <a:lnTo>
                      <a:pt x="876" y="0"/>
                    </a:lnTo>
                    <a:lnTo>
                      <a:pt x="868" y="0"/>
                    </a:lnTo>
                    <a:lnTo>
                      <a:pt x="868" y="0"/>
                    </a:lnTo>
                    <a:lnTo>
                      <a:pt x="850" y="0"/>
                    </a:lnTo>
                    <a:lnTo>
                      <a:pt x="830" y="2"/>
                    </a:lnTo>
                    <a:lnTo>
                      <a:pt x="830" y="2"/>
                    </a:lnTo>
                    <a:lnTo>
                      <a:pt x="738" y="16"/>
                    </a:lnTo>
                    <a:lnTo>
                      <a:pt x="642" y="28"/>
                    </a:lnTo>
                    <a:lnTo>
                      <a:pt x="540" y="38"/>
                    </a:lnTo>
                    <a:lnTo>
                      <a:pt x="432" y="44"/>
                    </a:lnTo>
                    <a:lnTo>
                      <a:pt x="432" y="44"/>
                    </a:lnTo>
                    <a:lnTo>
                      <a:pt x="348" y="50"/>
                    </a:lnTo>
                    <a:lnTo>
                      <a:pt x="262" y="54"/>
                    </a:lnTo>
                    <a:lnTo>
                      <a:pt x="174" y="56"/>
                    </a:lnTo>
                    <a:lnTo>
                      <a:pt x="84" y="58"/>
                    </a:lnTo>
                    <a:lnTo>
                      <a:pt x="84" y="58"/>
                    </a:lnTo>
                    <a:lnTo>
                      <a:pt x="72" y="58"/>
                    </a:lnTo>
                    <a:lnTo>
                      <a:pt x="64" y="60"/>
                    </a:lnTo>
                    <a:lnTo>
                      <a:pt x="56" y="64"/>
                    </a:lnTo>
                    <a:lnTo>
                      <a:pt x="48" y="68"/>
                    </a:lnTo>
                    <a:lnTo>
                      <a:pt x="44" y="72"/>
                    </a:lnTo>
                    <a:lnTo>
                      <a:pt x="40" y="78"/>
                    </a:lnTo>
                    <a:lnTo>
                      <a:pt x="38" y="86"/>
                    </a:lnTo>
                    <a:lnTo>
                      <a:pt x="38" y="96"/>
                    </a:lnTo>
                    <a:lnTo>
                      <a:pt x="38" y="96"/>
                    </a:lnTo>
                    <a:lnTo>
                      <a:pt x="38" y="106"/>
                    </a:lnTo>
                    <a:lnTo>
                      <a:pt x="40" y="118"/>
                    </a:lnTo>
                    <a:lnTo>
                      <a:pt x="44" y="126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6" y="140"/>
                    </a:lnTo>
                    <a:lnTo>
                      <a:pt x="64" y="146"/>
                    </a:lnTo>
                    <a:lnTo>
                      <a:pt x="74" y="150"/>
                    </a:lnTo>
                    <a:lnTo>
                      <a:pt x="88" y="150"/>
                    </a:lnTo>
                    <a:lnTo>
                      <a:pt x="88" y="150"/>
                    </a:lnTo>
                    <a:lnTo>
                      <a:pt x="152" y="150"/>
                    </a:lnTo>
                    <a:lnTo>
                      <a:pt x="162" y="150"/>
                    </a:lnTo>
                    <a:lnTo>
                      <a:pt x="154" y="156"/>
                    </a:lnTo>
                    <a:lnTo>
                      <a:pt x="154" y="156"/>
                    </a:lnTo>
                    <a:lnTo>
                      <a:pt x="148" y="162"/>
                    </a:lnTo>
                    <a:lnTo>
                      <a:pt x="144" y="168"/>
                    </a:lnTo>
                    <a:lnTo>
                      <a:pt x="142" y="176"/>
                    </a:lnTo>
                    <a:lnTo>
                      <a:pt x="140" y="186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38" y="300"/>
                    </a:lnTo>
                    <a:lnTo>
                      <a:pt x="132" y="332"/>
                    </a:lnTo>
                    <a:lnTo>
                      <a:pt x="124" y="360"/>
                    </a:lnTo>
                    <a:lnTo>
                      <a:pt x="112" y="384"/>
                    </a:lnTo>
                    <a:lnTo>
                      <a:pt x="112" y="384"/>
                    </a:lnTo>
                    <a:lnTo>
                      <a:pt x="96" y="406"/>
                    </a:lnTo>
                    <a:lnTo>
                      <a:pt x="76" y="430"/>
                    </a:lnTo>
                    <a:lnTo>
                      <a:pt x="48" y="456"/>
                    </a:lnTo>
                    <a:lnTo>
                      <a:pt x="16" y="482"/>
                    </a:lnTo>
                    <a:lnTo>
                      <a:pt x="16" y="482"/>
                    </a:lnTo>
                    <a:lnTo>
                      <a:pt x="10" y="488"/>
                    </a:lnTo>
                    <a:lnTo>
                      <a:pt x="4" y="498"/>
                    </a:lnTo>
                    <a:lnTo>
                      <a:pt x="2" y="50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2" y="528"/>
                    </a:lnTo>
                    <a:lnTo>
                      <a:pt x="6" y="538"/>
                    </a:lnTo>
                    <a:lnTo>
                      <a:pt x="14" y="54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32" y="562"/>
                    </a:lnTo>
                    <a:lnTo>
                      <a:pt x="40" y="566"/>
                    </a:lnTo>
                    <a:lnTo>
                      <a:pt x="50" y="570"/>
                    </a:lnTo>
                    <a:lnTo>
                      <a:pt x="60" y="570"/>
                    </a:lnTo>
                    <a:lnTo>
                      <a:pt x="60" y="570"/>
                    </a:lnTo>
                    <a:lnTo>
                      <a:pt x="72" y="568"/>
                    </a:lnTo>
                    <a:lnTo>
                      <a:pt x="82" y="564"/>
                    </a:lnTo>
                    <a:lnTo>
                      <a:pt x="92" y="558"/>
                    </a:lnTo>
                    <a:lnTo>
                      <a:pt x="102" y="550"/>
                    </a:lnTo>
                    <a:lnTo>
                      <a:pt x="102" y="550"/>
                    </a:lnTo>
                    <a:lnTo>
                      <a:pt x="126" y="526"/>
                    </a:lnTo>
                    <a:lnTo>
                      <a:pt x="148" y="500"/>
                    </a:lnTo>
                    <a:lnTo>
                      <a:pt x="168" y="470"/>
                    </a:lnTo>
                    <a:lnTo>
                      <a:pt x="188" y="438"/>
                    </a:lnTo>
                    <a:lnTo>
                      <a:pt x="188" y="438"/>
                    </a:lnTo>
                    <a:lnTo>
                      <a:pt x="194" y="432"/>
                    </a:lnTo>
                    <a:lnTo>
                      <a:pt x="200" y="430"/>
                    </a:lnTo>
                    <a:lnTo>
                      <a:pt x="200" y="430"/>
                    </a:lnTo>
                    <a:lnTo>
                      <a:pt x="204" y="432"/>
                    </a:lnTo>
                    <a:lnTo>
                      <a:pt x="210" y="438"/>
                    </a:lnTo>
                    <a:lnTo>
                      <a:pt x="210" y="438"/>
                    </a:lnTo>
                    <a:lnTo>
                      <a:pt x="238" y="476"/>
                    </a:lnTo>
                    <a:lnTo>
                      <a:pt x="266" y="510"/>
                    </a:lnTo>
                    <a:lnTo>
                      <a:pt x="290" y="534"/>
                    </a:lnTo>
                    <a:lnTo>
                      <a:pt x="310" y="554"/>
                    </a:lnTo>
                    <a:lnTo>
                      <a:pt x="310" y="554"/>
                    </a:lnTo>
                    <a:lnTo>
                      <a:pt x="318" y="558"/>
                    </a:lnTo>
                    <a:lnTo>
                      <a:pt x="326" y="562"/>
                    </a:lnTo>
                    <a:lnTo>
                      <a:pt x="334" y="566"/>
                    </a:lnTo>
                    <a:lnTo>
                      <a:pt x="342" y="566"/>
                    </a:lnTo>
                    <a:lnTo>
                      <a:pt x="342" y="566"/>
                    </a:lnTo>
                    <a:lnTo>
                      <a:pt x="354" y="566"/>
                    </a:lnTo>
                    <a:lnTo>
                      <a:pt x="366" y="562"/>
                    </a:lnTo>
                    <a:lnTo>
                      <a:pt x="374" y="560"/>
                    </a:lnTo>
                    <a:lnTo>
                      <a:pt x="382" y="554"/>
                    </a:lnTo>
                    <a:lnTo>
                      <a:pt x="382" y="554"/>
                    </a:lnTo>
                    <a:lnTo>
                      <a:pt x="390" y="544"/>
                    </a:lnTo>
                    <a:lnTo>
                      <a:pt x="396" y="534"/>
                    </a:lnTo>
                    <a:lnTo>
                      <a:pt x="400" y="522"/>
                    </a:lnTo>
                    <a:lnTo>
                      <a:pt x="400" y="512"/>
                    </a:lnTo>
                    <a:lnTo>
                      <a:pt x="400" y="512"/>
                    </a:lnTo>
                    <a:lnTo>
                      <a:pt x="400" y="504"/>
                    </a:lnTo>
                    <a:lnTo>
                      <a:pt x="398" y="496"/>
                    </a:lnTo>
                    <a:lnTo>
                      <a:pt x="394" y="488"/>
                    </a:lnTo>
                    <a:lnTo>
                      <a:pt x="390" y="482"/>
                    </a:lnTo>
                    <a:lnTo>
                      <a:pt x="390" y="482"/>
                    </a:lnTo>
                    <a:lnTo>
                      <a:pt x="348" y="452"/>
                    </a:lnTo>
                    <a:lnTo>
                      <a:pt x="312" y="424"/>
                    </a:lnTo>
                    <a:lnTo>
                      <a:pt x="296" y="410"/>
                    </a:lnTo>
                    <a:lnTo>
                      <a:pt x="284" y="396"/>
                    </a:lnTo>
                    <a:lnTo>
                      <a:pt x="272" y="380"/>
                    </a:lnTo>
                    <a:lnTo>
                      <a:pt x="262" y="368"/>
                    </a:lnTo>
                    <a:lnTo>
                      <a:pt x="262" y="368"/>
                    </a:lnTo>
                    <a:lnTo>
                      <a:pt x="252" y="346"/>
                    </a:lnTo>
                    <a:lnTo>
                      <a:pt x="246" y="324"/>
                    </a:lnTo>
                    <a:lnTo>
                      <a:pt x="242" y="298"/>
                    </a:lnTo>
                    <a:lnTo>
                      <a:pt x="242" y="270"/>
                    </a:lnTo>
                    <a:lnTo>
                      <a:pt x="242" y="186"/>
                    </a:lnTo>
                    <a:lnTo>
                      <a:pt x="242" y="186"/>
                    </a:lnTo>
                    <a:lnTo>
                      <a:pt x="240" y="174"/>
                    </a:lnTo>
                    <a:lnTo>
                      <a:pt x="238" y="166"/>
                    </a:lnTo>
                    <a:lnTo>
                      <a:pt x="234" y="158"/>
                    </a:lnTo>
                    <a:lnTo>
                      <a:pt x="230" y="154"/>
                    </a:lnTo>
                    <a:lnTo>
                      <a:pt x="220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322" y="144"/>
                    </a:lnTo>
                    <a:lnTo>
                      <a:pt x="418" y="138"/>
                    </a:lnTo>
                    <a:lnTo>
                      <a:pt x="422" y="138"/>
                    </a:lnTo>
                    <a:lnTo>
                      <a:pt x="422" y="554"/>
                    </a:lnTo>
                    <a:lnTo>
                      <a:pt x="422" y="554"/>
                    </a:lnTo>
                    <a:lnTo>
                      <a:pt x="422" y="566"/>
                    </a:lnTo>
                    <a:lnTo>
                      <a:pt x="424" y="576"/>
                    </a:lnTo>
                    <a:lnTo>
                      <a:pt x="428" y="584"/>
                    </a:lnTo>
                    <a:lnTo>
                      <a:pt x="434" y="59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6"/>
              <p:cNvSpPr>
                <a:spLocks/>
              </p:cNvSpPr>
              <p:nvPr/>
            </p:nvSpPr>
            <p:spPr bwMode="auto">
              <a:xfrm>
                <a:off x="1286392" y="1022971"/>
                <a:ext cx="127903" cy="132249"/>
              </a:xfrm>
              <a:custGeom>
                <a:avLst/>
                <a:gdLst>
                  <a:gd name="T0" fmla="*/ 22 w 412"/>
                  <a:gd name="T1" fmla="*/ 414 h 426"/>
                  <a:gd name="T2" fmla="*/ 38 w 412"/>
                  <a:gd name="T3" fmla="*/ 422 h 426"/>
                  <a:gd name="T4" fmla="*/ 60 w 412"/>
                  <a:gd name="T5" fmla="*/ 426 h 426"/>
                  <a:gd name="T6" fmla="*/ 70 w 412"/>
                  <a:gd name="T7" fmla="*/ 424 h 426"/>
                  <a:gd name="T8" fmla="*/ 92 w 412"/>
                  <a:gd name="T9" fmla="*/ 414 h 426"/>
                  <a:gd name="T10" fmla="*/ 104 w 412"/>
                  <a:gd name="T11" fmla="*/ 406 h 426"/>
                  <a:gd name="T12" fmla="*/ 150 w 412"/>
                  <a:gd name="T13" fmla="*/ 354 h 426"/>
                  <a:gd name="T14" fmla="*/ 192 w 412"/>
                  <a:gd name="T15" fmla="*/ 290 h 426"/>
                  <a:gd name="T16" fmla="*/ 198 w 412"/>
                  <a:gd name="T17" fmla="*/ 284 h 426"/>
                  <a:gd name="T18" fmla="*/ 204 w 412"/>
                  <a:gd name="T19" fmla="*/ 282 h 426"/>
                  <a:gd name="T20" fmla="*/ 214 w 412"/>
                  <a:gd name="T21" fmla="*/ 288 h 426"/>
                  <a:gd name="T22" fmla="*/ 244 w 412"/>
                  <a:gd name="T23" fmla="*/ 330 h 426"/>
                  <a:gd name="T24" fmla="*/ 294 w 412"/>
                  <a:gd name="T25" fmla="*/ 390 h 426"/>
                  <a:gd name="T26" fmla="*/ 316 w 412"/>
                  <a:gd name="T27" fmla="*/ 410 h 426"/>
                  <a:gd name="T28" fmla="*/ 332 w 412"/>
                  <a:gd name="T29" fmla="*/ 418 h 426"/>
                  <a:gd name="T30" fmla="*/ 348 w 412"/>
                  <a:gd name="T31" fmla="*/ 422 h 426"/>
                  <a:gd name="T32" fmla="*/ 360 w 412"/>
                  <a:gd name="T33" fmla="*/ 422 h 426"/>
                  <a:gd name="T34" fmla="*/ 382 w 412"/>
                  <a:gd name="T35" fmla="*/ 414 h 426"/>
                  <a:gd name="T36" fmla="*/ 390 w 412"/>
                  <a:gd name="T37" fmla="*/ 408 h 426"/>
                  <a:gd name="T38" fmla="*/ 406 w 412"/>
                  <a:gd name="T39" fmla="*/ 386 h 426"/>
                  <a:gd name="T40" fmla="*/ 412 w 412"/>
                  <a:gd name="T41" fmla="*/ 364 h 426"/>
                  <a:gd name="T42" fmla="*/ 410 w 412"/>
                  <a:gd name="T43" fmla="*/ 356 h 426"/>
                  <a:gd name="T44" fmla="*/ 404 w 412"/>
                  <a:gd name="T45" fmla="*/ 344 h 426"/>
                  <a:gd name="T46" fmla="*/ 396 w 412"/>
                  <a:gd name="T47" fmla="*/ 338 h 426"/>
                  <a:gd name="T48" fmla="*/ 318 w 412"/>
                  <a:gd name="T49" fmla="*/ 280 h 426"/>
                  <a:gd name="T50" fmla="*/ 290 w 412"/>
                  <a:gd name="T51" fmla="*/ 250 h 426"/>
                  <a:gd name="T52" fmla="*/ 268 w 412"/>
                  <a:gd name="T53" fmla="*/ 224 h 426"/>
                  <a:gd name="T54" fmla="*/ 258 w 412"/>
                  <a:gd name="T55" fmla="*/ 202 h 426"/>
                  <a:gd name="T56" fmla="*/ 248 w 412"/>
                  <a:gd name="T57" fmla="*/ 154 h 426"/>
                  <a:gd name="T58" fmla="*/ 246 w 412"/>
                  <a:gd name="T59" fmla="*/ 42 h 426"/>
                  <a:gd name="T60" fmla="*/ 246 w 412"/>
                  <a:gd name="T61" fmla="*/ 30 h 426"/>
                  <a:gd name="T62" fmla="*/ 240 w 412"/>
                  <a:gd name="T63" fmla="*/ 14 h 426"/>
                  <a:gd name="T64" fmla="*/ 234 w 412"/>
                  <a:gd name="T65" fmla="*/ 10 h 426"/>
                  <a:gd name="T66" fmla="*/ 220 w 412"/>
                  <a:gd name="T67" fmla="*/ 2 h 426"/>
                  <a:gd name="T68" fmla="*/ 196 w 412"/>
                  <a:gd name="T69" fmla="*/ 0 h 426"/>
                  <a:gd name="T70" fmla="*/ 176 w 412"/>
                  <a:gd name="T71" fmla="*/ 2 h 426"/>
                  <a:gd name="T72" fmla="*/ 162 w 412"/>
                  <a:gd name="T73" fmla="*/ 8 h 426"/>
                  <a:gd name="T74" fmla="*/ 154 w 412"/>
                  <a:gd name="T75" fmla="*/ 14 h 426"/>
                  <a:gd name="T76" fmla="*/ 146 w 412"/>
                  <a:gd name="T77" fmla="*/ 32 h 426"/>
                  <a:gd name="T78" fmla="*/ 146 w 412"/>
                  <a:gd name="T79" fmla="*/ 124 h 426"/>
                  <a:gd name="T80" fmla="*/ 142 w 412"/>
                  <a:gd name="T81" fmla="*/ 156 h 426"/>
                  <a:gd name="T82" fmla="*/ 128 w 412"/>
                  <a:gd name="T83" fmla="*/ 216 h 426"/>
                  <a:gd name="T84" fmla="*/ 114 w 412"/>
                  <a:gd name="T85" fmla="*/ 240 h 426"/>
                  <a:gd name="T86" fmla="*/ 78 w 412"/>
                  <a:gd name="T87" fmla="*/ 286 h 426"/>
                  <a:gd name="T88" fmla="*/ 16 w 412"/>
                  <a:gd name="T89" fmla="*/ 338 h 426"/>
                  <a:gd name="T90" fmla="*/ 8 w 412"/>
                  <a:gd name="T91" fmla="*/ 344 h 426"/>
                  <a:gd name="T92" fmla="*/ 0 w 412"/>
                  <a:gd name="T93" fmla="*/ 362 h 426"/>
                  <a:gd name="T94" fmla="*/ 0 w 412"/>
                  <a:gd name="T95" fmla="*/ 372 h 426"/>
                  <a:gd name="T96" fmla="*/ 6 w 412"/>
                  <a:gd name="T97" fmla="*/ 394 h 426"/>
                  <a:gd name="T98" fmla="*/ 22 w 412"/>
                  <a:gd name="T99" fmla="*/ 41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12" h="426">
                    <a:moveTo>
                      <a:pt x="22" y="414"/>
                    </a:moveTo>
                    <a:lnTo>
                      <a:pt x="22" y="414"/>
                    </a:lnTo>
                    <a:lnTo>
                      <a:pt x="30" y="418"/>
                    </a:lnTo>
                    <a:lnTo>
                      <a:pt x="38" y="422"/>
                    </a:lnTo>
                    <a:lnTo>
                      <a:pt x="48" y="426"/>
                    </a:lnTo>
                    <a:lnTo>
                      <a:pt x="60" y="426"/>
                    </a:lnTo>
                    <a:lnTo>
                      <a:pt x="60" y="426"/>
                    </a:lnTo>
                    <a:lnTo>
                      <a:pt x="70" y="424"/>
                    </a:lnTo>
                    <a:lnTo>
                      <a:pt x="82" y="420"/>
                    </a:lnTo>
                    <a:lnTo>
                      <a:pt x="92" y="414"/>
                    </a:lnTo>
                    <a:lnTo>
                      <a:pt x="104" y="406"/>
                    </a:lnTo>
                    <a:lnTo>
                      <a:pt x="104" y="406"/>
                    </a:lnTo>
                    <a:lnTo>
                      <a:pt x="126" y="380"/>
                    </a:lnTo>
                    <a:lnTo>
                      <a:pt x="150" y="354"/>
                    </a:lnTo>
                    <a:lnTo>
                      <a:pt x="172" y="324"/>
                    </a:lnTo>
                    <a:lnTo>
                      <a:pt x="192" y="290"/>
                    </a:lnTo>
                    <a:lnTo>
                      <a:pt x="192" y="290"/>
                    </a:lnTo>
                    <a:lnTo>
                      <a:pt x="198" y="284"/>
                    </a:lnTo>
                    <a:lnTo>
                      <a:pt x="204" y="282"/>
                    </a:lnTo>
                    <a:lnTo>
                      <a:pt x="204" y="282"/>
                    </a:lnTo>
                    <a:lnTo>
                      <a:pt x="208" y="284"/>
                    </a:lnTo>
                    <a:lnTo>
                      <a:pt x="214" y="288"/>
                    </a:lnTo>
                    <a:lnTo>
                      <a:pt x="214" y="288"/>
                    </a:lnTo>
                    <a:lnTo>
                      <a:pt x="244" y="330"/>
                    </a:lnTo>
                    <a:lnTo>
                      <a:pt x="270" y="362"/>
                    </a:lnTo>
                    <a:lnTo>
                      <a:pt x="294" y="390"/>
                    </a:lnTo>
                    <a:lnTo>
                      <a:pt x="316" y="410"/>
                    </a:lnTo>
                    <a:lnTo>
                      <a:pt x="316" y="410"/>
                    </a:lnTo>
                    <a:lnTo>
                      <a:pt x="324" y="416"/>
                    </a:lnTo>
                    <a:lnTo>
                      <a:pt x="332" y="418"/>
                    </a:lnTo>
                    <a:lnTo>
                      <a:pt x="340" y="422"/>
                    </a:lnTo>
                    <a:lnTo>
                      <a:pt x="348" y="422"/>
                    </a:lnTo>
                    <a:lnTo>
                      <a:pt x="348" y="422"/>
                    </a:lnTo>
                    <a:lnTo>
                      <a:pt x="360" y="422"/>
                    </a:lnTo>
                    <a:lnTo>
                      <a:pt x="372" y="418"/>
                    </a:lnTo>
                    <a:lnTo>
                      <a:pt x="382" y="414"/>
                    </a:lnTo>
                    <a:lnTo>
                      <a:pt x="390" y="408"/>
                    </a:lnTo>
                    <a:lnTo>
                      <a:pt x="390" y="408"/>
                    </a:lnTo>
                    <a:lnTo>
                      <a:pt x="400" y="398"/>
                    </a:lnTo>
                    <a:lnTo>
                      <a:pt x="406" y="386"/>
                    </a:lnTo>
                    <a:lnTo>
                      <a:pt x="410" y="376"/>
                    </a:lnTo>
                    <a:lnTo>
                      <a:pt x="412" y="364"/>
                    </a:lnTo>
                    <a:lnTo>
                      <a:pt x="412" y="364"/>
                    </a:lnTo>
                    <a:lnTo>
                      <a:pt x="410" y="356"/>
                    </a:lnTo>
                    <a:lnTo>
                      <a:pt x="408" y="350"/>
                    </a:lnTo>
                    <a:lnTo>
                      <a:pt x="404" y="344"/>
                    </a:lnTo>
                    <a:lnTo>
                      <a:pt x="396" y="338"/>
                    </a:lnTo>
                    <a:lnTo>
                      <a:pt x="396" y="338"/>
                    </a:lnTo>
                    <a:lnTo>
                      <a:pt x="354" y="308"/>
                    </a:lnTo>
                    <a:lnTo>
                      <a:pt x="318" y="280"/>
                    </a:lnTo>
                    <a:lnTo>
                      <a:pt x="302" y="266"/>
                    </a:lnTo>
                    <a:lnTo>
                      <a:pt x="290" y="250"/>
                    </a:lnTo>
                    <a:lnTo>
                      <a:pt x="278" y="236"/>
                    </a:lnTo>
                    <a:lnTo>
                      <a:pt x="268" y="224"/>
                    </a:lnTo>
                    <a:lnTo>
                      <a:pt x="268" y="224"/>
                    </a:lnTo>
                    <a:lnTo>
                      <a:pt x="258" y="202"/>
                    </a:lnTo>
                    <a:lnTo>
                      <a:pt x="252" y="180"/>
                    </a:lnTo>
                    <a:lnTo>
                      <a:pt x="248" y="154"/>
                    </a:lnTo>
                    <a:lnTo>
                      <a:pt x="246" y="126"/>
                    </a:lnTo>
                    <a:lnTo>
                      <a:pt x="246" y="42"/>
                    </a:lnTo>
                    <a:lnTo>
                      <a:pt x="246" y="42"/>
                    </a:lnTo>
                    <a:lnTo>
                      <a:pt x="246" y="30"/>
                    </a:lnTo>
                    <a:lnTo>
                      <a:pt x="244" y="22"/>
                    </a:lnTo>
                    <a:lnTo>
                      <a:pt x="240" y="14"/>
                    </a:lnTo>
                    <a:lnTo>
                      <a:pt x="234" y="10"/>
                    </a:lnTo>
                    <a:lnTo>
                      <a:pt x="234" y="10"/>
                    </a:lnTo>
                    <a:lnTo>
                      <a:pt x="228" y="6"/>
                    </a:lnTo>
                    <a:lnTo>
                      <a:pt x="220" y="2"/>
                    </a:lnTo>
                    <a:lnTo>
                      <a:pt x="208" y="0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76" y="2"/>
                    </a:lnTo>
                    <a:lnTo>
                      <a:pt x="168" y="4"/>
                    </a:lnTo>
                    <a:lnTo>
                      <a:pt x="162" y="8"/>
                    </a:lnTo>
                    <a:lnTo>
                      <a:pt x="162" y="8"/>
                    </a:lnTo>
                    <a:lnTo>
                      <a:pt x="154" y="14"/>
                    </a:lnTo>
                    <a:lnTo>
                      <a:pt x="150" y="22"/>
                    </a:lnTo>
                    <a:lnTo>
                      <a:pt x="146" y="32"/>
                    </a:lnTo>
                    <a:lnTo>
                      <a:pt x="146" y="42"/>
                    </a:lnTo>
                    <a:lnTo>
                      <a:pt x="146" y="124"/>
                    </a:lnTo>
                    <a:lnTo>
                      <a:pt x="146" y="124"/>
                    </a:lnTo>
                    <a:lnTo>
                      <a:pt x="142" y="156"/>
                    </a:lnTo>
                    <a:lnTo>
                      <a:pt x="136" y="188"/>
                    </a:lnTo>
                    <a:lnTo>
                      <a:pt x="128" y="216"/>
                    </a:lnTo>
                    <a:lnTo>
                      <a:pt x="114" y="240"/>
                    </a:lnTo>
                    <a:lnTo>
                      <a:pt x="114" y="240"/>
                    </a:lnTo>
                    <a:lnTo>
                      <a:pt x="98" y="262"/>
                    </a:lnTo>
                    <a:lnTo>
                      <a:pt x="78" y="286"/>
                    </a:lnTo>
                    <a:lnTo>
                      <a:pt x="50" y="312"/>
                    </a:lnTo>
                    <a:lnTo>
                      <a:pt x="16" y="338"/>
                    </a:lnTo>
                    <a:lnTo>
                      <a:pt x="16" y="338"/>
                    </a:lnTo>
                    <a:lnTo>
                      <a:pt x="8" y="344"/>
                    </a:lnTo>
                    <a:lnTo>
                      <a:pt x="4" y="354"/>
                    </a:lnTo>
                    <a:lnTo>
                      <a:pt x="0" y="36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2" y="384"/>
                    </a:lnTo>
                    <a:lnTo>
                      <a:pt x="6" y="394"/>
                    </a:lnTo>
                    <a:lnTo>
                      <a:pt x="14" y="404"/>
                    </a:lnTo>
                    <a:lnTo>
                      <a:pt x="22" y="4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18"/>
              <p:cNvSpPr>
                <a:spLocks noEditPoints="1"/>
              </p:cNvSpPr>
              <p:nvPr/>
            </p:nvSpPr>
            <p:spPr bwMode="auto">
              <a:xfrm>
                <a:off x="1134274" y="878925"/>
                <a:ext cx="263257" cy="93754"/>
              </a:xfrm>
              <a:custGeom>
                <a:avLst/>
                <a:gdLst>
                  <a:gd name="T0" fmla="*/ 72 w 848"/>
                  <a:gd name="T1" fmla="*/ 0 h 302"/>
                  <a:gd name="T2" fmla="*/ 56 w 848"/>
                  <a:gd name="T3" fmla="*/ 0 h 302"/>
                  <a:gd name="T4" fmla="*/ 28 w 848"/>
                  <a:gd name="T5" fmla="*/ 8 h 302"/>
                  <a:gd name="T6" fmla="*/ 10 w 848"/>
                  <a:gd name="T7" fmla="*/ 26 h 302"/>
                  <a:gd name="T8" fmla="*/ 2 w 848"/>
                  <a:gd name="T9" fmla="*/ 52 h 302"/>
                  <a:gd name="T10" fmla="*/ 0 w 848"/>
                  <a:gd name="T11" fmla="*/ 230 h 302"/>
                  <a:gd name="T12" fmla="*/ 2 w 848"/>
                  <a:gd name="T13" fmla="*/ 246 h 302"/>
                  <a:gd name="T14" fmla="*/ 10 w 848"/>
                  <a:gd name="T15" fmla="*/ 274 h 302"/>
                  <a:gd name="T16" fmla="*/ 28 w 848"/>
                  <a:gd name="T17" fmla="*/ 292 h 302"/>
                  <a:gd name="T18" fmla="*/ 56 w 848"/>
                  <a:gd name="T19" fmla="*/ 300 h 302"/>
                  <a:gd name="T20" fmla="*/ 776 w 848"/>
                  <a:gd name="T21" fmla="*/ 302 h 302"/>
                  <a:gd name="T22" fmla="*/ 794 w 848"/>
                  <a:gd name="T23" fmla="*/ 300 h 302"/>
                  <a:gd name="T24" fmla="*/ 820 w 848"/>
                  <a:gd name="T25" fmla="*/ 292 h 302"/>
                  <a:gd name="T26" fmla="*/ 838 w 848"/>
                  <a:gd name="T27" fmla="*/ 274 h 302"/>
                  <a:gd name="T28" fmla="*/ 848 w 848"/>
                  <a:gd name="T29" fmla="*/ 246 h 302"/>
                  <a:gd name="T30" fmla="*/ 848 w 848"/>
                  <a:gd name="T31" fmla="*/ 70 h 302"/>
                  <a:gd name="T32" fmla="*/ 848 w 848"/>
                  <a:gd name="T33" fmla="*/ 52 h 302"/>
                  <a:gd name="T34" fmla="*/ 838 w 848"/>
                  <a:gd name="T35" fmla="*/ 26 h 302"/>
                  <a:gd name="T36" fmla="*/ 820 w 848"/>
                  <a:gd name="T37" fmla="*/ 8 h 302"/>
                  <a:gd name="T38" fmla="*/ 794 w 848"/>
                  <a:gd name="T39" fmla="*/ 0 h 302"/>
                  <a:gd name="T40" fmla="*/ 250 w 848"/>
                  <a:gd name="T41" fmla="*/ 212 h 302"/>
                  <a:gd name="T42" fmla="*/ 130 w 848"/>
                  <a:gd name="T43" fmla="*/ 212 h 302"/>
                  <a:gd name="T44" fmla="*/ 114 w 848"/>
                  <a:gd name="T45" fmla="*/ 208 h 302"/>
                  <a:gd name="T46" fmla="*/ 110 w 848"/>
                  <a:gd name="T47" fmla="*/ 200 h 302"/>
                  <a:gd name="T48" fmla="*/ 106 w 848"/>
                  <a:gd name="T49" fmla="*/ 188 h 302"/>
                  <a:gd name="T50" fmla="*/ 106 w 848"/>
                  <a:gd name="T51" fmla="*/ 110 h 302"/>
                  <a:gd name="T52" fmla="*/ 112 w 848"/>
                  <a:gd name="T53" fmla="*/ 94 h 302"/>
                  <a:gd name="T54" fmla="*/ 130 w 848"/>
                  <a:gd name="T55" fmla="*/ 88 h 302"/>
                  <a:gd name="T56" fmla="*/ 250 w 848"/>
                  <a:gd name="T57" fmla="*/ 212 h 302"/>
                  <a:gd name="T58" fmla="*/ 352 w 848"/>
                  <a:gd name="T59" fmla="*/ 212 h 302"/>
                  <a:gd name="T60" fmla="*/ 498 w 848"/>
                  <a:gd name="T61" fmla="*/ 88 h 302"/>
                  <a:gd name="T62" fmla="*/ 742 w 848"/>
                  <a:gd name="T63" fmla="*/ 188 h 302"/>
                  <a:gd name="T64" fmla="*/ 742 w 848"/>
                  <a:gd name="T65" fmla="*/ 194 h 302"/>
                  <a:gd name="T66" fmla="*/ 738 w 848"/>
                  <a:gd name="T67" fmla="*/ 204 h 302"/>
                  <a:gd name="T68" fmla="*/ 728 w 848"/>
                  <a:gd name="T69" fmla="*/ 212 h 302"/>
                  <a:gd name="T70" fmla="*/ 600 w 848"/>
                  <a:gd name="T71" fmla="*/ 212 h 302"/>
                  <a:gd name="T72" fmla="*/ 720 w 848"/>
                  <a:gd name="T73" fmla="*/ 88 h 302"/>
                  <a:gd name="T74" fmla="*/ 730 w 848"/>
                  <a:gd name="T75" fmla="*/ 90 h 302"/>
                  <a:gd name="T76" fmla="*/ 742 w 848"/>
                  <a:gd name="T77" fmla="*/ 102 h 302"/>
                  <a:gd name="T78" fmla="*/ 742 w 848"/>
                  <a:gd name="T79" fmla="*/ 188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48" h="302">
                    <a:moveTo>
                      <a:pt x="776" y="0"/>
                    </a:moveTo>
                    <a:lnTo>
                      <a:pt x="72" y="0"/>
                    </a:lnTo>
                    <a:lnTo>
                      <a:pt x="72" y="0"/>
                    </a:lnTo>
                    <a:lnTo>
                      <a:pt x="56" y="0"/>
                    </a:lnTo>
                    <a:lnTo>
                      <a:pt x="40" y="4"/>
                    </a:lnTo>
                    <a:lnTo>
                      <a:pt x="28" y="8"/>
                    </a:lnTo>
                    <a:lnTo>
                      <a:pt x="18" y="16"/>
                    </a:lnTo>
                    <a:lnTo>
                      <a:pt x="10" y="26"/>
                    </a:lnTo>
                    <a:lnTo>
                      <a:pt x="6" y="38"/>
                    </a:lnTo>
                    <a:lnTo>
                      <a:pt x="2" y="52"/>
                    </a:lnTo>
                    <a:lnTo>
                      <a:pt x="0" y="70"/>
                    </a:lnTo>
                    <a:lnTo>
                      <a:pt x="0" y="230"/>
                    </a:lnTo>
                    <a:lnTo>
                      <a:pt x="0" y="230"/>
                    </a:lnTo>
                    <a:lnTo>
                      <a:pt x="2" y="246"/>
                    </a:lnTo>
                    <a:lnTo>
                      <a:pt x="6" y="262"/>
                    </a:lnTo>
                    <a:lnTo>
                      <a:pt x="10" y="274"/>
                    </a:lnTo>
                    <a:lnTo>
                      <a:pt x="18" y="284"/>
                    </a:lnTo>
                    <a:lnTo>
                      <a:pt x="28" y="292"/>
                    </a:lnTo>
                    <a:lnTo>
                      <a:pt x="40" y="298"/>
                    </a:lnTo>
                    <a:lnTo>
                      <a:pt x="56" y="300"/>
                    </a:lnTo>
                    <a:lnTo>
                      <a:pt x="72" y="302"/>
                    </a:lnTo>
                    <a:lnTo>
                      <a:pt x="776" y="302"/>
                    </a:lnTo>
                    <a:lnTo>
                      <a:pt x="776" y="302"/>
                    </a:lnTo>
                    <a:lnTo>
                      <a:pt x="794" y="300"/>
                    </a:lnTo>
                    <a:lnTo>
                      <a:pt x="808" y="298"/>
                    </a:lnTo>
                    <a:lnTo>
                      <a:pt x="820" y="292"/>
                    </a:lnTo>
                    <a:lnTo>
                      <a:pt x="830" y="284"/>
                    </a:lnTo>
                    <a:lnTo>
                      <a:pt x="838" y="274"/>
                    </a:lnTo>
                    <a:lnTo>
                      <a:pt x="844" y="262"/>
                    </a:lnTo>
                    <a:lnTo>
                      <a:pt x="848" y="246"/>
                    </a:lnTo>
                    <a:lnTo>
                      <a:pt x="848" y="230"/>
                    </a:lnTo>
                    <a:lnTo>
                      <a:pt x="848" y="70"/>
                    </a:lnTo>
                    <a:lnTo>
                      <a:pt x="848" y="70"/>
                    </a:lnTo>
                    <a:lnTo>
                      <a:pt x="848" y="52"/>
                    </a:lnTo>
                    <a:lnTo>
                      <a:pt x="844" y="38"/>
                    </a:lnTo>
                    <a:lnTo>
                      <a:pt x="838" y="26"/>
                    </a:lnTo>
                    <a:lnTo>
                      <a:pt x="830" y="16"/>
                    </a:lnTo>
                    <a:lnTo>
                      <a:pt x="820" y="8"/>
                    </a:lnTo>
                    <a:lnTo>
                      <a:pt x="808" y="4"/>
                    </a:lnTo>
                    <a:lnTo>
                      <a:pt x="794" y="0"/>
                    </a:lnTo>
                    <a:lnTo>
                      <a:pt x="776" y="0"/>
                    </a:lnTo>
                    <a:close/>
                    <a:moveTo>
                      <a:pt x="250" y="212"/>
                    </a:moveTo>
                    <a:lnTo>
                      <a:pt x="130" y="212"/>
                    </a:lnTo>
                    <a:lnTo>
                      <a:pt x="130" y="212"/>
                    </a:lnTo>
                    <a:lnTo>
                      <a:pt x="122" y="212"/>
                    </a:lnTo>
                    <a:lnTo>
                      <a:pt x="114" y="208"/>
                    </a:lnTo>
                    <a:lnTo>
                      <a:pt x="112" y="204"/>
                    </a:lnTo>
                    <a:lnTo>
                      <a:pt x="110" y="200"/>
                    </a:lnTo>
                    <a:lnTo>
                      <a:pt x="108" y="194"/>
                    </a:lnTo>
                    <a:lnTo>
                      <a:pt x="106" y="188"/>
                    </a:lnTo>
                    <a:lnTo>
                      <a:pt x="106" y="110"/>
                    </a:lnTo>
                    <a:lnTo>
                      <a:pt x="106" y="110"/>
                    </a:lnTo>
                    <a:lnTo>
                      <a:pt x="108" y="100"/>
                    </a:lnTo>
                    <a:lnTo>
                      <a:pt x="112" y="94"/>
                    </a:lnTo>
                    <a:lnTo>
                      <a:pt x="120" y="90"/>
                    </a:lnTo>
                    <a:lnTo>
                      <a:pt x="130" y="88"/>
                    </a:lnTo>
                    <a:lnTo>
                      <a:pt x="250" y="88"/>
                    </a:lnTo>
                    <a:lnTo>
                      <a:pt x="250" y="212"/>
                    </a:lnTo>
                    <a:close/>
                    <a:moveTo>
                      <a:pt x="498" y="212"/>
                    </a:moveTo>
                    <a:lnTo>
                      <a:pt x="352" y="212"/>
                    </a:lnTo>
                    <a:lnTo>
                      <a:pt x="352" y="88"/>
                    </a:lnTo>
                    <a:lnTo>
                      <a:pt x="498" y="88"/>
                    </a:lnTo>
                    <a:lnTo>
                      <a:pt x="498" y="212"/>
                    </a:lnTo>
                    <a:close/>
                    <a:moveTo>
                      <a:pt x="742" y="188"/>
                    </a:moveTo>
                    <a:lnTo>
                      <a:pt x="742" y="188"/>
                    </a:lnTo>
                    <a:lnTo>
                      <a:pt x="742" y="194"/>
                    </a:lnTo>
                    <a:lnTo>
                      <a:pt x="740" y="200"/>
                    </a:lnTo>
                    <a:lnTo>
                      <a:pt x="738" y="204"/>
                    </a:lnTo>
                    <a:lnTo>
                      <a:pt x="736" y="208"/>
                    </a:lnTo>
                    <a:lnTo>
                      <a:pt x="728" y="212"/>
                    </a:lnTo>
                    <a:lnTo>
                      <a:pt x="720" y="212"/>
                    </a:lnTo>
                    <a:lnTo>
                      <a:pt x="600" y="212"/>
                    </a:lnTo>
                    <a:lnTo>
                      <a:pt x="600" y="88"/>
                    </a:lnTo>
                    <a:lnTo>
                      <a:pt x="720" y="88"/>
                    </a:lnTo>
                    <a:lnTo>
                      <a:pt x="720" y="88"/>
                    </a:lnTo>
                    <a:lnTo>
                      <a:pt x="730" y="90"/>
                    </a:lnTo>
                    <a:lnTo>
                      <a:pt x="736" y="94"/>
                    </a:lnTo>
                    <a:lnTo>
                      <a:pt x="742" y="102"/>
                    </a:lnTo>
                    <a:lnTo>
                      <a:pt x="742" y="110"/>
                    </a:lnTo>
                    <a:lnTo>
                      <a:pt x="742" y="1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1547165" y="883271"/>
                <a:ext cx="177574" cy="26077"/>
              </a:xfrm>
              <a:custGeom>
                <a:avLst/>
                <a:gdLst>
                  <a:gd name="T0" fmla="*/ 530 w 572"/>
                  <a:gd name="T1" fmla="*/ 0 h 84"/>
                  <a:gd name="T2" fmla="*/ 42 w 572"/>
                  <a:gd name="T3" fmla="*/ 0 h 84"/>
                  <a:gd name="T4" fmla="*/ 42 w 572"/>
                  <a:gd name="T5" fmla="*/ 0 h 84"/>
                  <a:gd name="T6" fmla="*/ 32 w 572"/>
                  <a:gd name="T7" fmla="*/ 0 h 84"/>
                  <a:gd name="T8" fmla="*/ 24 w 572"/>
                  <a:gd name="T9" fmla="*/ 2 h 84"/>
                  <a:gd name="T10" fmla="*/ 16 w 572"/>
                  <a:gd name="T11" fmla="*/ 4 h 84"/>
                  <a:gd name="T12" fmla="*/ 10 w 572"/>
                  <a:gd name="T13" fmla="*/ 8 h 84"/>
                  <a:gd name="T14" fmla="*/ 10 w 572"/>
                  <a:gd name="T15" fmla="*/ 8 h 84"/>
                  <a:gd name="T16" fmla="*/ 6 w 572"/>
                  <a:gd name="T17" fmla="*/ 16 h 84"/>
                  <a:gd name="T18" fmla="*/ 2 w 572"/>
                  <a:gd name="T19" fmla="*/ 22 h 84"/>
                  <a:gd name="T20" fmla="*/ 2 w 572"/>
                  <a:gd name="T21" fmla="*/ 32 h 84"/>
                  <a:gd name="T22" fmla="*/ 0 w 572"/>
                  <a:gd name="T23" fmla="*/ 42 h 84"/>
                  <a:gd name="T24" fmla="*/ 0 w 572"/>
                  <a:gd name="T25" fmla="*/ 42 h 84"/>
                  <a:gd name="T26" fmla="*/ 2 w 572"/>
                  <a:gd name="T27" fmla="*/ 52 h 84"/>
                  <a:gd name="T28" fmla="*/ 2 w 572"/>
                  <a:gd name="T29" fmla="*/ 62 h 84"/>
                  <a:gd name="T30" fmla="*/ 6 w 572"/>
                  <a:gd name="T31" fmla="*/ 70 h 84"/>
                  <a:gd name="T32" fmla="*/ 10 w 572"/>
                  <a:gd name="T33" fmla="*/ 74 h 84"/>
                  <a:gd name="T34" fmla="*/ 10 w 572"/>
                  <a:gd name="T35" fmla="*/ 74 h 84"/>
                  <a:gd name="T36" fmla="*/ 16 w 572"/>
                  <a:gd name="T37" fmla="*/ 78 h 84"/>
                  <a:gd name="T38" fmla="*/ 24 w 572"/>
                  <a:gd name="T39" fmla="*/ 82 h 84"/>
                  <a:gd name="T40" fmla="*/ 32 w 572"/>
                  <a:gd name="T41" fmla="*/ 84 h 84"/>
                  <a:gd name="T42" fmla="*/ 42 w 572"/>
                  <a:gd name="T43" fmla="*/ 84 h 84"/>
                  <a:gd name="T44" fmla="*/ 530 w 572"/>
                  <a:gd name="T45" fmla="*/ 84 h 84"/>
                  <a:gd name="T46" fmla="*/ 530 w 572"/>
                  <a:gd name="T47" fmla="*/ 84 h 84"/>
                  <a:gd name="T48" fmla="*/ 540 w 572"/>
                  <a:gd name="T49" fmla="*/ 84 h 84"/>
                  <a:gd name="T50" fmla="*/ 548 w 572"/>
                  <a:gd name="T51" fmla="*/ 80 h 84"/>
                  <a:gd name="T52" fmla="*/ 556 w 572"/>
                  <a:gd name="T53" fmla="*/ 78 h 84"/>
                  <a:gd name="T54" fmla="*/ 562 w 572"/>
                  <a:gd name="T55" fmla="*/ 72 h 84"/>
                  <a:gd name="T56" fmla="*/ 562 w 572"/>
                  <a:gd name="T57" fmla="*/ 72 h 84"/>
                  <a:gd name="T58" fmla="*/ 566 w 572"/>
                  <a:gd name="T59" fmla="*/ 66 h 84"/>
                  <a:gd name="T60" fmla="*/ 570 w 572"/>
                  <a:gd name="T61" fmla="*/ 60 h 84"/>
                  <a:gd name="T62" fmla="*/ 570 w 572"/>
                  <a:gd name="T63" fmla="*/ 52 h 84"/>
                  <a:gd name="T64" fmla="*/ 572 w 572"/>
                  <a:gd name="T65" fmla="*/ 42 h 84"/>
                  <a:gd name="T66" fmla="*/ 572 w 572"/>
                  <a:gd name="T67" fmla="*/ 42 h 84"/>
                  <a:gd name="T68" fmla="*/ 570 w 572"/>
                  <a:gd name="T69" fmla="*/ 30 h 84"/>
                  <a:gd name="T70" fmla="*/ 568 w 572"/>
                  <a:gd name="T71" fmla="*/ 22 h 84"/>
                  <a:gd name="T72" fmla="*/ 566 w 572"/>
                  <a:gd name="T73" fmla="*/ 14 h 84"/>
                  <a:gd name="T74" fmla="*/ 562 w 572"/>
                  <a:gd name="T75" fmla="*/ 8 h 84"/>
                  <a:gd name="T76" fmla="*/ 562 w 572"/>
                  <a:gd name="T77" fmla="*/ 8 h 84"/>
                  <a:gd name="T78" fmla="*/ 556 w 572"/>
                  <a:gd name="T79" fmla="*/ 4 h 84"/>
                  <a:gd name="T80" fmla="*/ 548 w 572"/>
                  <a:gd name="T81" fmla="*/ 2 h 84"/>
                  <a:gd name="T82" fmla="*/ 540 w 572"/>
                  <a:gd name="T83" fmla="*/ 0 h 84"/>
                  <a:gd name="T84" fmla="*/ 530 w 572"/>
                  <a:gd name="T8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72" h="84">
                    <a:moveTo>
                      <a:pt x="530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2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52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78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4"/>
                    </a:lnTo>
                    <a:lnTo>
                      <a:pt x="530" y="84"/>
                    </a:lnTo>
                    <a:lnTo>
                      <a:pt x="530" y="84"/>
                    </a:lnTo>
                    <a:lnTo>
                      <a:pt x="540" y="84"/>
                    </a:lnTo>
                    <a:lnTo>
                      <a:pt x="548" y="80"/>
                    </a:lnTo>
                    <a:lnTo>
                      <a:pt x="556" y="78"/>
                    </a:lnTo>
                    <a:lnTo>
                      <a:pt x="562" y="72"/>
                    </a:lnTo>
                    <a:lnTo>
                      <a:pt x="562" y="72"/>
                    </a:lnTo>
                    <a:lnTo>
                      <a:pt x="566" y="66"/>
                    </a:lnTo>
                    <a:lnTo>
                      <a:pt x="570" y="60"/>
                    </a:lnTo>
                    <a:lnTo>
                      <a:pt x="570" y="52"/>
                    </a:lnTo>
                    <a:lnTo>
                      <a:pt x="572" y="42"/>
                    </a:lnTo>
                    <a:lnTo>
                      <a:pt x="572" y="42"/>
                    </a:lnTo>
                    <a:lnTo>
                      <a:pt x="570" y="30"/>
                    </a:lnTo>
                    <a:lnTo>
                      <a:pt x="568" y="22"/>
                    </a:lnTo>
                    <a:lnTo>
                      <a:pt x="566" y="14"/>
                    </a:lnTo>
                    <a:lnTo>
                      <a:pt x="562" y="8"/>
                    </a:lnTo>
                    <a:lnTo>
                      <a:pt x="562" y="8"/>
                    </a:lnTo>
                    <a:lnTo>
                      <a:pt x="556" y="4"/>
                    </a:lnTo>
                    <a:lnTo>
                      <a:pt x="548" y="2"/>
                    </a:lnTo>
                    <a:lnTo>
                      <a:pt x="540" y="0"/>
                    </a:lnTo>
                    <a:lnTo>
                      <a:pt x="53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25"/>
              <p:cNvSpPr>
                <a:spLocks/>
              </p:cNvSpPr>
              <p:nvPr/>
            </p:nvSpPr>
            <p:spPr bwMode="auto">
              <a:xfrm>
                <a:off x="1534747" y="932321"/>
                <a:ext cx="206135" cy="29182"/>
              </a:xfrm>
              <a:custGeom>
                <a:avLst/>
                <a:gdLst>
                  <a:gd name="T0" fmla="*/ 654 w 664"/>
                  <a:gd name="T1" fmla="*/ 8 h 94"/>
                  <a:gd name="T2" fmla="*/ 654 w 664"/>
                  <a:gd name="T3" fmla="*/ 8 h 94"/>
                  <a:gd name="T4" fmla="*/ 648 w 664"/>
                  <a:gd name="T5" fmla="*/ 4 h 94"/>
                  <a:gd name="T6" fmla="*/ 640 w 664"/>
                  <a:gd name="T7" fmla="*/ 2 h 94"/>
                  <a:gd name="T8" fmla="*/ 630 w 664"/>
                  <a:gd name="T9" fmla="*/ 0 h 94"/>
                  <a:gd name="T10" fmla="*/ 618 w 664"/>
                  <a:gd name="T11" fmla="*/ 0 h 94"/>
                  <a:gd name="T12" fmla="*/ 46 w 664"/>
                  <a:gd name="T13" fmla="*/ 0 h 94"/>
                  <a:gd name="T14" fmla="*/ 46 w 664"/>
                  <a:gd name="T15" fmla="*/ 0 h 94"/>
                  <a:gd name="T16" fmla="*/ 34 w 664"/>
                  <a:gd name="T17" fmla="*/ 0 h 94"/>
                  <a:gd name="T18" fmla="*/ 24 w 664"/>
                  <a:gd name="T19" fmla="*/ 2 h 94"/>
                  <a:gd name="T20" fmla="*/ 16 w 664"/>
                  <a:gd name="T21" fmla="*/ 4 h 94"/>
                  <a:gd name="T22" fmla="*/ 10 w 664"/>
                  <a:gd name="T23" fmla="*/ 8 h 94"/>
                  <a:gd name="T24" fmla="*/ 10 w 664"/>
                  <a:gd name="T25" fmla="*/ 8 h 94"/>
                  <a:gd name="T26" fmla="*/ 6 w 664"/>
                  <a:gd name="T27" fmla="*/ 16 h 94"/>
                  <a:gd name="T28" fmla="*/ 2 w 664"/>
                  <a:gd name="T29" fmla="*/ 24 h 94"/>
                  <a:gd name="T30" fmla="*/ 0 w 664"/>
                  <a:gd name="T31" fmla="*/ 34 h 94"/>
                  <a:gd name="T32" fmla="*/ 0 w 664"/>
                  <a:gd name="T33" fmla="*/ 46 h 94"/>
                  <a:gd name="T34" fmla="*/ 0 w 664"/>
                  <a:gd name="T35" fmla="*/ 46 h 94"/>
                  <a:gd name="T36" fmla="*/ 0 w 664"/>
                  <a:gd name="T37" fmla="*/ 58 h 94"/>
                  <a:gd name="T38" fmla="*/ 2 w 664"/>
                  <a:gd name="T39" fmla="*/ 70 h 94"/>
                  <a:gd name="T40" fmla="*/ 6 w 664"/>
                  <a:gd name="T41" fmla="*/ 78 h 94"/>
                  <a:gd name="T42" fmla="*/ 10 w 664"/>
                  <a:gd name="T43" fmla="*/ 84 h 94"/>
                  <a:gd name="T44" fmla="*/ 10 w 664"/>
                  <a:gd name="T45" fmla="*/ 84 h 94"/>
                  <a:gd name="T46" fmla="*/ 16 w 664"/>
                  <a:gd name="T47" fmla="*/ 88 h 94"/>
                  <a:gd name="T48" fmla="*/ 24 w 664"/>
                  <a:gd name="T49" fmla="*/ 92 h 94"/>
                  <a:gd name="T50" fmla="*/ 34 w 664"/>
                  <a:gd name="T51" fmla="*/ 94 h 94"/>
                  <a:gd name="T52" fmla="*/ 46 w 664"/>
                  <a:gd name="T53" fmla="*/ 94 h 94"/>
                  <a:gd name="T54" fmla="*/ 618 w 664"/>
                  <a:gd name="T55" fmla="*/ 94 h 94"/>
                  <a:gd name="T56" fmla="*/ 618 w 664"/>
                  <a:gd name="T57" fmla="*/ 94 h 94"/>
                  <a:gd name="T58" fmla="*/ 630 w 664"/>
                  <a:gd name="T59" fmla="*/ 94 h 94"/>
                  <a:gd name="T60" fmla="*/ 640 w 664"/>
                  <a:gd name="T61" fmla="*/ 90 h 94"/>
                  <a:gd name="T62" fmla="*/ 650 w 664"/>
                  <a:gd name="T63" fmla="*/ 86 h 94"/>
                  <a:gd name="T64" fmla="*/ 656 w 664"/>
                  <a:gd name="T65" fmla="*/ 80 h 94"/>
                  <a:gd name="T66" fmla="*/ 656 w 664"/>
                  <a:gd name="T67" fmla="*/ 80 h 94"/>
                  <a:gd name="T68" fmla="*/ 660 w 664"/>
                  <a:gd name="T69" fmla="*/ 72 h 94"/>
                  <a:gd name="T70" fmla="*/ 662 w 664"/>
                  <a:gd name="T71" fmla="*/ 66 h 94"/>
                  <a:gd name="T72" fmla="*/ 664 w 664"/>
                  <a:gd name="T73" fmla="*/ 56 h 94"/>
                  <a:gd name="T74" fmla="*/ 664 w 664"/>
                  <a:gd name="T75" fmla="*/ 46 h 94"/>
                  <a:gd name="T76" fmla="*/ 664 w 664"/>
                  <a:gd name="T77" fmla="*/ 46 h 94"/>
                  <a:gd name="T78" fmla="*/ 664 w 664"/>
                  <a:gd name="T79" fmla="*/ 32 h 94"/>
                  <a:gd name="T80" fmla="*/ 662 w 664"/>
                  <a:gd name="T81" fmla="*/ 22 h 94"/>
                  <a:gd name="T82" fmla="*/ 660 w 664"/>
                  <a:gd name="T83" fmla="*/ 14 h 94"/>
                  <a:gd name="T84" fmla="*/ 654 w 664"/>
                  <a:gd name="T85" fmla="*/ 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64" h="94">
                    <a:moveTo>
                      <a:pt x="654" y="8"/>
                    </a:moveTo>
                    <a:lnTo>
                      <a:pt x="654" y="8"/>
                    </a:lnTo>
                    <a:lnTo>
                      <a:pt x="648" y="4"/>
                    </a:lnTo>
                    <a:lnTo>
                      <a:pt x="640" y="2"/>
                    </a:lnTo>
                    <a:lnTo>
                      <a:pt x="630" y="0"/>
                    </a:lnTo>
                    <a:lnTo>
                      <a:pt x="618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58"/>
                    </a:lnTo>
                    <a:lnTo>
                      <a:pt x="2" y="70"/>
                    </a:lnTo>
                    <a:lnTo>
                      <a:pt x="6" y="78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6" y="88"/>
                    </a:lnTo>
                    <a:lnTo>
                      <a:pt x="24" y="92"/>
                    </a:lnTo>
                    <a:lnTo>
                      <a:pt x="34" y="94"/>
                    </a:lnTo>
                    <a:lnTo>
                      <a:pt x="46" y="94"/>
                    </a:lnTo>
                    <a:lnTo>
                      <a:pt x="618" y="94"/>
                    </a:lnTo>
                    <a:lnTo>
                      <a:pt x="618" y="94"/>
                    </a:lnTo>
                    <a:lnTo>
                      <a:pt x="630" y="94"/>
                    </a:lnTo>
                    <a:lnTo>
                      <a:pt x="640" y="90"/>
                    </a:lnTo>
                    <a:lnTo>
                      <a:pt x="650" y="86"/>
                    </a:lnTo>
                    <a:lnTo>
                      <a:pt x="656" y="80"/>
                    </a:lnTo>
                    <a:lnTo>
                      <a:pt x="656" y="80"/>
                    </a:lnTo>
                    <a:lnTo>
                      <a:pt x="660" y="72"/>
                    </a:lnTo>
                    <a:lnTo>
                      <a:pt x="662" y="66"/>
                    </a:lnTo>
                    <a:lnTo>
                      <a:pt x="664" y="56"/>
                    </a:lnTo>
                    <a:lnTo>
                      <a:pt x="664" y="46"/>
                    </a:lnTo>
                    <a:lnTo>
                      <a:pt x="664" y="46"/>
                    </a:lnTo>
                    <a:lnTo>
                      <a:pt x="664" y="32"/>
                    </a:lnTo>
                    <a:lnTo>
                      <a:pt x="662" y="22"/>
                    </a:lnTo>
                    <a:lnTo>
                      <a:pt x="660" y="14"/>
                    </a:lnTo>
                    <a:lnTo>
                      <a:pt x="654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27"/>
              <p:cNvSpPr>
                <a:spLocks/>
              </p:cNvSpPr>
              <p:nvPr/>
            </p:nvSpPr>
            <p:spPr bwMode="auto">
              <a:xfrm>
                <a:off x="1444098" y="870232"/>
                <a:ext cx="91270" cy="294300"/>
              </a:xfrm>
              <a:custGeom>
                <a:avLst/>
                <a:gdLst>
                  <a:gd name="T0" fmla="*/ 144 w 294"/>
                  <a:gd name="T1" fmla="*/ 936 h 948"/>
                  <a:gd name="T2" fmla="*/ 158 w 294"/>
                  <a:gd name="T3" fmla="*/ 944 h 948"/>
                  <a:gd name="T4" fmla="*/ 180 w 294"/>
                  <a:gd name="T5" fmla="*/ 948 h 948"/>
                  <a:gd name="T6" fmla="*/ 192 w 294"/>
                  <a:gd name="T7" fmla="*/ 946 h 948"/>
                  <a:gd name="T8" fmla="*/ 210 w 294"/>
                  <a:gd name="T9" fmla="*/ 940 h 948"/>
                  <a:gd name="T10" fmla="*/ 216 w 294"/>
                  <a:gd name="T11" fmla="*/ 936 h 948"/>
                  <a:gd name="T12" fmla="*/ 228 w 294"/>
                  <a:gd name="T13" fmla="*/ 920 h 948"/>
                  <a:gd name="T14" fmla="*/ 230 w 294"/>
                  <a:gd name="T15" fmla="*/ 898 h 948"/>
                  <a:gd name="T16" fmla="*/ 230 w 294"/>
                  <a:gd name="T17" fmla="*/ 250 h 948"/>
                  <a:gd name="T18" fmla="*/ 248 w 294"/>
                  <a:gd name="T19" fmla="*/ 208 h 948"/>
                  <a:gd name="T20" fmla="*/ 274 w 294"/>
                  <a:gd name="T21" fmla="*/ 128 h 948"/>
                  <a:gd name="T22" fmla="*/ 286 w 294"/>
                  <a:gd name="T23" fmla="*/ 92 h 948"/>
                  <a:gd name="T24" fmla="*/ 294 w 294"/>
                  <a:gd name="T25" fmla="*/ 46 h 948"/>
                  <a:gd name="T26" fmla="*/ 292 w 294"/>
                  <a:gd name="T27" fmla="*/ 34 h 948"/>
                  <a:gd name="T28" fmla="*/ 282 w 294"/>
                  <a:gd name="T29" fmla="*/ 16 h 948"/>
                  <a:gd name="T30" fmla="*/ 274 w 294"/>
                  <a:gd name="T31" fmla="*/ 10 h 948"/>
                  <a:gd name="T32" fmla="*/ 254 w 294"/>
                  <a:gd name="T33" fmla="*/ 2 h 948"/>
                  <a:gd name="T34" fmla="*/ 230 w 294"/>
                  <a:gd name="T35" fmla="*/ 0 h 948"/>
                  <a:gd name="T36" fmla="*/ 220 w 294"/>
                  <a:gd name="T37" fmla="*/ 4 h 948"/>
                  <a:gd name="T38" fmla="*/ 202 w 294"/>
                  <a:gd name="T39" fmla="*/ 20 h 948"/>
                  <a:gd name="T40" fmla="*/ 196 w 294"/>
                  <a:gd name="T41" fmla="*/ 32 h 948"/>
                  <a:gd name="T42" fmla="*/ 160 w 294"/>
                  <a:gd name="T43" fmla="*/ 138 h 948"/>
                  <a:gd name="T44" fmla="*/ 120 w 294"/>
                  <a:gd name="T45" fmla="*/ 242 h 948"/>
                  <a:gd name="T46" fmla="*/ 70 w 294"/>
                  <a:gd name="T47" fmla="*/ 344 h 948"/>
                  <a:gd name="T48" fmla="*/ 14 w 294"/>
                  <a:gd name="T49" fmla="*/ 442 h 948"/>
                  <a:gd name="T50" fmla="*/ 4 w 294"/>
                  <a:gd name="T51" fmla="*/ 460 h 948"/>
                  <a:gd name="T52" fmla="*/ 0 w 294"/>
                  <a:gd name="T53" fmla="*/ 476 h 948"/>
                  <a:gd name="T54" fmla="*/ 2 w 294"/>
                  <a:gd name="T55" fmla="*/ 486 h 948"/>
                  <a:gd name="T56" fmla="*/ 8 w 294"/>
                  <a:gd name="T57" fmla="*/ 504 h 948"/>
                  <a:gd name="T58" fmla="*/ 16 w 294"/>
                  <a:gd name="T59" fmla="*/ 512 h 948"/>
                  <a:gd name="T60" fmla="*/ 36 w 294"/>
                  <a:gd name="T61" fmla="*/ 522 h 948"/>
                  <a:gd name="T62" fmla="*/ 60 w 294"/>
                  <a:gd name="T63" fmla="*/ 526 h 948"/>
                  <a:gd name="T64" fmla="*/ 72 w 294"/>
                  <a:gd name="T65" fmla="*/ 524 h 948"/>
                  <a:gd name="T66" fmla="*/ 94 w 294"/>
                  <a:gd name="T67" fmla="*/ 516 h 948"/>
                  <a:gd name="T68" fmla="*/ 102 w 294"/>
                  <a:gd name="T69" fmla="*/ 508 h 948"/>
                  <a:gd name="T70" fmla="*/ 130 w 294"/>
                  <a:gd name="T71" fmla="*/ 462 h 948"/>
                  <a:gd name="T72" fmla="*/ 130 w 294"/>
                  <a:gd name="T73" fmla="*/ 898 h 948"/>
                  <a:gd name="T74" fmla="*/ 134 w 294"/>
                  <a:gd name="T75" fmla="*/ 920 h 948"/>
                  <a:gd name="T76" fmla="*/ 144 w 294"/>
                  <a:gd name="T77" fmla="*/ 936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94" h="948">
                    <a:moveTo>
                      <a:pt x="144" y="936"/>
                    </a:moveTo>
                    <a:lnTo>
                      <a:pt x="144" y="936"/>
                    </a:lnTo>
                    <a:lnTo>
                      <a:pt x="150" y="940"/>
                    </a:lnTo>
                    <a:lnTo>
                      <a:pt x="158" y="944"/>
                    </a:lnTo>
                    <a:lnTo>
                      <a:pt x="168" y="946"/>
                    </a:lnTo>
                    <a:lnTo>
                      <a:pt x="180" y="948"/>
                    </a:lnTo>
                    <a:lnTo>
                      <a:pt x="180" y="948"/>
                    </a:lnTo>
                    <a:lnTo>
                      <a:pt x="192" y="946"/>
                    </a:lnTo>
                    <a:lnTo>
                      <a:pt x="202" y="944"/>
                    </a:lnTo>
                    <a:lnTo>
                      <a:pt x="210" y="940"/>
                    </a:lnTo>
                    <a:lnTo>
                      <a:pt x="216" y="936"/>
                    </a:lnTo>
                    <a:lnTo>
                      <a:pt x="216" y="936"/>
                    </a:lnTo>
                    <a:lnTo>
                      <a:pt x="222" y="928"/>
                    </a:lnTo>
                    <a:lnTo>
                      <a:pt x="228" y="920"/>
                    </a:lnTo>
                    <a:lnTo>
                      <a:pt x="230" y="910"/>
                    </a:lnTo>
                    <a:lnTo>
                      <a:pt x="230" y="898"/>
                    </a:lnTo>
                    <a:lnTo>
                      <a:pt x="230" y="250"/>
                    </a:lnTo>
                    <a:lnTo>
                      <a:pt x="230" y="250"/>
                    </a:lnTo>
                    <a:lnTo>
                      <a:pt x="230" y="250"/>
                    </a:lnTo>
                    <a:lnTo>
                      <a:pt x="248" y="208"/>
                    </a:lnTo>
                    <a:lnTo>
                      <a:pt x="262" y="168"/>
                    </a:lnTo>
                    <a:lnTo>
                      <a:pt x="274" y="128"/>
                    </a:lnTo>
                    <a:lnTo>
                      <a:pt x="286" y="92"/>
                    </a:lnTo>
                    <a:lnTo>
                      <a:pt x="286" y="92"/>
                    </a:lnTo>
                    <a:lnTo>
                      <a:pt x="290" y="70"/>
                    </a:lnTo>
                    <a:lnTo>
                      <a:pt x="294" y="46"/>
                    </a:lnTo>
                    <a:lnTo>
                      <a:pt x="294" y="46"/>
                    </a:lnTo>
                    <a:lnTo>
                      <a:pt x="292" y="34"/>
                    </a:lnTo>
                    <a:lnTo>
                      <a:pt x="288" y="24"/>
                    </a:lnTo>
                    <a:lnTo>
                      <a:pt x="282" y="16"/>
                    </a:lnTo>
                    <a:lnTo>
                      <a:pt x="274" y="10"/>
                    </a:lnTo>
                    <a:lnTo>
                      <a:pt x="274" y="10"/>
                    </a:lnTo>
                    <a:lnTo>
                      <a:pt x="264" y="6"/>
                    </a:lnTo>
                    <a:lnTo>
                      <a:pt x="254" y="2"/>
                    </a:lnTo>
                    <a:lnTo>
                      <a:pt x="242" y="2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20" y="4"/>
                    </a:lnTo>
                    <a:lnTo>
                      <a:pt x="210" y="10"/>
                    </a:lnTo>
                    <a:lnTo>
                      <a:pt x="202" y="20"/>
                    </a:lnTo>
                    <a:lnTo>
                      <a:pt x="196" y="32"/>
                    </a:lnTo>
                    <a:lnTo>
                      <a:pt x="196" y="32"/>
                    </a:lnTo>
                    <a:lnTo>
                      <a:pt x="178" y="86"/>
                    </a:lnTo>
                    <a:lnTo>
                      <a:pt x="160" y="138"/>
                    </a:lnTo>
                    <a:lnTo>
                      <a:pt x="140" y="190"/>
                    </a:lnTo>
                    <a:lnTo>
                      <a:pt x="120" y="242"/>
                    </a:lnTo>
                    <a:lnTo>
                      <a:pt x="96" y="294"/>
                    </a:lnTo>
                    <a:lnTo>
                      <a:pt x="70" y="344"/>
                    </a:lnTo>
                    <a:lnTo>
                      <a:pt x="42" y="394"/>
                    </a:lnTo>
                    <a:lnTo>
                      <a:pt x="14" y="442"/>
                    </a:lnTo>
                    <a:lnTo>
                      <a:pt x="14" y="442"/>
                    </a:lnTo>
                    <a:lnTo>
                      <a:pt x="4" y="460"/>
                    </a:lnTo>
                    <a:lnTo>
                      <a:pt x="2" y="468"/>
                    </a:lnTo>
                    <a:lnTo>
                      <a:pt x="0" y="476"/>
                    </a:lnTo>
                    <a:lnTo>
                      <a:pt x="0" y="476"/>
                    </a:lnTo>
                    <a:lnTo>
                      <a:pt x="2" y="486"/>
                    </a:lnTo>
                    <a:lnTo>
                      <a:pt x="4" y="496"/>
                    </a:lnTo>
                    <a:lnTo>
                      <a:pt x="8" y="504"/>
                    </a:lnTo>
                    <a:lnTo>
                      <a:pt x="16" y="512"/>
                    </a:lnTo>
                    <a:lnTo>
                      <a:pt x="16" y="512"/>
                    </a:lnTo>
                    <a:lnTo>
                      <a:pt x="24" y="518"/>
                    </a:lnTo>
                    <a:lnTo>
                      <a:pt x="36" y="522"/>
                    </a:lnTo>
                    <a:lnTo>
                      <a:pt x="48" y="526"/>
                    </a:lnTo>
                    <a:lnTo>
                      <a:pt x="60" y="526"/>
                    </a:lnTo>
                    <a:lnTo>
                      <a:pt x="60" y="526"/>
                    </a:lnTo>
                    <a:lnTo>
                      <a:pt x="72" y="524"/>
                    </a:lnTo>
                    <a:lnTo>
                      <a:pt x="84" y="522"/>
                    </a:lnTo>
                    <a:lnTo>
                      <a:pt x="94" y="516"/>
                    </a:lnTo>
                    <a:lnTo>
                      <a:pt x="102" y="508"/>
                    </a:lnTo>
                    <a:lnTo>
                      <a:pt x="102" y="508"/>
                    </a:lnTo>
                    <a:lnTo>
                      <a:pt x="124" y="474"/>
                    </a:lnTo>
                    <a:lnTo>
                      <a:pt x="130" y="462"/>
                    </a:lnTo>
                    <a:lnTo>
                      <a:pt x="130" y="898"/>
                    </a:lnTo>
                    <a:lnTo>
                      <a:pt x="130" y="898"/>
                    </a:lnTo>
                    <a:lnTo>
                      <a:pt x="130" y="910"/>
                    </a:lnTo>
                    <a:lnTo>
                      <a:pt x="134" y="920"/>
                    </a:lnTo>
                    <a:lnTo>
                      <a:pt x="138" y="928"/>
                    </a:lnTo>
                    <a:lnTo>
                      <a:pt x="144" y="9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30"/>
              <p:cNvSpPr>
                <a:spLocks/>
              </p:cNvSpPr>
              <p:nvPr/>
            </p:nvSpPr>
            <p:spPr bwMode="auto">
              <a:xfrm>
                <a:off x="1544681" y="980751"/>
                <a:ext cx="182541" cy="26077"/>
              </a:xfrm>
              <a:custGeom>
                <a:avLst/>
                <a:gdLst>
                  <a:gd name="T0" fmla="*/ 546 w 588"/>
                  <a:gd name="T1" fmla="*/ 0 h 84"/>
                  <a:gd name="T2" fmla="*/ 42 w 588"/>
                  <a:gd name="T3" fmla="*/ 0 h 84"/>
                  <a:gd name="T4" fmla="*/ 42 w 588"/>
                  <a:gd name="T5" fmla="*/ 0 h 84"/>
                  <a:gd name="T6" fmla="*/ 32 w 588"/>
                  <a:gd name="T7" fmla="*/ 0 h 84"/>
                  <a:gd name="T8" fmla="*/ 22 w 588"/>
                  <a:gd name="T9" fmla="*/ 2 h 84"/>
                  <a:gd name="T10" fmla="*/ 16 w 588"/>
                  <a:gd name="T11" fmla="*/ 4 h 84"/>
                  <a:gd name="T12" fmla="*/ 10 w 588"/>
                  <a:gd name="T13" fmla="*/ 8 h 84"/>
                  <a:gd name="T14" fmla="*/ 10 w 588"/>
                  <a:gd name="T15" fmla="*/ 8 h 84"/>
                  <a:gd name="T16" fmla="*/ 6 w 588"/>
                  <a:gd name="T17" fmla="*/ 16 h 84"/>
                  <a:gd name="T18" fmla="*/ 2 w 588"/>
                  <a:gd name="T19" fmla="*/ 22 h 84"/>
                  <a:gd name="T20" fmla="*/ 0 w 588"/>
                  <a:gd name="T21" fmla="*/ 32 h 84"/>
                  <a:gd name="T22" fmla="*/ 0 w 588"/>
                  <a:gd name="T23" fmla="*/ 42 h 84"/>
                  <a:gd name="T24" fmla="*/ 0 w 588"/>
                  <a:gd name="T25" fmla="*/ 42 h 84"/>
                  <a:gd name="T26" fmla="*/ 0 w 588"/>
                  <a:gd name="T27" fmla="*/ 54 h 84"/>
                  <a:gd name="T28" fmla="*/ 2 w 588"/>
                  <a:gd name="T29" fmla="*/ 62 h 84"/>
                  <a:gd name="T30" fmla="*/ 6 w 588"/>
                  <a:gd name="T31" fmla="*/ 70 h 84"/>
                  <a:gd name="T32" fmla="*/ 10 w 588"/>
                  <a:gd name="T33" fmla="*/ 74 h 84"/>
                  <a:gd name="T34" fmla="*/ 10 w 588"/>
                  <a:gd name="T35" fmla="*/ 74 h 84"/>
                  <a:gd name="T36" fmla="*/ 16 w 588"/>
                  <a:gd name="T37" fmla="*/ 80 h 84"/>
                  <a:gd name="T38" fmla="*/ 24 w 588"/>
                  <a:gd name="T39" fmla="*/ 82 h 84"/>
                  <a:gd name="T40" fmla="*/ 32 w 588"/>
                  <a:gd name="T41" fmla="*/ 84 h 84"/>
                  <a:gd name="T42" fmla="*/ 42 w 588"/>
                  <a:gd name="T43" fmla="*/ 84 h 84"/>
                  <a:gd name="T44" fmla="*/ 546 w 588"/>
                  <a:gd name="T45" fmla="*/ 84 h 84"/>
                  <a:gd name="T46" fmla="*/ 546 w 588"/>
                  <a:gd name="T47" fmla="*/ 84 h 84"/>
                  <a:gd name="T48" fmla="*/ 556 w 588"/>
                  <a:gd name="T49" fmla="*/ 84 h 84"/>
                  <a:gd name="T50" fmla="*/ 566 w 588"/>
                  <a:gd name="T51" fmla="*/ 82 h 84"/>
                  <a:gd name="T52" fmla="*/ 574 w 588"/>
                  <a:gd name="T53" fmla="*/ 76 h 84"/>
                  <a:gd name="T54" fmla="*/ 580 w 588"/>
                  <a:gd name="T55" fmla="*/ 72 h 84"/>
                  <a:gd name="T56" fmla="*/ 580 w 588"/>
                  <a:gd name="T57" fmla="*/ 72 h 84"/>
                  <a:gd name="T58" fmla="*/ 584 w 588"/>
                  <a:gd name="T59" fmla="*/ 66 h 84"/>
                  <a:gd name="T60" fmla="*/ 586 w 588"/>
                  <a:gd name="T61" fmla="*/ 60 h 84"/>
                  <a:gd name="T62" fmla="*/ 588 w 588"/>
                  <a:gd name="T63" fmla="*/ 42 h 84"/>
                  <a:gd name="T64" fmla="*/ 588 w 588"/>
                  <a:gd name="T65" fmla="*/ 42 h 84"/>
                  <a:gd name="T66" fmla="*/ 586 w 588"/>
                  <a:gd name="T67" fmla="*/ 30 h 84"/>
                  <a:gd name="T68" fmla="*/ 586 w 588"/>
                  <a:gd name="T69" fmla="*/ 22 h 84"/>
                  <a:gd name="T70" fmla="*/ 582 w 588"/>
                  <a:gd name="T71" fmla="*/ 14 h 84"/>
                  <a:gd name="T72" fmla="*/ 578 w 588"/>
                  <a:gd name="T73" fmla="*/ 8 h 84"/>
                  <a:gd name="T74" fmla="*/ 578 w 588"/>
                  <a:gd name="T75" fmla="*/ 8 h 84"/>
                  <a:gd name="T76" fmla="*/ 572 w 588"/>
                  <a:gd name="T77" fmla="*/ 4 h 84"/>
                  <a:gd name="T78" fmla="*/ 564 w 588"/>
                  <a:gd name="T79" fmla="*/ 2 h 84"/>
                  <a:gd name="T80" fmla="*/ 556 w 588"/>
                  <a:gd name="T81" fmla="*/ 0 h 84"/>
                  <a:gd name="T82" fmla="*/ 546 w 588"/>
                  <a:gd name="T8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88" h="84">
                    <a:moveTo>
                      <a:pt x="546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2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80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4"/>
                    </a:lnTo>
                    <a:lnTo>
                      <a:pt x="546" y="84"/>
                    </a:lnTo>
                    <a:lnTo>
                      <a:pt x="546" y="84"/>
                    </a:lnTo>
                    <a:lnTo>
                      <a:pt x="556" y="84"/>
                    </a:lnTo>
                    <a:lnTo>
                      <a:pt x="566" y="82"/>
                    </a:lnTo>
                    <a:lnTo>
                      <a:pt x="574" y="76"/>
                    </a:lnTo>
                    <a:lnTo>
                      <a:pt x="580" y="72"/>
                    </a:lnTo>
                    <a:lnTo>
                      <a:pt x="580" y="72"/>
                    </a:lnTo>
                    <a:lnTo>
                      <a:pt x="584" y="66"/>
                    </a:lnTo>
                    <a:lnTo>
                      <a:pt x="586" y="60"/>
                    </a:lnTo>
                    <a:lnTo>
                      <a:pt x="588" y="42"/>
                    </a:lnTo>
                    <a:lnTo>
                      <a:pt x="588" y="42"/>
                    </a:lnTo>
                    <a:lnTo>
                      <a:pt x="586" y="30"/>
                    </a:lnTo>
                    <a:lnTo>
                      <a:pt x="586" y="22"/>
                    </a:lnTo>
                    <a:lnTo>
                      <a:pt x="582" y="14"/>
                    </a:lnTo>
                    <a:lnTo>
                      <a:pt x="578" y="8"/>
                    </a:lnTo>
                    <a:lnTo>
                      <a:pt x="578" y="8"/>
                    </a:lnTo>
                    <a:lnTo>
                      <a:pt x="572" y="4"/>
                    </a:lnTo>
                    <a:lnTo>
                      <a:pt x="564" y="2"/>
                    </a:lnTo>
                    <a:lnTo>
                      <a:pt x="556" y="0"/>
                    </a:lnTo>
                    <a:lnTo>
                      <a:pt x="546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31"/>
              <p:cNvSpPr>
                <a:spLocks/>
              </p:cNvSpPr>
              <p:nvPr/>
            </p:nvSpPr>
            <p:spPr bwMode="auto">
              <a:xfrm>
                <a:off x="1544681" y="1025454"/>
                <a:ext cx="182541" cy="26698"/>
              </a:xfrm>
              <a:custGeom>
                <a:avLst/>
                <a:gdLst>
                  <a:gd name="T0" fmla="*/ 546 w 588"/>
                  <a:gd name="T1" fmla="*/ 0 h 86"/>
                  <a:gd name="T2" fmla="*/ 42 w 588"/>
                  <a:gd name="T3" fmla="*/ 0 h 86"/>
                  <a:gd name="T4" fmla="*/ 42 w 588"/>
                  <a:gd name="T5" fmla="*/ 0 h 86"/>
                  <a:gd name="T6" fmla="*/ 22 w 588"/>
                  <a:gd name="T7" fmla="*/ 2 h 86"/>
                  <a:gd name="T8" fmla="*/ 16 w 588"/>
                  <a:gd name="T9" fmla="*/ 6 h 86"/>
                  <a:gd name="T10" fmla="*/ 10 w 588"/>
                  <a:gd name="T11" fmla="*/ 8 h 86"/>
                  <a:gd name="T12" fmla="*/ 10 w 588"/>
                  <a:gd name="T13" fmla="*/ 8 h 86"/>
                  <a:gd name="T14" fmla="*/ 6 w 588"/>
                  <a:gd name="T15" fmla="*/ 16 h 86"/>
                  <a:gd name="T16" fmla="*/ 2 w 588"/>
                  <a:gd name="T17" fmla="*/ 22 h 86"/>
                  <a:gd name="T18" fmla="*/ 0 w 588"/>
                  <a:gd name="T19" fmla="*/ 32 h 86"/>
                  <a:gd name="T20" fmla="*/ 0 w 588"/>
                  <a:gd name="T21" fmla="*/ 42 h 86"/>
                  <a:gd name="T22" fmla="*/ 0 w 588"/>
                  <a:gd name="T23" fmla="*/ 42 h 86"/>
                  <a:gd name="T24" fmla="*/ 0 w 588"/>
                  <a:gd name="T25" fmla="*/ 54 h 86"/>
                  <a:gd name="T26" fmla="*/ 2 w 588"/>
                  <a:gd name="T27" fmla="*/ 62 h 86"/>
                  <a:gd name="T28" fmla="*/ 6 w 588"/>
                  <a:gd name="T29" fmla="*/ 70 h 86"/>
                  <a:gd name="T30" fmla="*/ 10 w 588"/>
                  <a:gd name="T31" fmla="*/ 74 h 86"/>
                  <a:gd name="T32" fmla="*/ 10 w 588"/>
                  <a:gd name="T33" fmla="*/ 74 h 86"/>
                  <a:gd name="T34" fmla="*/ 16 w 588"/>
                  <a:gd name="T35" fmla="*/ 80 h 86"/>
                  <a:gd name="T36" fmla="*/ 24 w 588"/>
                  <a:gd name="T37" fmla="*/ 82 h 86"/>
                  <a:gd name="T38" fmla="*/ 32 w 588"/>
                  <a:gd name="T39" fmla="*/ 84 h 86"/>
                  <a:gd name="T40" fmla="*/ 42 w 588"/>
                  <a:gd name="T41" fmla="*/ 86 h 86"/>
                  <a:gd name="T42" fmla="*/ 546 w 588"/>
                  <a:gd name="T43" fmla="*/ 86 h 86"/>
                  <a:gd name="T44" fmla="*/ 546 w 588"/>
                  <a:gd name="T45" fmla="*/ 86 h 86"/>
                  <a:gd name="T46" fmla="*/ 556 w 588"/>
                  <a:gd name="T47" fmla="*/ 84 h 86"/>
                  <a:gd name="T48" fmla="*/ 566 w 588"/>
                  <a:gd name="T49" fmla="*/ 82 h 86"/>
                  <a:gd name="T50" fmla="*/ 574 w 588"/>
                  <a:gd name="T51" fmla="*/ 78 h 86"/>
                  <a:gd name="T52" fmla="*/ 580 w 588"/>
                  <a:gd name="T53" fmla="*/ 70 h 86"/>
                  <a:gd name="T54" fmla="*/ 580 w 588"/>
                  <a:gd name="T55" fmla="*/ 70 h 86"/>
                  <a:gd name="T56" fmla="*/ 584 w 588"/>
                  <a:gd name="T57" fmla="*/ 66 h 86"/>
                  <a:gd name="T58" fmla="*/ 586 w 588"/>
                  <a:gd name="T59" fmla="*/ 60 h 86"/>
                  <a:gd name="T60" fmla="*/ 588 w 588"/>
                  <a:gd name="T61" fmla="*/ 42 h 86"/>
                  <a:gd name="T62" fmla="*/ 588 w 588"/>
                  <a:gd name="T63" fmla="*/ 42 h 86"/>
                  <a:gd name="T64" fmla="*/ 586 w 588"/>
                  <a:gd name="T65" fmla="*/ 32 h 86"/>
                  <a:gd name="T66" fmla="*/ 586 w 588"/>
                  <a:gd name="T67" fmla="*/ 22 h 86"/>
                  <a:gd name="T68" fmla="*/ 582 w 588"/>
                  <a:gd name="T69" fmla="*/ 14 h 86"/>
                  <a:gd name="T70" fmla="*/ 578 w 588"/>
                  <a:gd name="T71" fmla="*/ 8 h 86"/>
                  <a:gd name="T72" fmla="*/ 578 w 588"/>
                  <a:gd name="T73" fmla="*/ 8 h 86"/>
                  <a:gd name="T74" fmla="*/ 572 w 588"/>
                  <a:gd name="T75" fmla="*/ 6 h 86"/>
                  <a:gd name="T76" fmla="*/ 564 w 588"/>
                  <a:gd name="T77" fmla="*/ 2 h 86"/>
                  <a:gd name="T78" fmla="*/ 546 w 588"/>
                  <a:gd name="T7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88" h="86">
                    <a:moveTo>
                      <a:pt x="546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80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6"/>
                    </a:lnTo>
                    <a:lnTo>
                      <a:pt x="546" y="86"/>
                    </a:lnTo>
                    <a:lnTo>
                      <a:pt x="546" y="86"/>
                    </a:lnTo>
                    <a:lnTo>
                      <a:pt x="556" y="84"/>
                    </a:lnTo>
                    <a:lnTo>
                      <a:pt x="566" y="82"/>
                    </a:lnTo>
                    <a:lnTo>
                      <a:pt x="574" y="78"/>
                    </a:lnTo>
                    <a:lnTo>
                      <a:pt x="580" y="70"/>
                    </a:lnTo>
                    <a:lnTo>
                      <a:pt x="580" y="70"/>
                    </a:lnTo>
                    <a:lnTo>
                      <a:pt x="584" y="66"/>
                    </a:lnTo>
                    <a:lnTo>
                      <a:pt x="586" y="60"/>
                    </a:lnTo>
                    <a:lnTo>
                      <a:pt x="588" y="42"/>
                    </a:lnTo>
                    <a:lnTo>
                      <a:pt x="588" y="42"/>
                    </a:lnTo>
                    <a:lnTo>
                      <a:pt x="586" y="32"/>
                    </a:lnTo>
                    <a:lnTo>
                      <a:pt x="586" y="22"/>
                    </a:lnTo>
                    <a:lnTo>
                      <a:pt x="582" y="14"/>
                    </a:lnTo>
                    <a:lnTo>
                      <a:pt x="578" y="8"/>
                    </a:lnTo>
                    <a:lnTo>
                      <a:pt x="578" y="8"/>
                    </a:lnTo>
                    <a:lnTo>
                      <a:pt x="572" y="6"/>
                    </a:lnTo>
                    <a:lnTo>
                      <a:pt x="564" y="2"/>
                    </a:lnTo>
                    <a:lnTo>
                      <a:pt x="5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33"/>
              <p:cNvSpPr>
                <a:spLocks noEditPoints="1"/>
              </p:cNvSpPr>
              <p:nvPr/>
            </p:nvSpPr>
            <p:spPr bwMode="auto">
              <a:xfrm>
                <a:off x="1547165" y="1072021"/>
                <a:ext cx="177574" cy="88787"/>
              </a:xfrm>
              <a:custGeom>
                <a:avLst/>
                <a:gdLst>
                  <a:gd name="T0" fmla="*/ 500 w 572"/>
                  <a:gd name="T1" fmla="*/ 286 h 286"/>
                  <a:gd name="T2" fmla="*/ 518 w 572"/>
                  <a:gd name="T3" fmla="*/ 286 h 286"/>
                  <a:gd name="T4" fmla="*/ 544 w 572"/>
                  <a:gd name="T5" fmla="*/ 276 h 286"/>
                  <a:gd name="T6" fmla="*/ 562 w 572"/>
                  <a:gd name="T7" fmla="*/ 260 h 286"/>
                  <a:gd name="T8" fmla="*/ 570 w 572"/>
                  <a:gd name="T9" fmla="*/ 232 h 286"/>
                  <a:gd name="T10" fmla="*/ 572 w 572"/>
                  <a:gd name="T11" fmla="*/ 70 h 286"/>
                  <a:gd name="T12" fmla="*/ 570 w 572"/>
                  <a:gd name="T13" fmla="*/ 54 h 286"/>
                  <a:gd name="T14" fmla="*/ 562 w 572"/>
                  <a:gd name="T15" fmla="*/ 26 h 286"/>
                  <a:gd name="T16" fmla="*/ 544 w 572"/>
                  <a:gd name="T17" fmla="*/ 8 h 286"/>
                  <a:gd name="T18" fmla="*/ 518 w 572"/>
                  <a:gd name="T19" fmla="*/ 0 h 286"/>
                  <a:gd name="T20" fmla="*/ 70 w 572"/>
                  <a:gd name="T21" fmla="*/ 0 h 286"/>
                  <a:gd name="T22" fmla="*/ 54 w 572"/>
                  <a:gd name="T23" fmla="*/ 0 h 286"/>
                  <a:gd name="T24" fmla="*/ 28 w 572"/>
                  <a:gd name="T25" fmla="*/ 8 h 286"/>
                  <a:gd name="T26" fmla="*/ 10 w 572"/>
                  <a:gd name="T27" fmla="*/ 26 h 286"/>
                  <a:gd name="T28" fmla="*/ 2 w 572"/>
                  <a:gd name="T29" fmla="*/ 54 h 286"/>
                  <a:gd name="T30" fmla="*/ 0 w 572"/>
                  <a:gd name="T31" fmla="*/ 216 h 286"/>
                  <a:gd name="T32" fmla="*/ 2 w 572"/>
                  <a:gd name="T33" fmla="*/ 232 h 286"/>
                  <a:gd name="T34" fmla="*/ 10 w 572"/>
                  <a:gd name="T35" fmla="*/ 260 h 286"/>
                  <a:gd name="T36" fmla="*/ 28 w 572"/>
                  <a:gd name="T37" fmla="*/ 276 h 286"/>
                  <a:gd name="T38" fmla="*/ 54 w 572"/>
                  <a:gd name="T39" fmla="*/ 286 h 286"/>
                  <a:gd name="T40" fmla="*/ 104 w 572"/>
                  <a:gd name="T41" fmla="*/ 112 h 286"/>
                  <a:gd name="T42" fmla="*/ 106 w 572"/>
                  <a:gd name="T43" fmla="*/ 100 h 286"/>
                  <a:gd name="T44" fmla="*/ 112 w 572"/>
                  <a:gd name="T45" fmla="*/ 90 h 286"/>
                  <a:gd name="T46" fmla="*/ 120 w 572"/>
                  <a:gd name="T47" fmla="*/ 86 h 286"/>
                  <a:gd name="T48" fmla="*/ 438 w 572"/>
                  <a:gd name="T49" fmla="*/ 84 h 286"/>
                  <a:gd name="T50" fmla="*/ 450 w 572"/>
                  <a:gd name="T51" fmla="*/ 86 h 286"/>
                  <a:gd name="T52" fmla="*/ 464 w 572"/>
                  <a:gd name="T53" fmla="*/ 100 h 286"/>
                  <a:gd name="T54" fmla="*/ 466 w 572"/>
                  <a:gd name="T55" fmla="*/ 174 h 286"/>
                  <a:gd name="T56" fmla="*/ 464 w 572"/>
                  <a:gd name="T57" fmla="*/ 186 h 286"/>
                  <a:gd name="T58" fmla="*/ 450 w 572"/>
                  <a:gd name="T59" fmla="*/ 200 h 286"/>
                  <a:gd name="T60" fmla="*/ 134 w 572"/>
                  <a:gd name="T61" fmla="*/ 202 h 286"/>
                  <a:gd name="T62" fmla="*/ 120 w 572"/>
                  <a:gd name="T63" fmla="*/ 200 h 286"/>
                  <a:gd name="T64" fmla="*/ 112 w 572"/>
                  <a:gd name="T65" fmla="*/ 194 h 286"/>
                  <a:gd name="T66" fmla="*/ 106 w 572"/>
                  <a:gd name="T67" fmla="*/ 186 h 286"/>
                  <a:gd name="T68" fmla="*/ 104 w 572"/>
                  <a:gd name="T69" fmla="*/ 11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2" h="286">
                    <a:moveTo>
                      <a:pt x="70" y="286"/>
                    </a:moveTo>
                    <a:lnTo>
                      <a:pt x="500" y="286"/>
                    </a:lnTo>
                    <a:lnTo>
                      <a:pt x="500" y="286"/>
                    </a:lnTo>
                    <a:lnTo>
                      <a:pt x="518" y="286"/>
                    </a:lnTo>
                    <a:lnTo>
                      <a:pt x="532" y="282"/>
                    </a:lnTo>
                    <a:lnTo>
                      <a:pt x="544" y="276"/>
                    </a:lnTo>
                    <a:lnTo>
                      <a:pt x="554" y="270"/>
                    </a:lnTo>
                    <a:lnTo>
                      <a:pt x="562" y="260"/>
                    </a:lnTo>
                    <a:lnTo>
                      <a:pt x="566" y="246"/>
                    </a:lnTo>
                    <a:lnTo>
                      <a:pt x="570" y="232"/>
                    </a:lnTo>
                    <a:lnTo>
                      <a:pt x="572" y="216"/>
                    </a:lnTo>
                    <a:lnTo>
                      <a:pt x="572" y="70"/>
                    </a:lnTo>
                    <a:lnTo>
                      <a:pt x="572" y="70"/>
                    </a:lnTo>
                    <a:lnTo>
                      <a:pt x="570" y="54"/>
                    </a:lnTo>
                    <a:lnTo>
                      <a:pt x="566" y="38"/>
                    </a:lnTo>
                    <a:lnTo>
                      <a:pt x="562" y="26"/>
                    </a:lnTo>
                    <a:lnTo>
                      <a:pt x="554" y="16"/>
                    </a:lnTo>
                    <a:lnTo>
                      <a:pt x="544" y="8"/>
                    </a:lnTo>
                    <a:lnTo>
                      <a:pt x="532" y="4"/>
                    </a:lnTo>
                    <a:lnTo>
                      <a:pt x="518" y="0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4" y="0"/>
                    </a:lnTo>
                    <a:lnTo>
                      <a:pt x="40" y="4"/>
                    </a:lnTo>
                    <a:lnTo>
                      <a:pt x="28" y="8"/>
                    </a:lnTo>
                    <a:lnTo>
                      <a:pt x="18" y="16"/>
                    </a:lnTo>
                    <a:lnTo>
                      <a:pt x="10" y="26"/>
                    </a:lnTo>
                    <a:lnTo>
                      <a:pt x="4" y="38"/>
                    </a:lnTo>
                    <a:lnTo>
                      <a:pt x="2" y="54"/>
                    </a:lnTo>
                    <a:lnTo>
                      <a:pt x="0" y="70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2" y="232"/>
                    </a:lnTo>
                    <a:lnTo>
                      <a:pt x="4" y="246"/>
                    </a:lnTo>
                    <a:lnTo>
                      <a:pt x="10" y="260"/>
                    </a:lnTo>
                    <a:lnTo>
                      <a:pt x="18" y="270"/>
                    </a:lnTo>
                    <a:lnTo>
                      <a:pt x="28" y="276"/>
                    </a:lnTo>
                    <a:lnTo>
                      <a:pt x="40" y="282"/>
                    </a:lnTo>
                    <a:lnTo>
                      <a:pt x="54" y="286"/>
                    </a:lnTo>
                    <a:lnTo>
                      <a:pt x="70" y="286"/>
                    </a:lnTo>
                    <a:close/>
                    <a:moveTo>
                      <a:pt x="104" y="112"/>
                    </a:moveTo>
                    <a:lnTo>
                      <a:pt x="104" y="112"/>
                    </a:lnTo>
                    <a:lnTo>
                      <a:pt x="106" y="100"/>
                    </a:lnTo>
                    <a:lnTo>
                      <a:pt x="108" y="94"/>
                    </a:lnTo>
                    <a:lnTo>
                      <a:pt x="112" y="90"/>
                    </a:lnTo>
                    <a:lnTo>
                      <a:pt x="116" y="88"/>
                    </a:lnTo>
                    <a:lnTo>
                      <a:pt x="120" y="86"/>
                    </a:lnTo>
                    <a:lnTo>
                      <a:pt x="134" y="84"/>
                    </a:lnTo>
                    <a:lnTo>
                      <a:pt x="438" y="84"/>
                    </a:lnTo>
                    <a:lnTo>
                      <a:pt x="438" y="84"/>
                    </a:lnTo>
                    <a:lnTo>
                      <a:pt x="450" y="86"/>
                    </a:lnTo>
                    <a:lnTo>
                      <a:pt x="458" y="90"/>
                    </a:lnTo>
                    <a:lnTo>
                      <a:pt x="464" y="100"/>
                    </a:lnTo>
                    <a:lnTo>
                      <a:pt x="466" y="112"/>
                    </a:lnTo>
                    <a:lnTo>
                      <a:pt x="466" y="174"/>
                    </a:lnTo>
                    <a:lnTo>
                      <a:pt x="466" y="174"/>
                    </a:lnTo>
                    <a:lnTo>
                      <a:pt x="464" y="186"/>
                    </a:lnTo>
                    <a:lnTo>
                      <a:pt x="458" y="194"/>
                    </a:lnTo>
                    <a:lnTo>
                      <a:pt x="450" y="200"/>
                    </a:lnTo>
                    <a:lnTo>
                      <a:pt x="438" y="202"/>
                    </a:lnTo>
                    <a:lnTo>
                      <a:pt x="134" y="202"/>
                    </a:lnTo>
                    <a:lnTo>
                      <a:pt x="134" y="202"/>
                    </a:lnTo>
                    <a:lnTo>
                      <a:pt x="120" y="200"/>
                    </a:lnTo>
                    <a:lnTo>
                      <a:pt x="116" y="198"/>
                    </a:lnTo>
                    <a:lnTo>
                      <a:pt x="112" y="194"/>
                    </a:lnTo>
                    <a:lnTo>
                      <a:pt x="108" y="190"/>
                    </a:lnTo>
                    <a:lnTo>
                      <a:pt x="106" y="186"/>
                    </a:lnTo>
                    <a:lnTo>
                      <a:pt x="104" y="174"/>
                    </a:lnTo>
                    <a:lnTo>
                      <a:pt x="10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51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5327</TotalTime>
  <Words>254</Words>
  <Application>Microsoft Office PowerPoint</Application>
  <PresentationFormat>自訂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Verdana</vt:lpstr>
      <vt:lpstr>Office Theme</vt:lpstr>
      <vt:lpstr>PowerPoint 簡報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Lin, Dora L. (TW - Taipei)</dc:creator>
  <cp:lastModifiedBy>Shen, Roy H.</cp:lastModifiedBy>
  <cp:revision>225</cp:revision>
  <dcterms:created xsi:type="dcterms:W3CDTF">2018-03-16T04:08:52Z</dcterms:created>
  <dcterms:modified xsi:type="dcterms:W3CDTF">2020-06-22T14:21:24Z</dcterms:modified>
</cp:coreProperties>
</file>