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49" r:id="rId1"/>
    <p:sldMasterId id="2147483961" r:id="rId2"/>
  </p:sldMasterIdLst>
  <p:notesMasterIdLst>
    <p:notesMasterId r:id="rId20"/>
  </p:notesMasterIdLst>
  <p:sldIdLst>
    <p:sldId id="256" r:id="rId3"/>
    <p:sldId id="343" r:id="rId4"/>
    <p:sldId id="341" r:id="rId5"/>
    <p:sldId id="311" r:id="rId6"/>
    <p:sldId id="331" r:id="rId7"/>
    <p:sldId id="337" r:id="rId8"/>
    <p:sldId id="330" r:id="rId9"/>
    <p:sldId id="344" r:id="rId10"/>
    <p:sldId id="347" r:id="rId11"/>
    <p:sldId id="345" r:id="rId12"/>
    <p:sldId id="334" r:id="rId13"/>
    <p:sldId id="350" r:id="rId14"/>
    <p:sldId id="335" r:id="rId15"/>
    <p:sldId id="336" r:id="rId16"/>
    <p:sldId id="340" r:id="rId17"/>
    <p:sldId id="348" r:id="rId18"/>
    <p:sldId id="349" r:id="rId19"/>
  </p:sldIdLst>
  <p:sldSz cx="12192000" cy="6858000"/>
  <p:notesSz cx="6797675" cy="9926638"/>
  <p:custDataLst>
    <p:tags r:id="rId21"/>
  </p:custDataLst>
  <p:defaultTextStyle>
    <a:defPPr>
      <a:defRPr lang="zh-TW"/>
    </a:defPPr>
    <a:lvl1pPr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新細明體" pitchFamily="18" charset="-120"/>
        <a:cs typeface="+mn-cs"/>
      </a:defRPr>
    </a:lvl1pPr>
    <a:lvl2pPr marL="4572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新細明體" pitchFamily="18" charset="-120"/>
        <a:cs typeface="+mn-cs"/>
      </a:defRPr>
    </a:lvl2pPr>
    <a:lvl3pPr marL="9144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新細明體" pitchFamily="18" charset="-120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新細明體" pitchFamily="18" charset="-120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新細明體" pitchFamily="18" charset="-120"/>
        <a:cs typeface="+mn-cs"/>
      </a:defRPr>
    </a:lvl5pPr>
    <a:lvl6pPr marL="2286000" algn="l" defTabSz="914400" rtl="0" eaLnBrk="1" latinLnBrk="0" hangingPunct="1">
      <a:defRPr kumimoji="1" kern="1200">
        <a:solidFill>
          <a:schemeClr val="tx1"/>
        </a:solidFill>
        <a:latin typeface="Arial" charset="0"/>
        <a:ea typeface="新細明體" pitchFamily="18" charset="-120"/>
        <a:cs typeface="+mn-cs"/>
      </a:defRPr>
    </a:lvl6pPr>
    <a:lvl7pPr marL="2743200" algn="l" defTabSz="914400" rtl="0" eaLnBrk="1" latinLnBrk="0" hangingPunct="1">
      <a:defRPr kumimoji="1" kern="1200">
        <a:solidFill>
          <a:schemeClr val="tx1"/>
        </a:solidFill>
        <a:latin typeface="Arial" charset="0"/>
        <a:ea typeface="新細明體" pitchFamily="18" charset="-120"/>
        <a:cs typeface="+mn-cs"/>
      </a:defRPr>
    </a:lvl7pPr>
    <a:lvl8pPr marL="3200400" algn="l" defTabSz="914400" rtl="0" eaLnBrk="1" latinLnBrk="0" hangingPunct="1">
      <a:defRPr kumimoji="1" kern="1200">
        <a:solidFill>
          <a:schemeClr val="tx1"/>
        </a:solidFill>
        <a:latin typeface="Arial" charset="0"/>
        <a:ea typeface="新細明體" pitchFamily="18" charset="-120"/>
        <a:cs typeface="+mn-cs"/>
      </a:defRPr>
    </a:lvl8pPr>
    <a:lvl9pPr marL="3657600" algn="l" defTabSz="914400" rtl="0" eaLnBrk="1" latinLnBrk="0" hangingPunct="1">
      <a:defRPr kumimoji="1" kern="1200">
        <a:solidFill>
          <a:schemeClr val="tx1"/>
        </a:solidFill>
        <a:latin typeface="Arial" charset="0"/>
        <a:ea typeface="新細明體" pitchFamily="18" charset="-120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預設章節" id="{A7173DFD-284B-452E-8545-1273709D8C7C}">
          <p14:sldIdLst>
            <p14:sldId id="256"/>
            <p14:sldId id="343"/>
            <p14:sldId id="341"/>
            <p14:sldId id="311"/>
            <p14:sldId id="331"/>
            <p14:sldId id="337"/>
            <p14:sldId id="330"/>
            <p14:sldId id="344"/>
            <p14:sldId id="347"/>
            <p14:sldId id="345"/>
            <p14:sldId id="334"/>
            <p14:sldId id="350"/>
            <p14:sldId id="335"/>
            <p14:sldId id="336"/>
            <p14:sldId id="340"/>
            <p14:sldId id="348"/>
            <p14:sldId id="349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08376"/>
    <a:srgbClr val="A3B298"/>
    <a:srgbClr val="9795A2"/>
    <a:srgbClr val="221425"/>
    <a:srgbClr val="C05947"/>
    <a:srgbClr val="849875"/>
    <a:srgbClr val="97969E"/>
    <a:srgbClr val="93B3AF"/>
    <a:srgbClr val="E5B9DD"/>
    <a:srgbClr val="C89EE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等深淺樣式 2 - 輔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中等深淺樣式 2 - 輔色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BC89EF96-8CEA-46FF-86C4-4CE0E7609802}" styleName="淺色樣式 3 - 輔色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69CF1AB2-1976-4502-BF36-3FF5EA218861}" styleName="中等深淺樣式 4 - 輔色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FABFCF23-3B69-468F-B69F-88F6DE6A72F2}" styleName="中等深淺樣式 1 - 輔色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7E9639D4-E3E2-4D34-9284-5A2195B3D0D7}" styleName="淺色樣式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793D81CF-94F2-401A-BA57-92F5A7B2D0C5}" styleName="中等深淺樣式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9DCAF9ED-07DC-4A11-8D7F-57B35C25682E}" styleName="中等深淺樣式 1 - 輔色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B301B821-A1FF-4177-AEE7-76D212191A09}" styleName="中等深淺樣式 1 - 輔色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1E171933-4619-4E11-9A3F-F7608DF75F80}" styleName="中等深淺樣式 1 - 輔色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8799B23B-EC83-4686-B30A-512413B5E67A}" styleName="淺色樣式 3 - 輔色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3" d="100"/>
          <a:sy n="83" d="100"/>
        </p:scale>
        <p:origin x="658" y="77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tags" Target="tags/tag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pitchFamily="34" charset="0"/>
                <a:ea typeface="新細明體" pitchFamily="18" charset="-120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pitchFamily="34" charset="0"/>
                <a:ea typeface="新細明體" pitchFamily="18" charset="-120"/>
              </a:defRPr>
            </a:lvl1pPr>
          </a:lstStyle>
          <a:p>
            <a:pPr>
              <a:defRPr/>
            </a:pPr>
            <a:fld id="{2A6DC6C7-177F-4093-A6C2-87399C64E172}" type="datetimeFigureOut">
              <a:rPr lang="zh-TW" altLang="en-US"/>
              <a:pPr>
                <a:defRPr/>
              </a:pPr>
              <a:t>2020/8/17</a:t>
            </a:fld>
            <a:endParaRPr lang="zh-TW" altLang="en-US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endParaRPr lang="zh-TW" altLang="en-US" noProof="0" smtClean="0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zh-TW" altLang="en-US" noProof="0"/>
              <a:t>按一下以編輯母片文字樣式</a:t>
            </a:r>
          </a:p>
          <a:p>
            <a:pPr lvl="1"/>
            <a:r>
              <a:rPr lang="zh-TW" altLang="en-US" noProof="0"/>
              <a:t>第二層</a:t>
            </a:r>
          </a:p>
          <a:p>
            <a:pPr lvl="2"/>
            <a:r>
              <a:rPr lang="zh-TW" altLang="en-US" noProof="0"/>
              <a:t>第三層</a:t>
            </a:r>
          </a:p>
          <a:p>
            <a:pPr lvl="3"/>
            <a:r>
              <a:rPr lang="zh-TW" altLang="en-US" noProof="0"/>
              <a:t>第四層</a:t>
            </a:r>
          </a:p>
          <a:p>
            <a:pPr lvl="4"/>
            <a:r>
              <a:rPr lang="zh-TW" altLang="en-US" noProof="0"/>
              <a:t>第五層</a:t>
            </a:r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pitchFamily="34" charset="0"/>
                <a:ea typeface="新細明體" pitchFamily="18" charset="-120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pitchFamily="34" charset="0"/>
                <a:ea typeface="新細明體" pitchFamily="18" charset="-120"/>
              </a:defRPr>
            </a:lvl1pPr>
          </a:lstStyle>
          <a:p>
            <a:pPr>
              <a:defRPr/>
            </a:pPr>
            <a:fld id="{106328B7-D491-4E2C-A8A6-63A1105FEBC8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68692326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新細明體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新細明體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新細明體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新細明體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新細明體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水3"/>
          <p:cNvSpPr/>
          <p:nvPr/>
        </p:nvSpPr>
        <p:spPr bwMode="gray">
          <a:xfrm>
            <a:off x="2552" y="5243129"/>
            <a:ext cx="12188952" cy="1614871"/>
          </a:xfrm>
          <a:prstGeom prst="rect">
            <a:avLst/>
          </a:prstGeom>
          <a:gradFill>
            <a:gsLst>
              <a:gs pos="833">
                <a:schemeClr val="accent2">
                  <a:lumMod val="60000"/>
                  <a:lumOff val="40000"/>
                  <a:alpha val="38000"/>
                </a:schemeClr>
              </a:gs>
              <a:gs pos="23000">
                <a:schemeClr val="accent2">
                  <a:lumMod val="60000"/>
                  <a:lumOff val="40000"/>
                </a:schemeClr>
              </a:gs>
              <a:gs pos="100000">
                <a:schemeClr val="accent2">
                  <a:lumMod val="20000"/>
                  <a:lumOff val="80000"/>
                  <a:alpha val="89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zh-TW" altLang="en-US" dirty="0">
              <a:latin typeface="細明體" panose="02020509000000000000" pitchFamily="49" charset="-120"/>
              <a:ea typeface="細明體" panose="02020509000000000000" pitchFamily="49" charset="-120"/>
            </a:endParaRPr>
          </a:p>
        </p:txBody>
      </p:sp>
      <p:sp>
        <p:nvSpPr>
          <p:cNvPr id="5" name="天空"/>
          <p:cNvSpPr/>
          <p:nvPr/>
        </p:nvSpPr>
        <p:spPr bwMode="white">
          <a:xfrm>
            <a:off x="2552" y="0"/>
            <a:ext cx="12188952" cy="5334000"/>
          </a:xfrm>
          <a:prstGeom prst="rect">
            <a:avLst/>
          </a:prstGeom>
          <a:gradFill>
            <a:gsLst>
              <a:gs pos="0">
                <a:schemeClr val="accent2">
                  <a:lumMod val="60000"/>
                  <a:lumOff val="40000"/>
                  <a:alpha val="80000"/>
                </a:schemeClr>
              </a:gs>
              <a:gs pos="99000">
                <a:schemeClr val="accent2">
                  <a:lumMod val="20000"/>
                  <a:lumOff val="80000"/>
                  <a:alpha val="65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zh-TW" altLang="en-US" dirty="0">
              <a:latin typeface="細明體" panose="02020509000000000000" pitchFamily="49" charset="-120"/>
              <a:ea typeface="細明體" panose="02020509000000000000" pitchFamily="49" charset="-120"/>
            </a:endParaRPr>
          </a:p>
        </p:txBody>
      </p:sp>
      <p:pic>
        <p:nvPicPr>
          <p:cNvPr id="6" name="水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74" r="9901"/>
          <a:stretch/>
        </p:blipFill>
        <p:spPr bwMode="ltGray">
          <a:xfrm>
            <a:off x="-1425" y="5497897"/>
            <a:ext cx="12188952" cy="463209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水1"/>
          <p:cNvPicPr>
            <a:picLocks noChangeAspect="1"/>
          </p:cNvPicPr>
          <p:nvPr/>
        </p:nvPicPr>
        <p:blipFill rotWithShape="1">
          <a:blip r:embed="rId3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18" r="6356"/>
          <a:stretch/>
        </p:blipFill>
        <p:spPr bwMode="gray">
          <a:xfrm flipH="1">
            <a:off x="-1425" y="5221111"/>
            <a:ext cx="12188952" cy="268288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矩形 7"/>
          <p:cNvSpPr/>
          <p:nvPr/>
        </p:nvSpPr>
        <p:spPr>
          <a:xfrm>
            <a:off x="-1425" y="5961106"/>
            <a:ext cx="12188952" cy="896846"/>
          </a:xfrm>
          <a:prstGeom prst="rect">
            <a:avLst/>
          </a:prstGeom>
          <a:gradFill>
            <a:gsLst>
              <a:gs pos="25000">
                <a:schemeClr val="accent6">
                  <a:lumMod val="60000"/>
                  <a:lumOff val="40000"/>
                  <a:alpha val="0"/>
                </a:schemeClr>
              </a:gs>
              <a:gs pos="100000">
                <a:schemeClr val="accent6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zh-TW" altLang="en-US" dirty="0">
              <a:latin typeface="細明體" panose="02020509000000000000" pitchFamily="49" charset="-120"/>
              <a:ea typeface="細明體" panose="02020509000000000000" pitchFamily="49" charset="-120"/>
            </a:endParaRPr>
          </a:p>
        </p:txBody>
      </p:sp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1305872" y="1309047"/>
            <a:ext cx="9602789" cy="2667000"/>
          </a:xfrm>
        </p:spPr>
        <p:txBody>
          <a:bodyPr rtlCol="0" anchor="b">
            <a:noAutofit/>
          </a:bodyPr>
          <a:lstStyle>
            <a:lvl1pPr algn="ctr">
              <a:defRPr sz="6000"/>
            </a:lvl1pPr>
          </a:lstStyle>
          <a:p>
            <a:pPr rtl="0"/>
            <a:r>
              <a:rPr lang="zh-TW" altLang="en-US" smtClean="0"/>
              <a:t>按一下以編輯母片標題樣式</a:t>
            </a:r>
            <a:endParaRPr lang="zh-TW" altLang="en-US" dirty="0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305872" y="4038600"/>
            <a:ext cx="9601200" cy="990600"/>
          </a:xfrm>
        </p:spPr>
        <p:txBody>
          <a:bodyPr rtlCol="0">
            <a:normAutofit/>
          </a:bodyPr>
          <a:lstStyle>
            <a:lvl1pPr marL="0" indent="0" algn="ctr">
              <a:spcBef>
                <a:spcPts val="0"/>
              </a:spcBef>
              <a:buNone/>
              <a:defRPr sz="1800" cap="all" baseline="0">
                <a:solidFill>
                  <a:schemeClr val="accent2">
                    <a:lumMod val="75000"/>
                  </a:schemeClr>
                </a:solidFill>
              </a:defRPr>
            </a:lvl1pPr>
            <a:lvl2pPr marL="457200" indent="0" algn="ctr">
              <a:buNone/>
              <a:defRPr sz="28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pPr rtl="0"/>
            <a:r>
              <a:rPr lang="zh-TW" altLang="en-US" smtClean="0"/>
              <a:t>按一下以編輯母片副標題樣式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7527498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zh-TW" altLang="en-US" smtClean="0"/>
              <a:t>按一下以編輯母片標題樣式</a:t>
            </a:r>
            <a:endParaRPr lang="zh-TW" altLang="en-US" dirty="0"/>
          </a:p>
        </p:txBody>
      </p:sp>
      <p:sp>
        <p:nvSpPr>
          <p:cNvPr id="3" name="直排文字預留位置 2"/>
          <p:cNvSpPr>
            <a:spLocks noGrp="1"/>
          </p:cNvSpPr>
          <p:nvPr>
            <p:ph type="body" orient="vert" idx="1"/>
          </p:nvPr>
        </p:nvSpPr>
        <p:spPr/>
        <p:txBody>
          <a:bodyPr vert="eaVert" rtlCol="0"/>
          <a:lstStyle/>
          <a:p>
            <a:pPr lvl="0" rtl="0"/>
            <a:r>
              <a:rPr lang="zh-TW" altLang="en-US" smtClean="0"/>
              <a:t>編輯母片文字樣式</a:t>
            </a:r>
          </a:p>
          <a:p>
            <a:pPr lvl="1" rtl="0"/>
            <a:r>
              <a:rPr lang="zh-TW" altLang="en-US" smtClean="0"/>
              <a:t>第二層</a:t>
            </a:r>
          </a:p>
          <a:p>
            <a:pPr lvl="2" rtl="0"/>
            <a:r>
              <a:rPr lang="zh-TW" altLang="en-US" smtClean="0"/>
              <a:t>第三層</a:t>
            </a:r>
          </a:p>
          <a:p>
            <a:pPr lvl="3" rtl="0"/>
            <a:r>
              <a:rPr lang="zh-TW" altLang="en-US" smtClean="0"/>
              <a:t>第四層</a:t>
            </a:r>
          </a:p>
          <a:p>
            <a:pPr lvl="4" rtl="0"/>
            <a:r>
              <a:rPr lang="zh-TW" altLang="en-US" smtClean="0"/>
              <a:t>第五層</a:t>
            </a:r>
            <a:endParaRPr lang="zh-TW" altLang="en-US" dirty="0"/>
          </a:p>
        </p:txBody>
      </p:sp>
      <p:sp>
        <p:nvSpPr>
          <p:cNvPr id="5" name="頁尾預留位置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>
              <a:defRPr/>
            </a:pPr>
            <a:endParaRPr lang="en-US" altLang="zh-TW"/>
          </a:p>
        </p:txBody>
      </p:sp>
      <p:sp>
        <p:nvSpPr>
          <p:cNvPr id="4" name="日期預留位置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投影片編號預留位置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>
              <a:defRPr/>
            </a:pPr>
            <a:fld id="{836B520A-139B-4181-9FD9-7D924B55D5C3}" type="slidenum">
              <a:rPr lang="en-US" altLang="zh-TW" smtClean="0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9588395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8724900" y="274638"/>
            <a:ext cx="2628900" cy="5440362"/>
          </a:xfrm>
        </p:spPr>
        <p:txBody>
          <a:bodyPr vert="eaVert" rtlCol="0"/>
          <a:lstStyle/>
          <a:p>
            <a:pPr rtl="0"/>
            <a:r>
              <a:rPr lang="zh-TW" altLang="en-US" smtClean="0"/>
              <a:t>按一下以編輯母片標題樣式</a:t>
            </a:r>
            <a:endParaRPr lang="zh-TW" altLang="en-US" dirty="0"/>
          </a:p>
        </p:txBody>
      </p:sp>
      <p:sp>
        <p:nvSpPr>
          <p:cNvPr id="3" name="直排文字預留位置 2"/>
          <p:cNvSpPr>
            <a:spLocks noGrp="1"/>
          </p:cNvSpPr>
          <p:nvPr>
            <p:ph type="body" orient="vert" idx="1"/>
          </p:nvPr>
        </p:nvSpPr>
        <p:spPr>
          <a:xfrm>
            <a:off x="838200" y="274638"/>
            <a:ext cx="7734300" cy="5440362"/>
          </a:xfrm>
        </p:spPr>
        <p:txBody>
          <a:bodyPr vert="eaVert" rtlCol="0"/>
          <a:lstStyle/>
          <a:p>
            <a:pPr lvl="0" rtl="0"/>
            <a:r>
              <a:rPr lang="zh-TW" altLang="en-US" smtClean="0"/>
              <a:t>編輯母片文字樣式</a:t>
            </a:r>
          </a:p>
          <a:p>
            <a:pPr lvl="1" rtl="0"/>
            <a:r>
              <a:rPr lang="zh-TW" altLang="en-US" smtClean="0"/>
              <a:t>第二層</a:t>
            </a:r>
          </a:p>
          <a:p>
            <a:pPr lvl="2" rtl="0"/>
            <a:r>
              <a:rPr lang="zh-TW" altLang="en-US" smtClean="0"/>
              <a:t>第三層</a:t>
            </a:r>
          </a:p>
          <a:p>
            <a:pPr lvl="3" rtl="0"/>
            <a:r>
              <a:rPr lang="zh-TW" altLang="en-US" smtClean="0"/>
              <a:t>第四層</a:t>
            </a:r>
          </a:p>
          <a:p>
            <a:pPr lvl="4" rtl="0"/>
            <a:r>
              <a:rPr lang="zh-TW" altLang="en-US" smtClean="0"/>
              <a:t>第五層</a:t>
            </a:r>
            <a:endParaRPr lang="zh-TW" altLang="en-US" dirty="0"/>
          </a:p>
        </p:txBody>
      </p:sp>
      <p:sp>
        <p:nvSpPr>
          <p:cNvPr id="5" name="頁尾預留位置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>
              <a:defRPr/>
            </a:pPr>
            <a:endParaRPr lang="en-US" altLang="zh-TW"/>
          </a:p>
        </p:txBody>
      </p:sp>
      <p:sp>
        <p:nvSpPr>
          <p:cNvPr id="4" name="日期預留位置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投影片編號預留位置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>
              <a:defRPr/>
            </a:pPr>
            <a:fld id="{A020507F-3C01-4F6F-B9F5-8D302F72BF89}" type="slidenum">
              <a:rPr lang="en-US" altLang="zh-TW" smtClean="0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1740801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2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pSp>
        <p:nvGrpSpPr>
          <p:cNvPr id="11" name="Group 10"/>
          <p:cNvGrpSpPr/>
          <p:nvPr/>
        </p:nvGrpSpPr>
        <p:grpSpPr>
          <a:xfrm>
            <a:off x="0" y="0"/>
            <a:ext cx="2305051" cy="6858001"/>
            <a:chOff x="0" y="0"/>
            <a:chExt cx="2305051" cy="6858001"/>
          </a:xfrm>
          <a:gradFill flip="none" rotWithShape="1">
            <a:gsLst>
              <a:gs pos="0">
                <a:schemeClr val="tx2"/>
              </a:gs>
              <a:gs pos="100000">
                <a:schemeClr val="bg2">
                  <a:lumMod val="60000"/>
                  <a:lumOff val="40000"/>
                </a:schemeClr>
              </a:gs>
            </a:gsLst>
            <a:lin ang="5400000" scaled="0"/>
            <a:tileRect/>
          </a:gradFill>
        </p:grpSpPr>
        <p:sp>
          <p:nvSpPr>
            <p:cNvPr id="12" name="Rectangle 5"/>
            <p:cNvSpPr>
              <a:spLocks noChangeArrowheads="1"/>
            </p:cNvSpPr>
            <p:nvPr/>
          </p:nvSpPr>
          <p:spPr bwMode="auto">
            <a:xfrm>
              <a:off x="1209675" y="4763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3" name="Freeform 6"/>
            <p:cNvSpPr>
              <a:spLocks noEditPoints="1"/>
            </p:cNvSpPr>
            <p:nvPr/>
          </p:nvSpPr>
          <p:spPr bwMode="auto">
            <a:xfrm>
              <a:off x="1128713" y="21764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4" name="Freeform 7"/>
            <p:cNvSpPr>
              <a:spLocks noEditPoints="1"/>
            </p:cNvSpPr>
            <p:nvPr/>
          </p:nvSpPr>
          <p:spPr bwMode="auto">
            <a:xfrm>
              <a:off x="1123950" y="4021138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5" name="Rectangle 8"/>
            <p:cNvSpPr>
              <a:spLocks noChangeArrowheads="1"/>
            </p:cNvSpPr>
            <p:nvPr/>
          </p:nvSpPr>
          <p:spPr bwMode="auto">
            <a:xfrm>
              <a:off x="414338" y="9525"/>
              <a:ext cx="28575" cy="44815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6" name="Freeform 9"/>
            <p:cNvSpPr>
              <a:spLocks noEditPoints="1"/>
            </p:cNvSpPr>
            <p:nvPr/>
          </p:nvSpPr>
          <p:spPr bwMode="auto">
            <a:xfrm>
              <a:off x="333375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7" name="Freeform 10"/>
            <p:cNvSpPr/>
            <p:nvPr/>
          </p:nvSpPr>
          <p:spPr bwMode="auto">
            <a:xfrm>
              <a:off x="190500" y="9525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66"/>
                  </a:lnTo>
                  <a:lnTo>
                    <a:pt x="81" y="380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3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8" name="Freeform 11"/>
            <p:cNvSpPr/>
            <p:nvPr/>
          </p:nvSpPr>
          <p:spPr bwMode="auto">
            <a:xfrm>
              <a:off x="1290638" y="14288"/>
              <a:ext cx="376238" cy="1801813"/>
            </a:xfrm>
            <a:custGeom>
              <a:avLst/>
              <a:gdLst/>
              <a:ahLst/>
              <a:cxnLst/>
              <a:rect l="0" t="0" r="r" b="b"/>
              <a:pathLst>
                <a:path w="237" h="1135">
                  <a:moveTo>
                    <a:pt x="222" y="1135"/>
                  </a:moveTo>
                  <a:lnTo>
                    <a:pt x="0" y="620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17"/>
                  </a:lnTo>
                  <a:lnTo>
                    <a:pt x="237" y="1129"/>
                  </a:lnTo>
                  <a:lnTo>
                    <a:pt x="222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9" name="Freeform 12"/>
            <p:cNvSpPr>
              <a:spLocks noEditPoints="1"/>
            </p:cNvSpPr>
            <p:nvPr/>
          </p:nvSpPr>
          <p:spPr bwMode="auto">
            <a:xfrm>
              <a:off x="1600200" y="180181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0" name="Freeform 13"/>
            <p:cNvSpPr/>
            <p:nvPr/>
          </p:nvSpPr>
          <p:spPr bwMode="auto">
            <a:xfrm>
              <a:off x="1381125" y="9525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219" y="898"/>
                  </a:moveTo>
                  <a:lnTo>
                    <a:pt x="0" y="3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380"/>
                  </a:lnTo>
                  <a:lnTo>
                    <a:pt x="234" y="892"/>
                  </a:lnTo>
                  <a:lnTo>
                    <a:pt x="219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1" name="Freeform 14"/>
            <p:cNvSpPr/>
            <p:nvPr/>
          </p:nvSpPr>
          <p:spPr bwMode="auto">
            <a:xfrm>
              <a:off x="1643063" y="0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96" y="575"/>
                  </a:moveTo>
                  <a:lnTo>
                    <a:pt x="78" y="575"/>
                  </a:lnTo>
                  <a:lnTo>
                    <a:pt x="78" y="192"/>
                  </a:lnTo>
                  <a:lnTo>
                    <a:pt x="0" y="6"/>
                  </a:lnTo>
                  <a:lnTo>
                    <a:pt x="15" y="0"/>
                  </a:lnTo>
                  <a:lnTo>
                    <a:pt x="96" y="189"/>
                  </a:lnTo>
                  <a:lnTo>
                    <a:pt x="96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2" name="Freeform 15"/>
            <p:cNvSpPr>
              <a:spLocks noEditPoints="1"/>
            </p:cNvSpPr>
            <p:nvPr/>
          </p:nvSpPr>
          <p:spPr bwMode="auto">
            <a:xfrm>
              <a:off x="1685925" y="14208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3" name="Freeform 16"/>
            <p:cNvSpPr>
              <a:spLocks noEditPoints="1"/>
            </p:cNvSpPr>
            <p:nvPr/>
          </p:nvSpPr>
          <p:spPr bwMode="auto">
            <a:xfrm>
              <a:off x="168592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4" name="Freeform 17"/>
            <p:cNvSpPr/>
            <p:nvPr/>
          </p:nvSpPr>
          <p:spPr bwMode="auto">
            <a:xfrm>
              <a:off x="1743075" y="4763"/>
              <a:ext cx="419100" cy="522288"/>
            </a:xfrm>
            <a:custGeom>
              <a:avLst/>
              <a:gdLst/>
              <a:ahLst/>
              <a:cxnLst/>
              <a:rect l="0" t="0" r="r" b="b"/>
              <a:pathLst>
                <a:path w="264" h="329">
                  <a:moveTo>
                    <a:pt x="252" y="329"/>
                  </a:moveTo>
                  <a:lnTo>
                    <a:pt x="45" y="120"/>
                  </a:lnTo>
                  <a:lnTo>
                    <a:pt x="0" y="6"/>
                  </a:lnTo>
                  <a:lnTo>
                    <a:pt x="15" y="0"/>
                  </a:lnTo>
                  <a:lnTo>
                    <a:pt x="60" y="111"/>
                  </a:lnTo>
                  <a:lnTo>
                    <a:pt x="264" y="317"/>
                  </a:lnTo>
                  <a:lnTo>
                    <a:pt x="252" y="32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5" name="Freeform 18"/>
            <p:cNvSpPr>
              <a:spLocks noEditPoints="1"/>
            </p:cNvSpPr>
            <p:nvPr/>
          </p:nvSpPr>
          <p:spPr bwMode="auto">
            <a:xfrm>
              <a:off x="2119313" y="488950"/>
              <a:ext cx="161925" cy="147638"/>
            </a:xfrm>
            <a:custGeom>
              <a:avLst/>
              <a:gdLst/>
              <a:ahLst/>
              <a:cxnLst/>
              <a:rect l="0" t="0" r="r" b="b"/>
              <a:pathLst>
                <a:path w="34" h="31">
                  <a:moveTo>
                    <a:pt x="17" y="31"/>
                  </a:moveTo>
                  <a:cubicBezTo>
                    <a:pt x="13" y="31"/>
                    <a:pt x="9" y="30"/>
                    <a:pt x="6" y="27"/>
                  </a:cubicBezTo>
                  <a:cubicBezTo>
                    <a:pt x="0" y="20"/>
                    <a:pt x="0" y="10"/>
                    <a:pt x="6" y="4"/>
                  </a:cubicBezTo>
                  <a:cubicBezTo>
                    <a:pt x="9" y="1"/>
                    <a:pt x="13" y="0"/>
                    <a:pt x="17" y="0"/>
                  </a:cubicBezTo>
                  <a:cubicBezTo>
                    <a:pt x="21" y="0"/>
                    <a:pt x="25" y="1"/>
                    <a:pt x="28" y="4"/>
                  </a:cubicBezTo>
                  <a:cubicBezTo>
                    <a:pt x="34" y="10"/>
                    <a:pt x="34" y="20"/>
                    <a:pt x="28" y="27"/>
                  </a:cubicBezTo>
                  <a:cubicBezTo>
                    <a:pt x="25" y="30"/>
                    <a:pt x="21" y="31"/>
                    <a:pt x="17" y="31"/>
                  </a:cubicBezTo>
                  <a:close/>
                  <a:moveTo>
                    <a:pt x="17" y="4"/>
                  </a:moveTo>
                  <a:cubicBezTo>
                    <a:pt x="14" y="4"/>
                    <a:pt x="11" y="5"/>
                    <a:pt x="9" y="7"/>
                  </a:cubicBezTo>
                  <a:cubicBezTo>
                    <a:pt x="4" y="12"/>
                    <a:pt x="4" y="19"/>
                    <a:pt x="9" y="24"/>
                  </a:cubicBezTo>
                  <a:cubicBezTo>
                    <a:pt x="11" y="26"/>
                    <a:pt x="14" y="27"/>
                    <a:pt x="17" y="27"/>
                  </a:cubicBezTo>
                  <a:cubicBezTo>
                    <a:pt x="20" y="27"/>
                    <a:pt x="23" y="26"/>
                    <a:pt x="25" y="24"/>
                  </a:cubicBezTo>
                  <a:cubicBezTo>
                    <a:pt x="30" y="19"/>
                    <a:pt x="30" y="12"/>
                    <a:pt x="25" y="7"/>
                  </a:cubicBezTo>
                  <a:cubicBezTo>
                    <a:pt x="23" y="5"/>
                    <a:pt x="20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6" name="Freeform 19"/>
            <p:cNvSpPr/>
            <p:nvPr/>
          </p:nvSpPr>
          <p:spPr bwMode="auto">
            <a:xfrm>
              <a:off x="952500" y="4763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72"/>
                  </a:lnTo>
                  <a:lnTo>
                    <a:pt x="0" y="189"/>
                  </a:lnTo>
                  <a:lnTo>
                    <a:pt x="81" y="0"/>
                  </a:lnTo>
                  <a:lnTo>
                    <a:pt x="96" y="6"/>
                  </a:lnTo>
                  <a:lnTo>
                    <a:pt x="15" y="192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7" name="Freeform 20"/>
            <p:cNvSpPr>
              <a:spLocks noEditPoints="1"/>
            </p:cNvSpPr>
            <p:nvPr/>
          </p:nvSpPr>
          <p:spPr bwMode="auto">
            <a:xfrm>
              <a:off x="8667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2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8" name="Freeform 21"/>
            <p:cNvSpPr>
              <a:spLocks noEditPoints="1"/>
            </p:cNvSpPr>
            <p:nvPr/>
          </p:nvSpPr>
          <p:spPr bwMode="auto">
            <a:xfrm>
              <a:off x="890588" y="15541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9" name="Freeform 22"/>
            <p:cNvSpPr/>
            <p:nvPr/>
          </p:nvSpPr>
          <p:spPr bwMode="auto">
            <a:xfrm>
              <a:off x="738188" y="5622925"/>
              <a:ext cx="338138" cy="1216025"/>
            </a:xfrm>
            <a:custGeom>
              <a:avLst/>
              <a:gdLst/>
              <a:ahLst/>
              <a:cxnLst/>
              <a:rect l="0" t="0" r="r" b="b"/>
              <a:pathLst>
                <a:path w="213" h="766">
                  <a:moveTo>
                    <a:pt x="213" y="766"/>
                  </a:moveTo>
                  <a:lnTo>
                    <a:pt x="195" y="766"/>
                  </a:lnTo>
                  <a:lnTo>
                    <a:pt x="195" y="464"/>
                  </a:lnTo>
                  <a:lnTo>
                    <a:pt x="0" y="6"/>
                  </a:lnTo>
                  <a:lnTo>
                    <a:pt x="12" y="0"/>
                  </a:lnTo>
                  <a:lnTo>
                    <a:pt x="213" y="461"/>
                  </a:lnTo>
                  <a:lnTo>
                    <a:pt x="213" y="76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0" name="Freeform 23"/>
            <p:cNvSpPr>
              <a:spLocks noEditPoints="1"/>
            </p:cNvSpPr>
            <p:nvPr/>
          </p:nvSpPr>
          <p:spPr bwMode="auto">
            <a:xfrm>
              <a:off x="647700" y="5480050"/>
              <a:ext cx="157163" cy="157163"/>
            </a:xfrm>
            <a:custGeom>
              <a:avLst/>
              <a:gdLst/>
              <a:ahLst/>
              <a:cxnLst/>
              <a:rect l="0" t="0" r="r" b="b"/>
              <a:pathLst>
                <a:path w="33" h="33">
                  <a:moveTo>
                    <a:pt x="17" y="33"/>
                  </a:moveTo>
                  <a:cubicBezTo>
                    <a:pt x="8" y="33"/>
                    <a:pt x="0" y="26"/>
                    <a:pt x="0" y="17"/>
                  </a:cubicBezTo>
                  <a:cubicBezTo>
                    <a:pt x="0" y="8"/>
                    <a:pt x="8" y="0"/>
                    <a:pt x="17" y="0"/>
                  </a:cubicBezTo>
                  <a:cubicBezTo>
                    <a:pt x="26" y="0"/>
                    <a:pt x="33" y="8"/>
                    <a:pt x="33" y="17"/>
                  </a:cubicBezTo>
                  <a:cubicBezTo>
                    <a:pt x="33" y="26"/>
                    <a:pt x="26" y="33"/>
                    <a:pt x="17" y="33"/>
                  </a:cubicBezTo>
                  <a:close/>
                  <a:moveTo>
                    <a:pt x="17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29"/>
                    <a:pt x="17" y="29"/>
                  </a:cubicBezTo>
                  <a:cubicBezTo>
                    <a:pt x="23" y="29"/>
                    <a:pt x="29" y="24"/>
                    <a:pt x="29" y="17"/>
                  </a:cubicBezTo>
                  <a:cubicBezTo>
                    <a:pt x="29" y="10"/>
                    <a:pt x="23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1" name="Freeform 24"/>
            <p:cNvSpPr>
              <a:spLocks noEditPoints="1"/>
            </p:cNvSpPr>
            <p:nvPr/>
          </p:nvSpPr>
          <p:spPr bwMode="auto">
            <a:xfrm>
              <a:off x="666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2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2" name="Freeform 25"/>
            <p:cNvSpPr/>
            <p:nvPr/>
          </p:nvSpPr>
          <p:spPr bwMode="auto">
            <a:xfrm>
              <a:off x="0" y="3897313"/>
              <a:ext cx="133350" cy="266700"/>
            </a:xfrm>
            <a:custGeom>
              <a:avLst/>
              <a:gdLst/>
              <a:ahLst/>
              <a:cxnLst/>
              <a:rect l="0" t="0" r="r" b="b"/>
              <a:pathLst>
                <a:path w="84" h="168">
                  <a:moveTo>
                    <a:pt x="69" y="168"/>
                  </a:moveTo>
                  <a:lnTo>
                    <a:pt x="0" y="6"/>
                  </a:lnTo>
                  <a:lnTo>
                    <a:pt x="12" y="0"/>
                  </a:lnTo>
                  <a:lnTo>
                    <a:pt x="84" y="162"/>
                  </a:lnTo>
                  <a:lnTo>
                    <a:pt x="69" y="16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3" name="Freeform 26"/>
            <p:cNvSpPr>
              <a:spLocks noEditPoints="1"/>
            </p:cNvSpPr>
            <p:nvPr/>
          </p:nvSpPr>
          <p:spPr bwMode="auto">
            <a:xfrm>
              <a:off x="66675" y="414972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4" name="Freeform 27"/>
            <p:cNvSpPr/>
            <p:nvPr/>
          </p:nvSpPr>
          <p:spPr bwMode="auto">
            <a:xfrm>
              <a:off x="0" y="1644650"/>
              <a:ext cx="133350" cy="269875"/>
            </a:xfrm>
            <a:custGeom>
              <a:avLst/>
              <a:gdLst/>
              <a:ahLst/>
              <a:cxnLst/>
              <a:rect l="0" t="0" r="r" b="b"/>
              <a:pathLst>
                <a:path w="84" h="170">
                  <a:moveTo>
                    <a:pt x="12" y="170"/>
                  </a:moveTo>
                  <a:lnTo>
                    <a:pt x="0" y="164"/>
                  </a:lnTo>
                  <a:lnTo>
                    <a:pt x="69" y="0"/>
                  </a:lnTo>
                  <a:lnTo>
                    <a:pt x="84" y="6"/>
                  </a:lnTo>
                  <a:lnTo>
                    <a:pt x="12" y="17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5" name="Freeform 28"/>
            <p:cNvSpPr>
              <a:spLocks noEditPoints="1"/>
            </p:cNvSpPr>
            <p:nvPr/>
          </p:nvSpPr>
          <p:spPr bwMode="auto">
            <a:xfrm>
              <a:off x="66675" y="146843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6" name="Freeform 29"/>
            <p:cNvSpPr/>
            <p:nvPr/>
          </p:nvSpPr>
          <p:spPr bwMode="auto">
            <a:xfrm>
              <a:off x="695325" y="4763"/>
              <a:ext cx="309563" cy="1558925"/>
            </a:xfrm>
            <a:custGeom>
              <a:avLst/>
              <a:gdLst/>
              <a:ahLst/>
              <a:cxnLst/>
              <a:rect l="0" t="0" r="r" b="b"/>
              <a:pathLst>
                <a:path w="195" h="982">
                  <a:moveTo>
                    <a:pt x="195" y="982"/>
                  </a:moveTo>
                  <a:lnTo>
                    <a:pt x="177" y="982"/>
                  </a:lnTo>
                  <a:lnTo>
                    <a:pt x="177" y="805"/>
                  </a:lnTo>
                  <a:lnTo>
                    <a:pt x="0" y="629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23"/>
                  </a:lnTo>
                  <a:lnTo>
                    <a:pt x="195" y="796"/>
                  </a:lnTo>
                  <a:lnTo>
                    <a:pt x="195" y="98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7" name="Freeform 30"/>
            <p:cNvSpPr>
              <a:spLocks noEditPoints="1"/>
            </p:cNvSpPr>
            <p:nvPr/>
          </p:nvSpPr>
          <p:spPr bwMode="auto">
            <a:xfrm>
              <a:off x="57150" y="48815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8" name="Freeform 31"/>
            <p:cNvSpPr/>
            <p:nvPr/>
          </p:nvSpPr>
          <p:spPr bwMode="auto">
            <a:xfrm>
              <a:off x="138113" y="5060950"/>
              <a:ext cx="304800" cy="1778000"/>
            </a:xfrm>
            <a:custGeom>
              <a:avLst/>
              <a:gdLst/>
              <a:ahLst/>
              <a:cxnLst/>
              <a:rect l="0" t="0" r="r" b="b"/>
              <a:pathLst>
                <a:path w="192" h="1120">
                  <a:moveTo>
                    <a:pt x="192" y="1120"/>
                  </a:moveTo>
                  <a:lnTo>
                    <a:pt x="177" y="1120"/>
                  </a:lnTo>
                  <a:lnTo>
                    <a:pt x="177" y="360"/>
                  </a:lnTo>
                  <a:lnTo>
                    <a:pt x="0" y="1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77"/>
                  </a:lnTo>
                  <a:lnTo>
                    <a:pt x="192" y="354"/>
                  </a:lnTo>
                  <a:lnTo>
                    <a:pt x="192" y="11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9" name="Freeform 32"/>
            <p:cNvSpPr>
              <a:spLocks noEditPoints="1"/>
            </p:cNvSpPr>
            <p:nvPr/>
          </p:nvSpPr>
          <p:spPr bwMode="auto">
            <a:xfrm>
              <a:off x="561975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0" name="Rectangle 33"/>
            <p:cNvSpPr>
              <a:spLocks noChangeArrowheads="1"/>
            </p:cNvSpPr>
            <p:nvPr/>
          </p:nvSpPr>
          <p:spPr bwMode="auto">
            <a:xfrm>
              <a:off x="642938" y="6610350"/>
              <a:ext cx="23813" cy="2428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41" name="Freeform 34"/>
            <p:cNvSpPr>
              <a:spLocks noEditPoints="1"/>
            </p:cNvSpPr>
            <p:nvPr/>
          </p:nvSpPr>
          <p:spPr bwMode="auto">
            <a:xfrm>
              <a:off x="76200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2" name="Freeform 35"/>
            <p:cNvSpPr/>
            <p:nvPr/>
          </p:nvSpPr>
          <p:spPr bwMode="auto">
            <a:xfrm>
              <a:off x="0" y="5978525"/>
              <a:ext cx="190500" cy="461963"/>
            </a:xfrm>
            <a:custGeom>
              <a:avLst/>
              <a:gdLst/>
              <a:ahLst/>
              <a:cxnLst/>
              <a:rect l="0" t="0" r="r" b="b"/>
              <a:pathLst>
                <a:path w="120" h="291">
                  <a:moveTo>
                    <a:pt x="120" y="291"/>
                  </a:moveTo>
                  <a:lnTo>
                    <a:pt x="105" y="291"/>
                  </a:lnTo>
                  <a:lnTo>
                    <a:pt x="105" y="114"/>
                  </a:lnTo>
                  <a:lnTo>
                    <a:pt x="0" y="9"/>
                  </a:lnTo>
                  <a:lnTo>
                    <a:pt x="12" y="0"/>
                  </a:lnTo>
                  <a:lnTo>
                    <a:pt x="120" y="108"/>
                  </a:lnTo>
                  <a:lnTo>
                    <a:pt x="120" y="29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3" name="Freeform 36"/>
            <p:cNvSpPr/>
            <p:nvPr/>
          </p:nvSpPr>
          <p:spPr bwMode="auto">
            <a:xfrm>
              <a:off x="1014413" y="1801813"/>
              <a:ext cx="214313" cy="755650"/>
            </a:xfrm>
            <a:custGeom>
              <a:avLst/>
              <a:gdLst/>
              <a:ahLst/>
              <a:cxnLst/>
              <a:rect l="0" t="0" r="r" b="b"/>
              <a:pathLst>
                <a:path w="135" h="476">
                  <a:moveTo>
                    <a:pt x="12" y="476"/>
                  </a:moveTo>
                  <a:lnTo>
                    <a:pt x="0" y="476"/>
                  </a:lnTo>
                  <a:lnTo>
                    <a:pt x="0" y="128"/>
                  </a:lnTo>
                  <a:lnTo>
                    <a:pt x="126" y="0"/>
                  </a:lnTo>
                  <a:lnTo>
                    <a:pt x="135" y="9"/>
                  </a:lnTo>
                  <a:lnTo>
                    <a:pt x="12" y="131"/>
                  </a:lnTo>
                  <a:lnTo>
                    <a:pt x="12" y="47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4" name="Freeform 37"/>
            <p:cNvSpPr>
              <a:spLocks noEditPoints="1"/>
            </p:cNvSpPr>
            <p:nvPr/>
          </p:nvSpPr>
          <p:spPr bwMode="auto">
            <a:xfrm>
              <a:off x="938213" y="2547938"/>
              <a:ext cx="166688" cy="160338"/>
            </a:xfrm>
            <a:custGeom>
              <a:avLst/>
              <a:gdLst/>
              <a:ahLst/>
              <a:cxnLst/>
              <a:rect l="0" t="0" r="r" b="b"/>
              <a:pathLst>
                <a:path w="35" h="34">
                  <a:moveTo>
                    <a:pt x="18" y="34"/>
                  </a:moveTo>
                  <a:cubicBezTo>
                    <a:pt x="8" y="34"/>
                    <a:pt x="0" y="26"/>
                    <a:pt x="0" y="17"/>
                  </a:cubicBezTo>
                  <a:cubicBezTo>
                    <a:pt x="0" y="7"/>
                    <a:pt x="8" y="0"/>
                    <a:pt x="18" y="0"/>
                  </a:cubicBezTo>
                  <a:cubicBezTo>
                    <a:pt x="27" y="0"/>
                    <a:pt x="35" y="7"/>
                    <a:pt x="35" y="17"/>
                  </a:cubicBezTo>
                  <a:cubicBezTo>
                    <a:pt x="35" y="26"/>
                    <a:pt x="27" y="34"/>
                    <a:pt x="18" y="34"/>
                  </a:cubicBezTo>
                  <a:close/>
                  <a:moveTo>
                    <a:pt x="18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30"/>
                    <a:pt x="18" y="30"/>
                  </a:cubicBezTo>
                  <a:cubicBezTo>
                    <a:pt x="25" y="30"/>
                    <a:pt x="31" y="24"/>
                    <a:pt x="31" y="17"/>
                  </a:cubicBezTo>
                  <a:cubicBezTo>
                    <a:pt x="31" y="10"/>
                    <a:pt x="25" y="4"/>
                    <a:pt x="18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5" name="Freeform 38"/>
            <p:cNvSpPr/>
            <p:nvPr/>
          </p:nvSpPr>
          <p:spPr bwMode="auto">
            <a:xfrm>
              <a:off x="595313" y="4763"/>
              <a:ext cx="638175" cy="4025900"/>
            </a:xfrm>
            <a:custGeom>
              <a:avLst/>
              <a:gdLst/>
              <a:ahLst/>
              <a:cxnLst/>
              <a:rect l="0" t="0" r="r" b="b"/>
              <a:pathLst>
                <a:path w="402" h="2536">
                  <a:moveTo>
                    <a:pt x="402" y="2536"/>
                  </a:moveTo>
                  <a:lnTo>
                    <a:pt x="387" y="2536"/>
                  </a:lnTo>
                  <a:lnTo>
                    <a:pt x="387" y="2311"/>
                  </a:lnTo>
                  <a:lnTo>
                    <a:pt x="0" y="1925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916"/>
                  </a:lnTo>
                  <a:lnTo>
                    <a:pt x="402" y="2302"/>
                  </a:lnTo>
                  <a:lnTo>
                    <a:pt x="402" y="253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6" name="Freeform 39"/>
            <p:cNvSpPr/>
            <p:nvPr/>
          </p:nvSpPr>
          <p:spPr bwMode="auto">
            <a:xfrm>
              <a:off x="1223963" y="1382713"/>
              <a:ext cx="142875" cy="476250"/>
            </a:xfrm>
            <a:custGeom>
              <a:avLst/>
              <a:gdLst/>
              <a:ahLst/>
              <a:cxnLst/>
              <a:rect l="0" t="0" r="r" b="b"/>
              <a:pathLst>
                <a:path w="90" h="300">
                  <a:moveTo>
                    <a:pt x="90" y="300"/>
                  </a:moveTo>
                  <a:lnTo>
                    <a:pt x="78" y="300"/>
                  </a:lnTo>
                  <a:lnTo>
                    <a:pt x="78" y="84"/>
                  </a:lnTo>
                  <a:lnTo>
                    <a:pt x="0" y="9"/>
                  </a:lnTo>
                  <a:lnTo>
                    <a:pt x="9" y="0"/>
                  </a:lnTo>
                  <a:lnTo>
                    <a:pt x="90" y="81"/>
                  </a:lnTo>
                  <a:lnTo>
                    <a:pt x="90" y="30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7" name="Freeform 40"/>
            <p:cNvSpPr>
              <a:spLocks noEditPoints="1"/>
            </p:cNvSpPr>
            <p:nvPr/>
          </p:nvSpPr>
          <p:spPr bwMode="auto">
            <a:xfrm>
              <a:off x="1300163" y="1849438"/>
              <a:ext cx="109538" cy="107950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8" name="Freeform 41"/>
            <p:cNvSpPr/>
            <p:nvPr/>
          </p:nvSpPr>
          <p:spPr bwMode="auto">
            <a:xfrm>
              <a:off x="280988" y="3417888"/>
              <a:ext cx="142875" cy="474663"/>
            </a:xfrm>
            <a:custGeom>
              <a:avLst/>
              <a:gdLst/>
              <a:ahLst/>
              <a:cxnLst/>
              <a:rect l="0" t="0" r="r" b="b"/>
              <a:pathLst>
                <a:path w="90" h="299">
                  <a:moveTo>
                    <a:pt x="12" y="299"/>
                  </a:moveTo>
                  <a:lnTo>
                    <a:pt x="0" y="299"/>
                  </a:lnTo>
                  <a:lnTo>
                    <a:pt x="0" y="80"/>
                  </a:lnTo>
                  <a:lnTo>
                    <a:pt x="81" y="0"/>
                  </a:lnTo>
                  <a:lnTo>
                    <a:pt x="90" y="8"/>
                  </a:lnTo>
                  <a:lnTo>
                    <a:pt x="12" y="83"/>
                  </a:lnTo>
                  <a:lnTo>
                    <a:pt x="12" y="29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9" name="Freeform 42"/>
            <p:cNvSpPr>
              <a:spLocks noEditPoints="1"/>
            </p:cNvSpPr>
            <p:nvPr/>
          </p:nvSpPr>
          <p:spPr bwMode="auto">
            <a:xfrm>
              <a:off x="238125" y="38830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1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1" y="0"/>
                  </a:cubicBezTo>
                  <a:cubicBezTo>
                    <a:pt x="17" y="0"/>
                    <a:pt x="23" y="5"/>
                    <a:pt x="23" y="12"/>
                  </a:cubicBezTo>
                  <a:cubicBezTo>
                    <a:pt x="23" y="18"/>
                    <a:pt x="17" y="23"/>
                    <a:pt x="11" y="23"/>
                  </a:cubicBezTo>
                  <a:close/>
                  <a:moveTo>
                    <a:pt x="11" y="4"/>
                  </a:moveTo>
                  <a:cubicBezTo>
                    <a:pt x="7" y="4"/>
                    <a:pt x="4" y="8"/>
                    <a:pt x="4" y="12"/>
                  </a:cubicBezTo>
                  <a:cubicBezTo>
                    <a:pt x="4" y="16"/>
                    <a:pt x="7" y="19"/>
                    <a:pt x="11" y="19"/>
                  </a:cubicBezTo>
                  <a:cubicBezTo>
                    <a:pt x="15" y="19"/>
                    <a:pt x="19" y="16"/>
                    <a:pt x="19" y="12"/>
                  </a:cubicBezTo>
                  <a:cubicBezTo>
                    <a:pt x="19" y="8"/>
                    <a:pt x="15" y="4"/>
                    <a:pt x="11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0" name="Freeform 43"/>
            <p:cNvSpPr/>
            <p:nvPr/>
          </p:nvSpPr>
          <p:spPr bwMode="auto">
            <a:xfrm>
              <a:off x="4763" y="2166938"/>
              <a:ext cx="114300" cy="452438"/>
            </a:xfrm>
            <a:custGeom>
              <a:avLst/>
              <a:gdLst/>
              <a:ahLst/>
              <a:cxnLst/>
              <a:rect l="0" t="0" r="r" b="b"/>
              <a:pathLst>
                <a:path w="72" h="285">
                  <a:moveTo>
                    <a:pt x="6" y="285"/>
                  </a:moveTo>
                  <a:lnTo>
                    <a:pt x="0" y="276"/>
                  </a:lnTo>
                  <a:lnTo>
                    <a:pt x="60" y="216"/>
                  </a:lnTo>
                  <a:lnTo>
                    <a:pt x="60" y="0"/>
                  </a:lnTo>
                  <a:lnTo>
                    <a:pt x="72" y="0"/>
                  </a:lnTo>
                  <a:lnTo>
                    <a:pt x="72" y="222"/>
                  </a:lnTo>
                  <a:lnTo>
                    <a:pt x="6" y="28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1" name="Freeform 44"/>
            <p:cNvSpPr>
              <a:spLocks noEditPoints="1"/>
            </p:cNvSpPr>
            <p:nvPr/>
          </p:nvSpPr>
          <p:spPr bwMode="auto">
            <a:xfrm>
              <a:off x="52388" y="20669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2" name="Rectangle 45"/>
            <p:cNvSpPr>
              <a:spLocks noChangeArrowheads="1"/>
            </p:cNvSpPr>
            <p:nvPr/>
          </p:nvSpPr>
          <p:spPr bwMode="auto">
            <a:xfrm>
              <a:off x="1228725" y="4662488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53" name="Freeform 46"/>
            <p:cNvSpPr/>
            <p:nvPr/>
          </p:nvSpPr>
          <p:spPr bwMode="auto">
            <a:xfrm>
              <a:off x="1319213" y="5041900"/>
              <a:ext cx="371475" cy="1801813"/>
            </a:xfrm>
            <a:custGeom>
              <a:avLst/>
              <a:gdLst/>
              <a:ahLst/>
              <a:cxnLst/>
              <a:rect l="0" t="0" r="r" b="b"/>
              <a:pathLst>
                <a:path w="234" h="1135">
                  <a:moveTo>
                    <a:pt x="15" y="1135"/>
                  </a:moveTo>
                  <a:lnTo>
                    <a:pt x="0" y="1135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19" y="0"/>
                  </a:lnTo>
                  <a:lnTo>
                    <a:pt x="234" y="6"/>
                  </a:lnTo>
                  <a:lnTo>
                    <a:pt x="15" y="518"/>
                  </a:lnTo>
                  <a:lnTo>
                    <a:pt x="15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4" name="Freeform 47"/>
            <p:cNvSpPr>
              <a:spLocks noEditPoints="1"/>
            </p:cNvSpPr>
            <p:nvPr/>
          </p:nvSpPr>
          <p:spPr bwMode="auto">
            <a:xfrm>
              <a:off x="1147763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5" name="Freeform 48"/>
            <p:cNvSpPr/>
            <p:nvPr/>
          </p:nvSpPr>
          <p:spPr bwMode="auto">
            <a:xfrm>
              <a:off x="819150" y="3983038"/>
              <a:ext cx="347663" cy="2860675"/>
            </a:xfrm>
            <a:custGeom>
              <a:avLst/>
              <a:gdLst/>
              <a:ahLst/>
              <a:cxnLst/>
              <a:rect l="0" t="0" r="r" b="b"/>
              <a:pathLst>
                <a:path w="219" h="1802">
                  <a:moveTo>
                    <a:pt x="219" y="1802"/>
                  </a:moveTo>
                  <a:lnTo>
                    <a:pt x="201" y="1802"/>
                  </a:lnTo>
                  <a:lnTo>
                    <a:pt x="201" y="1185"/>
                  </a:lnTo>
                  <a:lnTo>
                    <a:pt x="0" y="3"/>
                  </a:lnTo>
                  <a:lnTo>
                    <a:pt x="15" y="0"/>
                  </a:lnTo>
                  <a:lnTo>
                    <a:pt x="219" y="1185"/>
                  </a:lnTo>
                  <a:lnTo>
                    <a:pt x="219" y="180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6" name="Freeform 49"/>
            <p:cNvSpPr>
              <a:spLocks noEditPoints="1"/>
            </p:cNvSpPr>
            <p:nvPr/>
          </p:nvSpPr>
          <p:spPr bwMode="auto">
            <a:xfrm>
              <a:off x="728663" y="3806825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7" name="Freeform 50"/>
            <p:cNvSpPr>
              <a:spLocks noEditPoints="1"/>
            </p:cNvSpPr>
            <p:nvPr/>
          </p:nvSpPr>
          <p:spPr bwMode="auto">
            <a:xfrm>
              <a:off x="1624013" y="486727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8" name="Freeform 51"/>
            <p:cNvSpPr/>
            <p:nvPr/>
          </p:nvSpPr>
          <p:spPr bwMode="auto">
            <a:xfrm>
              <a:off x="1404938" y="5422900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18" y="898"/>
                  </a:moveTo>
                  <a:lnTo>
                    <a:pt x="0" y="898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22" y="0"/>
                  </a:lnTo>
                  <a:lnTo>
                    <a:pt x="234" y="6"/>
                  </a:lnTo>
                  <a:lnTo>
                    <a:pt x="18" y="518"/>
                  </a:lnTo>
                  <a:lnTo>
                    <a:pt x="18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9" name="Freeform 52"/>
            <p:cNvSpPr/>
            <p:nvPr/>
          </p:nvSpPr>
          <p:spPr bwMode="auto">
            <a:xfrm>
              <a:off x="1666875" y="5945188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15" y="575"/>
                  </a:moveTo>
                  <a:lnTo>
                    <a:pt x="0" y="569"/>
                  </a:lnTo>
                  <a:lnTo>
                    <a:pt x="81" y="383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6"/>
                  </a:lnTo>
                  <a:lnTo>
                    <a:pt x="15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0" name="Freeform 53"/>
            <p:cNvSpPr>
              <a:spLocks noEditPoints="1"/>
            </p:cNvSpPr>
            <p:nvPr/>
          </p:nvSpPr>
          <p:spPr bwMode="auto">
            <a:xfrm>
              <a:off x="1709738" y="52466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1" name="Freeform 54"/>
            <p:cNvSpPr>
              <a:spLocks noEditPoints="1"/>
            </p:cNvSpPr>
            <p:nvPr/>
          </p:nvSpPr>
          <p:spPr bwMode="auto">
            <a:xfrm>
              <a:off x="1709738" y="57642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2" name="Freeform 55"/>
            <p:cNvSpPr/>
            <p:nvPr/>
          </p:nvSpPr>
          <p:spPr bwMode="auto">
            <a:xfrm>
              <a:off x="1766888" y="6330950"/>
              <a:ext cx="419100" cy="527050"/>
            </a:xfrm>
            <a:custGeom>
              <a:avLst/>
              <a:gdLst/>
              <a:ahLst/>
              <a:cxnLst/>
              <a:rect l="0" t="0" r="r" b="b"/>
              <a:pathLst>
                <a:path w="264" h="332">
                  <a:moveTo>
                    <a:pt x="12" y="332"/>
                  </a:moveTo>
                  <a:lnTo>
                    <a:pt x="0" y="326"/>
                  </a:lnTo>
                  <a:lnTo>
                    <a:pt x="45" y="206"/>
                  </a:lnTo>
                  <a:lnTo>
                    <a:pt x="255" y="0"/>
                  </a:lnTo>
                  <a:lnTo>
                    <a:pt x="264" y="12"/>
                  </a:lnTo>
                  <a:lnTo>
                    <a:pt x="60" y="215"/>
                  </a:lnTo>
                  <a:lnTo>
                    <a:pt x="12" y="3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3" name="Freeform 56"/>
            <p:cNvSpPr>
              <a:spLocks noEditPoints="1"/>
            </p:cNvSpPr>
            <p:nvPr/>
          </p:nvSpPr>
          <p:spPr bwMode="auto">
            <a:xfrm>
              <a:off x="2147888" y="6221413"/>
              <a:ext cx="157163" cy="147638"/>
            </a:xfrm>
            <a:custGeom>
              <a:avLst/>
              <a:gdLst/>
              <a:ahLst/>
              <a:cxnLst/>
              <a:rect l="0" t="0" r="r" b="b"/>
              <a:pathLst>
                <a:path w="33" h="31">
                  <a:moveTo>
                    <a:pt x="16" y="31"/>
                  </a:moveTo>
                  <a:cubicBezTo>
                    <a:pt x="12" y="31"/>
                    <a:pt x="8" y="29"/>
                    <a:pt x="5" y="26"/>
                  </a:cubicBezTo>
                  <a:cubicBezTo>
                    <a:pt x="2" y="24"/>
                    <a:pt x="0" y="20"/>
                    <a:pt x="0" y="15"/>
                  </a:cubicBezTo>
                  <a:cubicBezTo>
                    <a:pt x="0" y="11"/>
                    <a:pt x="2" y="7"/>
                    <a:pt x="5" y="4"/>
                  </a:cubicBezTo>
                  <a:cubicBezTo>
                    <a:pt x="8" y="1"/>
                    <a:pt x="12" y="0"/>
                    <a:pt x="16" y="0"/>
                  </a:cubicBezTo>
                  <a:cubicBezTo>
                    <a:pt x="20" y="0"/>
                    <a:pt x="24" y="1"/>
                    <a:pt x="27" y="4"/>
                  </a:cubicBezTo>
                  <a:cubicBezTo>
                    <a:pt x="33" y="10"/>
                    <a:pt x="33" y="20"/>
                    <a:pt x="27" y="26"/>
                  </a:cubicBezTo>
                  <a:cubicBezTo>
                    <a:pt x="24" y="29"/>
                    <a:pt x="20" y="31"/>
                    <a:pt x="16" y="31"/>
                  </a:cubicBezTo>
                  <a:close/>
                  <a:moveTo>
                    <a:pt x="16" y="4"/>
                  </a:moveTo>
                  <a:cubicBezTo>
                    <a:pt x="13" y="4"/>
                    <a:pt x="10" y="5"/>
                    <a:pt x="8" y="7"/>
                  </a:cubicBezTo>
                  <a:cubicBezTo>
                    <a:pt x="6" y="9"/>
                    <a:pt x="4" y="12"/>
                    <a:pt x="4" y="15"/>
                  </a:cubicBezTo>
                  <a:cubicBezTo>
                    <a:pt x="4" y="19"/>
                    <a:pt x="6" y="21"/>
                    <a:pt x="8" y="24"/>
                  </a:cubicBezTo>
                  <a:cubicBezTo>
                    <a:pt x="10" y="26"/>
                    <a:pt x="13" y="27"/>
                    <a:pt x="16" y="27"/>
                  </a:cubicBezTo>
                  <a:cubicBezTo>
                    <a:pt x="19" y="27"/>
                    <a:pt x="22" y="26"/>
                    <a:pt x="24" y="24"/>
                  </a:cubicBezTo>
                  <a:cubicBezTo>
                    <a:pt x="29" y="19"/>
                    <a:pt x="29" y="12"/>
                    <a:pt x="24" y="7"/>
                  </a:cubicBezTo>
                  <a:cubicBezTo>
                    <a:pt x="22" y="5"/>
                    <a:pt x="19" y="4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4" name="Freeform 57"/>
            <p:cNvSpPr/>
            <p:nvPr/>
          </p:nvSpPr>
          <p:spPr bwMode="auto">
            <a:xfrm>
              <a:off x="504825" y="9525"/>
              <a:ext cx="233363" cy="5103813"/>
            </a:xfrm>
            <a:custGeom>
              <a:avLst/>
              <a:gdLst/>
              <a:ahLst/>
              <a:cxnLst/>
              <a:rect l="0" t="0" r="r" b="b"/>
              <a:pathLst>
                <a:path w="147" h="3215">
                  <a:moveTo>
                    <a:pt x="132" y="3215"/>
                  </a:moveTo>
                  <a:lnTo>
                    <a:pt x="129" y="2754"/>
                  </a:lnTo>
                  <a:lnTo>
                    <a:pt x="0" y="1901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898"/>
                  </a:lnTo>
                  <a:lnTo>
                    <a:pt x="144" y="2754"/>
                  </a:lnTo>
                  <a:lnTo>
                    <a:pt x="147" y="3215"/>
                  </a:lnTo>
                  <a:lnTo>
                    <a:pt x="132" y="321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5" name="Freeform 58"/>
            <p:cNvSpPr>
              <a:spLocks noEditPoints="1"/>
            </p:cNvSpPr>
            <p:nvPr/>
          </p:nvSpPr>
          <p:spPr bwMode="auto">
            <a:xfrm>
              <a:off x="633413" y="5103813"/>
              <a:ext cx="185738" cy="185738"/>
            </a:xfrm>
            <a:custGeom>
              <a:avLst/>
              <a:gdLst/>
              <a:ahLst/>
              <a:cxnLst/>
              <a:rect l="0" t="0" r="r" b="b"/>
              <a:pathLst>
                <a:path w="39" h="39">
                  <a:moveTo>
                    <a:pt x="20" y="39"/>
                  </a:moveTo>
                  <a:cubicBezTo>
                    <a:pt x="9" y="39"/>
                    <a:pt x="0" y="30"/>
                    <a:pt x="0" y="19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0" y="0"/>
                    <a:pt x="39" y="9"/>
                    <a:pt x="39" y="19"/>
                  </a:cubicBezTo>
                  <a:cubicBezTo>
                    <a:pt x="39" y="30"/>
                    <a:pt x="30" y="39"/>
                    <a:pt x="20" y="39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19"/>
                  </a:cubicBezTo>
                  <a:cubicBezTo>
                    <a:pt x="4" y="28"/>
                    <a:pt x="11" y="35"/>
                    <a:pt x="20" y="35"/>
                  </a:cubicBezTo>
                  <a:cubicBezTo>
                    <a:pt x="28" y="35"/>
                    <a:pt x="35" y="28"/>
                    <a:pt x="35" y="19"/>
                  </a:cubicBezTo>
                  <a:cubicBezTo>
                    <a:pt x="35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76424" y="1122363"/>
            <a:ext cx="8791575" cy="2387600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76424" y="3602038"/>
            <a:ext cx="8791575" cy="1655762"/>
          </a:xfrm>
        </p:spPr>
        <p:txBody>
          <a:bodyPr>
            <a:normAutofit/>
          </a:bodyPr>
          <a:lstStyle>
            <a:lvl1pPr marL="0" indent="0" algn="l">
              <a:buNone/>
              <a:defRPr sz="2000" cap="all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TW" altLang="en-US" smtClean="0"/>
              <a:t>按一下以編輯母片副標題樣式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077511" y="5410201"/>
            <a:ext cx="2743200" cy="365125"/>
          </a:xfrm>
        </p:spPr>
        <p:txBody>
          <a:bodyPr/>
          <a:lstStyle/>
          <a:p>
            <a:fld id="{48A87A34-81AB-432B-8DAE-1953F412C126}" type="datetimeFigureOut">
              <a:rPr lang="en-US" dirty="0"/>
              <a:t>8/17/2020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876424" y="5410201"/>
            <a:ext cx="5124886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96911" y="5410199"/>
            <a:ext cx="771089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725603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zh-TW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zh-TW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DBED7DC-9D90-4CE1-82CB-A9C8D2839678}" type="slidenum">
              <a:rPr lang="en-US" altLang="zh-TW" smtClean="0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494870544"/>
      </p:ext>
    </p:extLst>
  </p:cSld>
  <p:clrMapOvr>
    <a:masterClrMapping/>
  </p:clrMapOvr>
  <p:hf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419226"/>
            <a:ext cx="9906000" cy="2852737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424362"/>
            <a:ext cx="9906000" cy="1374776"/>
          </a:xfrm>
        </p:spPr>
        <p:txBody>
          <a:bodyPr>
            <a:normAutofit/>
          </a:bodyPr>
          <a:lstStyle>
            <a:lvl1pPr marL="0" indent="0">
              <a:buNone/>
              <a:defRPr sz="1800" cap="all" baseline="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zh-TW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zh-TW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DBED7DC-9D90-4CE1-82CB-A9C8D2839678}" type="slidenum">
              <a:rPr lang="en-US" altLang="zh-TW" smtClean="0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2699075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hf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1410" y="2249486"/>
            <a:ext cx="4878389" cy="3541714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249486"/>
            <a:ext cx="4875211" cy="3541714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zh-TW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zh-TW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DBED7DC-9D90-4CE1-82CB-A9C8D2839678}" type="slidenum">
              <a:rPr lang="en-US" altLang="zh-TW" smtClean="0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713372001"/>
      </p:ext>
    </p:extLst>
  </p:cSld>
  <p:clrMapOvr>
    <a:masterClrMapping/>
  </p:clrMapOvr>
  <p:hf hdr="0" ft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19126"/>
            <a:ext cx="9906000" cy="1477961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0019" y="2249486"/>
            <a:ext cx="4649783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1410" y="3073397"/>
            <a:ext cx="4878391" cy="2717801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8" y="2249485"/>
            <a:ext cx="4646602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073397"/>
            <a:ext cx="4875210" cy="2717801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zh-TW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zh-TW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DBED7DC-9D90-4CE1-82CB-A9C8D2839678}" type="slidenum">
              <a:rPr lang="en-US" altLang="zh-TW" smtClean="0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445189738"/>
      </p:ext>
    </p:extLst>
  </p:cSld>
  <p:clrMapOvr>
    <a:masterClrMapping/>
  </p:clrMapOvr>
  <p:hf hdr="0" ftr="0" dt="0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zh-TW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zh-TW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6EE352F-5CC1-42A1-81AC-9B123E94FDA7}" type="slidenum">
              <a:rPr lang="en-US" altLang="zh-TW" smtClean="0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2950743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zh-TW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zh-TW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4BB6B63-85D9-45ED-8217-DE39353E91DE}" type="slidenum">
              <a:rPr lang="en-US" altLang="zh-TW" smtClean="0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7589570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6705" y="609601"/>
            <a:ext cx="3856037" cy="1639884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56200" y="592666"/>
            <a:ext cx="5891209" cy="5198534"/>
          </a:xfrm>
        </p:spPr>
        <p:txBody>
          <a:bodyPr anchor="ctr"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6705" y="2249486"/>
            <a:ext cx="3856037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zh-TW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zh-TW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437F9B7-678C-4DC6-BF3F-E63C2F8F175E}" type="slidenum">
              <a:rPr lang="en-US" altLang="zh-TW" smtClean="0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6876168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zh-TW" altLang="en-US" smtClean="0"/>
              <a:t>按一下以編輯母片標題樣式</a:t>
            </a:r>
            <a:endParaRPr lang="zh-TW" altLang="en-US" dirty="0"/>
          </a:p>
        </p:txBody>
      </p:sp>
      <p:sp>
        <p:nvSpPr>
          <p:cNvPr id="3" name="內容預留位置 2"/>
          <p:cNvSpPr>
            <a:spLocks noGrp="1"/>
          </p:cNvSpPr>
          <p:nvPr>
            <p:ph idx="1"/>
          </p:nvPr>
        </p:nvSpPr>
        <p:spPr/>
        <p:txBody>
          <a:bodyPr rtlCol="0"/>
          <a:lstStyle>
            <a:lvl5pPr>
              <a:defRPr/>
            </a:lvl5pPr>
          </a:lstStyle>
          <a:p>
            <a:pPr lvl="0" rtl="0"/>
            <a:r>
              <a:rPr lang="zh-TW" altLang="en-US" smtClean="0"/>
              <a:t>編輯母片文字樣式</a:t>
            </a:r>
          </a:p>
          <a:p>
            <a:pPr lvl="1" rtl="0"/>
            <a:r>
              <a:rPr lang="zh-TW" altLang="en-US" smtClean="0"/>
              <a:t>第二層</a:t>
            </a:r>
          </a:p>
          <a:p>
            <a:pPr lvl="2" rtl="0"/>
            <a:r>
              <a:rPr lang="zh-TW" altLang="en-US" smtClean="0"/>
              <a:t>第三層</a:t>
            </a:r>
          </a:p>
          <a:p>
            <a:pPr lvl="3" rtl="0"/>
            <a:r>
              <a:rPr lang="zh-TW" altLang="en-US" smtClean="0"/>
              <a:t>第四層</a:t>
            </a:r>
          </a:p>
          <a:p>
            <a:pPr lvl="4" rtl="0"/>
            <a:r>
              <a:rPr lang="zh-TW" altLang="en-US" smtClean="0"/>
              <a:t>第五層</a:t>
            </a:r>
            <a:endParaRPr lang="zh-TW" altLang="en-US" dirty="0"/>
          </a:p>
        </p:txBody>
      </p:sp>
      <p:sp>
        <p:nvSpPr>
          <p:cNvPr id="5" name="頁尾預留位置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>
              <a:defRPr/>
            </a:pPr>
            <a:endParaRPr lang="en-US" altLang="zh-TW"/>
          </a:p>
        </p:txBody>
      </p:sp>
      <p:sp>
        <p:nvSpPr>
          <p:cNvPr id="4" name="日期預留位置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投影片編號預留位置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>
              <a:defRPr/>
            </a:pPr>
            <a:fld id="{CDBED7DC-9D90-4CE1-82CB-A9C8D2839678}" type="slidenum">
              <a:rPr lang="en-US" altLang="zh-TW" smtClean="0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6800555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ftr="0" dt="0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5934508" cy="163988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380721" y="609601"/>
            <a:ext cx="3666690" cy="5181599"/>
          </a:xfrm>
          <a:prstGeom prst="round2DiagRect">
            <a:avLst>
              <a:gd name="adj1" fmla="val 5608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TW" altLang="en-US" smtClean="0"/>
              <a:t>按一下圖示以新增圖片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2249486"/>
            <a:ext cx="5934511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zh-TW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zh-TW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C8B6EEC-C965-4B25-B431-17000E2323F1}" type="slidenum">
              <a:rPr lang="en-US" altLang="zh-TW" smtClean="0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5691752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全景圖片 (含標題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4304664"/>
            <a:ext cx="9912355" cy="819355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41411" y="606426"/>
            <a:ext cx="9912354" cy="3299778"/>
          </a:xfrm>
          <a:prstGeom prst="round2DiagRect">
            <a:avLst>
              <a:gd name="adj1" fmla="val 4860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3200"/>
            </a:lvl1pPr>
          </a:lstStyle>
          <a:p>
            <a:pPr marL="0" lvl="0" indent="0">
              <a:buNone/>
            </a:pPr>
            <a:r>
              <a:rPr lang="zh-TW" altLang="en-US" smtClean="0"/>
              <a:t>按一下圖示以新增圖片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5124020"/>
            <a:ext cx="9910859" cy="682472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zh-TW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zh-TW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DBED7DC-9D90-4CE1-82CB-A9C8D2839678}" type="slidenum">
              <a:rPr lang="en-US" altLang="zh-TW" smtClean="0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4090289185"/>
      </p:ext>
    </p:extLst>
  </p:cSld>
  <p:clrMapOvr>
    <a:masterClrMapping/>
  </p:clrMapOvr>
  <p:hf hdr="0" ftr="0" dt="0"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標題與說明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56" y="609600"/>
            <a:ext cx="9905955" cy="3429000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4419599"/>
            <a:ext cx="9904459" cy="1371599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zh-TW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zh-TW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DBED7DC-9D90-4CE1-82CB-A9C8D2839678}" type="slidenum">
              <a:rPr lang="en-US" altLang="zh-TW" smtClean="0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958143449"/>
      </p:ext>
    </p:extLst>
  </p:cSld>
  <p:clrMapOvr>
    <a:masterClrMapping/>
  </p:clrMapOvr>
  <p:hf hdr="0" ftr="0" dt="0"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引述 (含標題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599"/>
            <a:ext cx="9302752" cy="2748429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365557"/>
            <a:ext cx="875229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4309919"/>
            <a:ext cx="9906002" cy="1489496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zh-TW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zh-TW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DBED7DC-9D90-4CE1-82CB-A9C8D2839678}" type="slidenum">
              <a:rPr lang="en-US" altLang="zh-TW" smtClean="0"/>
              <a:pPr>
                <a:defRPr/>
              </a:pPr>
              <a:t>‹#›</a:t>
            </a:fld>
            <a:endParaRPr lang="en-US" altLang="zh-TW"/>
          </a:p>
        </p:txBody>
      </p:sp>
      <p:sp>
        <p:nvSpPr>
          <p:cNvPr id="60" name="TextBox 59"/>
          <p:cNvSpPr txBox="1"/>
          <p:nvPr/>
        </p:nvSpPr>
        <p:spPr>
          <a:xfrm>
            <a:off x="903512" y="73239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61" name="TextBox 60"/>
          <p:cNvSpPr txBox="1"/>
          <p:nvPr/>
        </p:nvSpPr>
        <p:spPr>
          <a:xfrm>
            <a:off x="10537370" y="276497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745643513"/>
      </p:ext>
    </p:extLst>
  </p:cSld>
  <p:clrMapOvr>
    <a:masterClrMapping/>
  </p:clrMapOvr>
  <p:hf hdr="0" ftr="0" dt="0"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名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2134041"/>
            <a:ext cx="9906001" cy="2511835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4657655"/>
            <a:ext cx="9904505" cy="1140644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zh-TW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zh-TW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DBED7DC-9D90-4CE1-82CB-A9C8D2839678}" type="slidenum">
              <a:rPr lang="en-US" altLang="zh-TW" smtClean="0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845043159"/>
      </p:ext>
    </p:extLst>
  </p:cSld>
  <p:clrMapOvr>
    <a:masterClrMapping/>
  </p:clrMapOvr>
  <p:hf hdr="0" ftr="0" dt="0"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1141410" y="2674463"/>
            <a:ext cx="3196899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27918" y="3360263"/>
            <a:ext cx="3208735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4766" y="2677635"/>
            <a:ext cx="3184385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04213" y="3363435"/>
            <a:ext cx="3195830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442" y="2674463"/>
            <a:ext cx="3194968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52442" y="3360263"/>
            <a:ext cx="3194968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zh-TW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zh-TW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DBED7DC-9D90-4CE1-82CB-A9C8D2839678}" type="slidenum">
              <a:rPr lang="en-US" altLang="zh-TW" smtClean="0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099689837"/>
      </p:ext>
    </p:extLst>
  </p:cSld>
  <p:clrMapOvr>
    <a:masterClrMapping/>
  </p:clrMapOvr>
  <p:hf hdr="0" ftr="0" dt="0"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圖片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1141411" y="609600"/>
            <a:ext cx="9905999" cy="1905000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1141413" y="4404596"/>
            <a:ext cx="319524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141413" y="2666998"/>
            <a:ext cx="31952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zh-TW" altLang="en-US" smtClean="0"/>
              <a:t>按一下圖示以新增圖片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41413" y="4980858"/>
            <a:ext cx="3195240" cy="8178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89053" y="4404596"/>
            <a:ext cx="320040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89053" y="2666998"/>
            <a:ext cx="31989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zh-TW" altLang="en-US" smtClean="0"/>
              <a:t>按一下圖示以新增圖片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87593" y="4980857"/>
            <a:ext cx="3200400" cy="81034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567" y="4404595"/>
            <a:ext cx="3190741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852442" y="2666998"/>
            <a:ext cx="3194969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zh-TW" altLang="en-US" smtClean="0"/>
              <a:t>按一下圖示以新增圖片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852442" y="4980854"/>
            <a:ext cx="3194968" cy="810345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zh-TW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zh-TW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DBED7DC-9D90-4CE1-82CB-A9C8D2839678}" type="slidenum">
              <a:rPr lang="en-US" altLang="zh-TW" smtClean="0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506617273"/>
      </p:ext>
    </p:extLst>
  </p:cSld>
  <p:clrMapOvr>
    <a:masterClrMapping/>
  </p:clrMapOvr>
  <p:hf hdr="0" ftr="0" dt="0"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zh-TW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zh-TW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36B520A-139B-4181-9FD9-7D924B55D5C3}" type="slidenum">
              <a:rPr lang="en-US" altLang="zh-TW" smtClean="0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7198886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042400" y="609599"/>
            <a:ext cx="2005011" cy="5181601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1410" y="609599"/>
            <a:ext cx="7748590" cy="5181601"/>
          </a:xfrm>
        </p:spPr>
        <p:txBody>
          <a:bodyPr vert="eaVert"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zh-TW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zh-TW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020507F-3C01-4F6F-B9F5-8D302F72BF89}" type="slidenum">
              <a:rPr lang="en-US" altLang="zh-TW" smtClean="0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8664596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天空"/>
          <p:cNvSpPr/>
          <p:nvPr/>
        </p:nvSpPr>
        <p:spPr>
          <a:xfrm>
            <a:off x="2552" y="-1"/>
            <a:ext cx="12188952" cy="6858002"/>
          </a:xfrm>
          <a:prstGeom prst="rect">
            <a:avLst/>
          </a:prstGeom>
          <a:gradFill>
            <a:gsLst>
              <a:gs pos="0">
                <a:schemeClr val="accent2">
                  <a:lumMod val="60000"/>
                  <a:lumOff val="40000"/>
                  <a:alpha val="80000"/>
                </a:schemeClr>
              </a:gs>
              <a:gs pos="99000">
                <a:schemeClr val="accent2">
                  <a:lumMod val="20000"/>
                  <a:lumOff val="80000"/>
                  <a:alpha val="0"/>
                </a:schemeClr>
              </a:gs>
            </a:gsLst>
            <a:lin ang="16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22960" rtlCol="0" anchor="ctr"/>
          <a:lstStyle/>
          <a:p>
            <a:pPr algn="ctr" rtl="0"/>
            <a:endParaRPr lang="zh-TW" altLang="en-US" dirty="0">
              <a:latin typeface="細明體" panose="02020509000000000000" pitchFamily="49" charset="-120"/>
              <a:ea typeface="細明體" panose="02020509000000000000" pitchFamily="49" charset="-120"/>
            </a:endParaRPr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293813" y="1309047"/>
            <a:ext cx="9601252" cy="2667000"/>
          </a:xfrm>
        </p:spPr>
        <p:txBody>
          <a:bodyPr rtlCol="0" anchor="b">
            <a:normAutofit/>
          </a:bodyPr>
          <a:lstStyle>
            <a:lvl1pPr algn="ctr">
              <a:defRPr sz="6000" b="0"/>
            </a:lvl1pPr>
          </a:lstStyle>
          <a:p>
            <a:pPr rtl="0"/>
            <a:r>
              <a:rPr lang="zh-TW" altLang="en-US" smtClean="0"/>
              <a:t>按一下以編輯母片標題樣式</a:t>
            </a:r>
            <a:endParaRPr lang="zh-TW" altLang="en-US" dirty="0"/>
          </a:p>
        </p:txBody>
      </p:sp>
      <p:sp>
        <p:nvSpPr>
          <p:cNvPr id="3" name="文字預留位置 2"/>
          <p:cNvSpPr>
            <a:spLocks noGrp="1"/>
          </p:cNvSpPr>
          <p:nvPr>
            <p:ph type="body" idx="1"/>
          </p:nvPr>
        </p:nvSpPr>
        <p:spPr>
          <a:xfrm>
            <a:off x="1293813" y="4038600"/>
            <a:ext cx="9601200" cy="1143000"/>
          </a:xfrm>
        </p:spPr>
        <p:txBody>
          <a:bodyPr rtlCol="0" anchor="t">
            <a:normAutofit/>
          </a:bodyPr>
          <a:lstStyle>
            <a:lvl1pPr marL="0" indent="0" algn="ctr">
              <a:spcBef>
                <a:spcPts val="0"/>
              </a:spcBef>
              <a:buNone/>
              <a:defRPr sz="2000" cap="all" baseline="0">
                <a:solidFill>
                  <a:schemeClr val="accent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zh-TW" altLang="en-US" smtClean="0"/>
              <a:t>編輯母片文字樣式</a:t>
            </a:r>
          </a:p>
        </p:txBody>
      </p:sp>
      <p:sp>
        <p:nvSpPr>
          <p:cNvPr id="5" name="頁尾預留位置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>
              <a:defRPr/>
            </a:pPr>
            <a:endParaRPr lang="en-US" altLang="zh-TW"/>
          </a:p>
        </p:txBody>
      </p:sp>
      <p:sp>
        <p:nvSpPr>
          <p:cNvPr id="4" name="日期預留位置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投影片編號預留位置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>
              <a:defRPr/>
            </a:pPr>
            <a:fld id="{CDBED7DC-9D90-4CE1-82CB-A9C8D2839678}" type="slidenum">
              <a:rPr lang="en-US" altLang="zh-TW" smtClean="0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6543820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個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zh-TW" altLang="en-US" smtClean="0"/>
              <a:t>按一下以編輯母片標題樣式</a:t>
            </a:r>
            <a:endParaRPr lang="zh-TW" altLang="en-US" dirty="0"/>
          </a:p>
        </p:txBody>
      </p:sp>
      <p:sp>
        <p:nvSpPr>
          <p:cNvPr id="4" name="內容預留位置 3"/>
          <p:cNvSpPr>
            <a:spLocks noGrp="1"/>
          </p:cNvSpPr>
          <p:nvPr>
            <p:ph sz="half" idx="2"/>
          </p:nvPr>
        </p:nvSpPr>
        <p:spPr>
          <a:xfrm>
            <a:off x="6278880" y="1572768"/>
            <a:ext cx="4572000" cy="4142232"/>
          </a:xfrm>
        </p:spPr>
        <p:txBody>
          <a:bodyPr rtlCol="0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 rtl="0"/>
            <a:r>
              <a:rPr lang="zh-TW" altLang="en-US" smtClean="0"/>
              <a:t>編輯母片文字樣式</a:t>
            </a:r>
          </a:p>
          <a:p>
            <a:pPr lvl="1" rtl="0"/>
            <a:r>
              <a:rPr lang="zh-TW" altLang="en-US" smtClean="0"/>
              <a:t>第二層</a:t>
            </a:r>
          </a:p>
          <a:p>
            <a:pPr lvl="2" rtl="0"/>
            <a:r>
              <a:rPr lang="zh-TW" altLang="en-US" smtClean="0"/>
              <a:t>第三層</a:t>
            </a:r>
          </a:p>
          <a:p>
            <a:pPr lvl="3" rtl="0"/>
            <a:r>
              <a:rPr lang="zh-TW" altLang="en-US" smtClean="0"/>
              <a:t>第四層</a:t>
            </a:r>
          </a:p>
          <a:p>
            <a:pPr lvl="4" rtl="0"/>
            <a:r>
              <a:rPr lang="zh-TW" altLang="en-US" smtClean="0"/>
              <a:t>第五層</a:t>
            </a:r>
            <a:endParaRPr lang="zh-TW" altLang="en-US" dirty="0"/>
          </a:p>
        </p:txBody>
      </p:sp>
      <p:sp>
        <p:nvSpPr>
          <p:cNvPr id="3" name="內容預留位置 2"/>
          <p:cNvSpPr>
            <a:spLocks noGrp="1"/>
          </p:cNvSpPr>
          <p:nvPr>
            <p:ph sz="half" idx="1"/>
          </p:nvPr>
        </p:nvSpPr>
        <p:spPr>
          <a:xfrm>
            <a:off x="1341120" y="1572768"/>
            <a:ext cx="4572000" cy="4142232"/>
          </a:xfrm>
        </p:spPr>
        <p:txBody>
          <a:bodyPr rtlCol="0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 rtl="0"/>
            <a:r>
              <a:rPr lang="zh-TW" altLang="en-US" smtClean="0"/>
              <a:t>編輯母片文字樣式</a:t>
            </a:r>
          </a:p>
          <a:p>
            <a:pPr lvl="1" rtl="0"/>
            <a:r>
              <a:rPr lang="zh-TW" altLang="en-US" smtClean="0"/>
              <a:t>第二層</a:t>
            </a:r>
          </a:p>
          <a:p>
            <a:pPr lvl="2" rtl="0"/>
            <a:r>
              <a:rPr lang="zh-TW" altLang="en-US" smtClean="0"/>
              <a:t>第三層</a:t>
            </a:r>
          </a:p>
          <a:p>
            <a:pPr lvl="3" rtl="0"/>
            <a:r>
              <a:rPr lang="zh-TW" altLang="en-US" smtClean="0"/>
              <a:t>第四層</a:t>
            </a:r>
          </a:p>
          <a:p>
            <a:pPr lvl="4" rtl="0"/>
            <a:r>
              <a:rPr lang="zh-TW" altLang="en-US" smtClean="0"/>
              <a:t>第五層</a:t>
            </a:r>
            <a:endParaRPr lang="zh-TW" altLang="en-US" dirty="0"/>
          </a:p>
        </p:txBody>
      </p:sp>
      <p:sp>
        <p:nvSpPr>
          <p:cNvPr id="6" name="頁尾預留位置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>
              <a:defRPr/>
            </a:pPr>
            <a:endParaRPr lang="en-US" altLang="zh-TW"/>
          </a:p>
        </p:txBody>
      </p:sp>
      <p:sp>
        <p:nvSpPr>
          <p:cNvPr id="5" name="日期預留位置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7" name="投影片編號預留位置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>
              <a:defRPr/>
            </a:pPr>
            <a:fld id="{CDBED7DC-9D90-4CE1-82CB-A9C8D2839678}" type="slidenum">
              <a:rPr lang="en-US" altLang="zh-TW" smtClean="0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2066971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標題 9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zh-TW" altLang="en-US" smtClean="0"/>
              <a:t>按一下以編輯母片標題樣式</a:t>
            </a:r>
            <a:endParaRPr lang="zh-TW" altLang="en-US" dirty="0"/>
          </a:p>
        </p:txBody>
      </p:sp>
      <p:sp>
        <p:nvSpPr>
          <p:cNvPr id="3" name="文字預留位置 2"/>
          <p:cNvSpPr>
            <a:spLocks noGrp="1"/>
          </p:cNvSpPr>
          <p:nvPr>
            <p:ph type="body" idx="1"/>
          </p:nvPr>
        </p:nvSpPr>
        <p:spPr>
          <a:xfrm>
            <a:off x="1341120" y="1572768"/>
            <a:ext cx="4572000" cy="766588"/>
          </a:xfrm>
        </p:spPr>
        <p:txBody>
          <a:bodyPr rtlCol="0" anchor="ctr">
            <a:normAutofit/>
          </a:bodyPr>
          <a:lstStyle>
            <a:lvl1pPr marL="0" indent="0">
              <a:spcBef>
                <a:spcPts val="0"/>
              </a:spcBef>
              <a:buNone/>
              <a:defRPr sz="20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zh-TW" altLang="en-US" smtClean="0"/>
              <a:t>編輯母片文字樣式</a:t>
            </a:r>
          </a:p>
        </p:txBody>
      </p:sp>
      <p:sp>
        <p:nvSpPr>
          <p:cNvPr id="4" name="內容預留位置 3"/>
          <p:cNvSpPr>
            <a:spLocks noGrp="1"/>
          </p:cNvSpPr>
          <p:nvPr>
            <p:ph sz="half" idx="2"/>
          </p:nvPr>
        </p:nvSpPr>
        <p:spPr>
          <a:xfrm>
            <a:off x="1341120" y="2365861"/>
            <a:ext cx="4572000" cy="3349140"/>
          </a:xfrm>
        </p:spPr>
        <p:txBody>
          <a:bodyPr rtlCol="0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 rtl="0"/>
            <a:r>
              <a:rPr lang="zh-TW" altLang="en-US" smtClean="0"/>
              <a:t>編輯母片文字樣式</a:t>
            </a:r>
          </a:p>
          <a:p>
            <a:pPr lvl="1" rtl="0"/>
            <a:r>
              <a:rPr lang="zh-TW" altLang="en-US" smtClean="0"/>
              <a:t>第二層</a:t>
            </a:r>
          </a:p>
          <a:p>
            <a:pPr lvl="2" rtl="0"/>
            <a:r>
              <a:rPr lang="zh-TW" altLang="en-US" smtClean="0"/>
              <a:t>第三層</a:t>
            </a:r>
          </a:p>
          <a:p>
            <a:pPr lvl="3" rtl="0"/>
            <a:r>
              <a:rPr lang="zh-TW" altLang="en-US" smtClean="0"/>
              <a:t>第四層</a:t>
            </a:r>
          </a:p>
          <a:p>
            <a:pPr lvl="4" rtl="0"/>
            <a:r>
              <a:rPr lang="zh-TW" altLang="en-US" smtClean="0"/>
              <a:t>第五層</a:t>
            </a:r>
            <a:endParaRPr lang="zh-TW" altLang="en-US" dirty="0"/>
          </a:p>
        </p:txBody>
      </p:sp>
      <p:sp>
        <p:nvSpPr>
          <p:cNvPr id="5" name="文字預留位置 4"/>
          <p:cNvSpPr>
            <a:spLocks noGrp="1"/>
          </p:cNvSpPr>
          <p:nvPr>
            <p:ph type="body" sz="quarter" idx="3"/>
          </p:nvPr>
        </p:nvSpPr>
        <p:spPr>
          <a:xfrm>
            <a:off x="6278880" y="1572768"/>
            <a:ext cx="4572000" cy="766588"/>
          </a:xfrm>
        </p:spPr>
        <p:txBody>
          <a:bodyPr rtlCol="0" anchor="ctr">
            <a:normAutofit/>
          </a:bodyPr>
          <a:lstStyle>
            <a:lvl1pPr marL="0" indent="0">
              <a:spcBef>
                <a:spcPts val="0"/>
              </a:spcBef>
              <a:buNone/>
              <a:defRPr sz="20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zh-TW" altLang="en-US" smtClean="0"/>
              <a:t>編輯母片文字樣式</a:t>
            </a:r>
          </a:p>
        </p:txBody>
      </p:sp>
      <p:sp>
        <p:nvSpPr>
          <p:cNvPr id="6" name="內容預留位置 5"/>
          <p:cNvSpPr>
            <a:spLocks noGrp="1"/>
          </p:cNvSpPr>
          <p:nvPr>
            <p:ph sz="quarter" idx="4"/>
          </p:nvPr>
        </p:nvSpPr>
        <p:spPr>
          <a:xfrm>
            <a:off x="6278880" y="2365861"/>
            <a:ext cx="4572000" cy="3349140"/>
          </a:xfrm>
        </p:spPr>
        <p:txBody>
          <a:bodyPr rtlCol="0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 rtl="0"/>
            <a:r>
              <a:rPr lang="zh-TW" altLang="en-US" smtClean="0"/>
              <a:t>編輯母片文字樣式</a:t>
            </a:r>
          </a:p>
          <a:p>
            <a:pPr lvl="1" rtl="0"/>
            <a:r>
              <a:rPr lang="zh-TW" altLang="en-US" smtClean="0"/>
              <a:t>第二層</a:t>
            </a:r>
          </a:p>
          <a:p>
            <a:pPr lvl="2" rtl="0"/>
            <a:r>
              <a:rPr lang="zh-TW" altLang="en-US" smtClean="0"/>
              <a:t>第三層</a:t>
            </a:r>
          </a:p>
          <a:p>
            <a:pPr lvl="3" rtl="0"/>
            <a:r>
              <a:rPr lang="zh-TW" altLang="en-US" smtClean="0"/>
              <a:t>第四層</a:t>
            </a:r>
          </a:p>
          <a:p>
            <a:pPr lvl="4" rtl="0"/>
            <a:r>
              <a:rPr lang="zh-TW" altLang="en-US" smtClean="0"/>
              <a:t>第五層</a:t>
            </a:r>
            <a:endParaRPr lang="zh-TW" altLang="en-US" dirty="0"/>
          </a:p>
        </p:txBody>
      </p:sp>
      <p:sp>
        <p:nvSpPr>
          <p:cNvPr id="8" name="頁尾預留位置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>
              <a:defRPr/>
            </a:pPr>
            <a:endParaRPr lang="en-US" altLang="zh-TW"/>
          </a:p>
        </p:txBody>
      </p:sp>
      <p:sp>
        <p:nvSpPr>
          <p:cNvPr id="7" name="日期預留位置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9" name="投影片編號預留位置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>
              <a:defRPr/>
            </a:pPr>
            <a:fld id="{CDBED7DC-9D90-4CE1-82CB-A9C8D2839678}" type="slidenum">
              <a:rPr lang="en-US" altLang="zh-TW" smtClean="0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8307631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標題 5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zh-TW" altLang="en-US" smtClean="0"/>
              <a:t>按一下以編輯母片標題樣式</a:t>
            </a:r>
            <a:endParaRPr lang="zh-TW" altLang="en-US" dirty="0"/>
          </a:p>
        </p:txBody>
      </p:sp>
      <p:sp>
        <p:nvSpPr>
          <p:cNvPr id="4" name="頁尾預留位置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>
              <a:defRPr/>
            </a:pPr>
            <a:endParaRPr lang="en-US" altLang="zh-TW"/>
          </a:p>
        </p:txBody>
      </p:sp>
      <p:sp>
        <p:nvSpPr>
          <p:cNvPr id="3" name="日期預留位置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投影片編號預留位置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>
              <a:defRPr/>
            </a:pPr>
            <a:fld id="{F6EE352F-5CC1-42A1-81AC-9B123E94FDA7}" type="slidenum">
              <a:rPr lang="en-US" altLang="zh-TW" smtClean="0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42921917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天空"/>
          <p:cNvSpPr/>
          <p:nvPr/>
        </p:nvSpPr>
        <p:spPr>
          <a:xfrm>
            <a:off x="2552" y="-1"/>
            <a:ext cx="12188952" cy="6858002"/>
          </a:xfrm>
          <a:prstGeom prst="rect">
            <a:avLst/>
          </a:prstGeom>
          <a:gradFill>
            <a:gsLst>
              <a:gs pos="0">
                <a:schemeClr val="accent2">
                  <a:lumMod val="60000"/>
                  <a:lumOff val="40000"/>
                  <a:alpha val="80000"/>
                </a:schemeClr>
              </a:gs>
              <a:gs pos="99000">
                <a:schemeClr val="accent2">
                  <a:lumMod val="20000"/>
                  <a:lumOff val="80000"/>
                  <a:alpha val="0"/>
                </a:schemeClr>
              </a:gs>
            </a:gsLst>
            <a:lin ang="16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22960" rtlCol="0" anchor="ctr"/>
          <a:lstStyle/>
          <a:p>
            <a:pPr algn="ctr" rtl="0"/>
            <a:endParaRPr lang="zh-TW" altLang="en-US" dirty="0">
              <a:latin typeface="細明體" panose="02020509000000000000" pitchFamily="49" charset="-120"/>
              <a:ea typeface="細明體" panose="02020509000000000000" pitchFamily="49" charset="-120"/>
            </a:endParaRPr>
          </a:p>
        </p:txBody>
      </p:sp>
      <p:sp>
        <p:nvSpPr>
          <p:cNvPr id="3" name="頁尾預留位置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>
              <a:defRPr/>
            </a:pPr>
            <a:endParaRPr lang="en-US" altLang="zh-TW"/>
          </a:p>
        </p:txBody>
      </p:sp>
      <p:sp>
        <p:nvSpPr>
          <p:cNvPr id="2" name="日期預留位置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4" name="投影片編號預留位置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>
              <a:defRPr/>
            </a:pPr>
            <a:fld id="{74BB6B63-85D9-45ED-8217-DE39353E91DE}" type="slidenum">
              <a:rPr lang="en-US" altLang="zh-TW" smtClean="0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7636061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127479" y="762000"/>
            <a:ext cx="3377133" cy="2743200"/>
          </a:xfrm>
        </p:spPr>
        <p:txBody>
          <a:bodyPr rtlCol="0" anchor="b">
            <a:normAutofit/>
          </a:bodyPr>
          <a:lstStyle>
            <a:lvl1pPr>
              <a:defRPr sz="3200" b="0"/>
            </a:lvl1pPr>
          </a:lstStyle>
          <a:p>
            <a:pPr rtl="0"/>
            <a:r>
              <a:rPr lang="zh-TW" altLang="en-US" smtClean="0"/>
              <a:t>按一下以編輯母片標題樣式</a:t>
            </a:r>
            <a:endParaRPr lang="zh-TW" altLang="en-US" dirty="0"/>
          </a:p>
        </p:txBody>
      </p:sp>
      <p:sp>
        <p:nvSpPr>
          <p:cNvPr id="3" name="內容預留位置 2"/>
          <p:cNvSpPr>
            <a:spLocks noGrp="1"/>
          </p:cNvSpPr>
          <p:nvPr>
            <p:ph idx="1"/>
          </p:nvPr>
        </p:nvSpPr>
        <p:spPr>
          <a:xfrm>
            <a:off x="760413" y="685800"/>
            <a:ext cx="6858000" cy="4572000"/>
          </a:xfrm>
        </p:spPr>
        <p:txBody>
          <a:bodyPr rtlCol="0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 rtl="0"/>
            <a:r>
              <a:rPr lang="zh-TW" altLang="en-US" smtClean="0"/>
              <a:t>編輯母片文字樣式</a:t>
            </a:r>
          </a:p>
          <a:p>
            <a:pPr lvl="1" rtl="0"/>
            <a:r>
              <a:rPr lang="zh-TW" altLang="en-US" smtClean="0"/>
              <a:t>第二層</a:t>
            </a:r>
          </a:p>
          <a:p>
            <a:pPr lvl="2" rtl="0"/>
            <a:r>
              <a:rPr lang="zh-TW" altLang="en-US" smtClean="0"/>
              <a:t>第三層</a:t>
            </a:r>
          </a:p>
          <a:p>
            <a:pPr lvl="3" rtl="0"/>
            <a:r>
              <a:rPr lang="zh-TW" altLang="en-US" smtClean="0"/>
              <a:t>第四層</a:t>
            </a:r>
          </a:p>
          <a:p>
            <a:pPr lvl="4" rtl="0"/>
            <a:r>
              <a:rPr lang="zh-TW" altLang="en-US" smtClean="0"/>
              <a:t>第五層</a:t>
            </a:r>
            <a:endParaRPr lang="zh-TW" altLang="en-US" dirty="0"/>
          </a:p>
        </p:txBody>
      </p:sp>
      <p:sp>
        <p:nvSpPr>
          <p:cNvPr id="4" name="文字預留位置 3"/>
          <p:cNvSpPr>
            <a:spLocks noGrp="1"/>
          </p:cNvSpPr>
          <p:nvPr>
            <p:ph type="body" sz="half" idx="2"/>
          </p:nvPr>
        </p:nvSpPr>
        <p:spPr>
          <a:xfrm>
            <a:off x="8127479" y="3554104"/>
            <a:ext cx="3377133" cy="1703696"/>
          </a:xfrm>
        </p:spPr>
        <p:txBody>
          <a:bodyPr rtlCol="0">
            <a:normAutofit/>
          </a:bodyPr>
          <a:lstStyle>
            <a:lvl1pPr marL="0" indent="0">
              <a:lnSpc>
                <a:spcPct val="90000"/>
              </a:lnSpc>
              <a:spcBef>
                <a:spcPts val="800"/>
              </a:spcBef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zh-TW" altLang="en-US" smtClean="0"/>
              <a:t>編輯母片文字樣式</a:t>
            </a:r>
          </a:p>
        </p:txBody>
      </p:sp>
      <p:sp>
        <p:nvSpPr>
          <p:cNvPr id="6" name="頁尾預留位置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>
              <a:defRPr/>
            </a:pPr>
            <a:endParaRPr lang="en-US" altLang="zh-TW"/>
          </a:p>
        </p:txBody>
      </p:sp>
      <p:sp>
        <p:nvSpPr>
          <p:cNvPr id="5" name="日期預留位置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7" name="投影片編號預留位置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>
              <a:defRPr/>
            </a:pPr>
            <a:fld id="{3437F9B7-678C-4DC6-BF3F-E63C2F8F175E}" type="slidenum">
              <a:rPr lang="en-US" altLang="zh-TW" smtClean="0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4202737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127479" y="762000"/>
            <a:ext cx="3377133" cy="2743200"/>
          </a:xfrm>
        </p:spPr>
        <p:txBody>
          <a:bodyPr rtlCol="0" anchor="b">
            <a:normAutofit/>
          </a:bodyPr>
          <a:lstStyle>
            <a:lvl1pPr>
              <a:defRPr sz="3400" b="0"/>
            </a:lvl1pPr>
          </a:lstStyle>
          <a:p>
            <a:pPr rtl="0"/>
            <a:r>
              <a:rPr lang="zh-TW" altLang="en-US" smtClean="0"/>
              <a:t>按一下以編輯母片標題樣式</a:t>
            </a:r>
            <a:endParaRPr lang="zh-TW" altLang="en-US" dirty="0"/>
          </a:p>
        </p:txBody>
      </p:sp>
      <p:sp>
        <p:nvSpPr>
          <p:cNvPr id="3" name="圖片預留位置 2" descr="要新增影像的空白預留位置。按一下預留位置，然後選取您要新增的影像"/>
          <p:cNvSpPr>
            <a:spLocks noGrp="1"/>
          </p:cNvSpPr>
          <p:nvPr>
            <p:ph type="pic" idx="1"/>
          </p:nvPr>
        </p:nvSpPr>
        <p:spPr>
          <a:xfrm>
            <a:off x="760413" y="685800"/>
            <a:ext cx="6858000" cy="4572000"/>
          </a:xfrm>
          <a:solidFill>
            <a:schemeClr val="bg1">
              <a:lumMod val="95000"/>
            </a:schemeClr>
          </a:solidFill>
        </p:spPr>
        <p:txBody>
          <a:bodyPr rtlCol="0">
            <a:norm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rtl="0"/>
            <a:r>
              <a:rPr lang="zh-TW" altLang="en-US" smtClean="0"/>
              <a:t>按一下圖示以新增圖片</a:t>
            </a:r>
            <a:endParaRPr lang="zh-TW" altLang="en-US" dirty="0"/>
          </a:p>
        </p:txBody>
      </p:sp>
      <p:sp>
        <p:nvSpPr>
          <p:cNvPr id="4" name="文字預留位置 3"/>
          <p:cNvSpPr>
            <a:spLocks noGrp="1"/>
          </p:cNvSpPr>
          <p:nvPr>
            <p:ph type="body" sz="half" idx="2"/>
          </p:nvPr>
        </p:nvSpPr>
        <p:spPr>
          <a:xfrm>
            <a:off x="8127479" y="3554104"/>
            <a:ext cx="3377133" cy="1703696"/>
          </a:xfrm>
        </p:spPr>
        <p:txBody>
          <a:bodyPr rtlCol="0">
            <a:normAutofit/>
          </a:bodyPr>
          <a:lstStyle>
            <a:lvl1pPr marL="0" indent="0">
              <a:lnSpc>
                <a:spcPct val="100000"/>
              </a:lnSpc>
              <a:spcBef>
                <a:spcPts val="800"/>
              </a:spcBef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zh-TW" altLang="en-US" smtClean="0"/>
              <a:t>編輯母片文字樣式</a:t>
            </a:r>
          </a:p>
        </p:txBody>
      </p:sp>
      <p:sp>
        <p:nvSpPr>
          <p:cNvPr id="6" name="頁尾預留位置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>
              <a:defRPr/>
            </a:pPr>
            <a:endParaRPr lang="en-US" altLang="zh-TW"/>
          </a:p>
        </p:txBody>
      </p:sp>
      <p:sp>
        <p:nvSpPr>
          <p:cNvPr id="5" name="日期預留位置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7" name="投影片編號預留位置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>
              <a:defRPr/>
            </a:pPr>
            <a:fld id="{0C8B6EEC-C965-4B25-B431-17000E2323F1}" type="slidenum">
              <a:rPr lang="en-US" altLang="zh-TW" smtClean="0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9041105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18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slideLayout" Target="../slideLayouts/slideLayout28.xml"/><Relationship Id="rId2" Type="http://schemas.openxmlformats.org/officeDocument/2006/relationships/slideLayout" Target="../slideLayouts/slideLayout13.xml"/><Relationship Id="rId16" Type="http://schemas.openxmlformats.org/officeDocument/2006/relationships/slideLayout" Target="../slideLayouts/slideLayout27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21.xml"/><Relationship Id="rId19" Type="http://schemas.openxmlformats.org/officeDocument/2006/relationships/image" Target="../media/image4.png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天空"/>
          <p:cNvSpPr/>
          <p:nvPr/>
        </p:nvSpPr>
        <p:spPr>
          <a:xfrm>
            <a:off x="2552" y="-1"/>
            <a:ext cx="12188952" cy="6858002"/>
          </a:xfrm>
          <a:prstGeom prst="rect">
            <a:avLst/>
          </a:prstGeom>
          <a:gradFill>
            <a:gsLst>
              <a:gs pos="0">
                <a:schemeClr val="accent2">
                  <a:lumMod val="60000"/>
                  <a:lumOff val="40000"/>
                  <a:alpha val="58000"/>
                </a:schemeClr>
              </a:gs>
              <a:gs pos="88000">
                <a:schemeClr val="accent2">
                  <a:lumMod val="20000"/>
                  <a:lumOff val="80000"/>
                  <a:alpha val="65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22960" rtlCol="0" anchor="ctr"/>
          <a:lstStyle/>
          <a:p>
            <a:pPr algn="ctr" rtl="0"/>
            <a:endParaRPr lang="zh-TW" altLang="en-US" noProof="0" dirty="0">
              <a:latin typeface="細明體" panose="02020509000000000000" pitchFamily="49" charset="-120"/>
              <a:ea typeface="細明體" panose="02020509000000000000" pitchFamily="49" charset="-120"/>
            </a:endParaRPr>
          </a:p>
        </p:txBody>
      </p:sp>
      <p:sp>
        <p:nvSpPr>
          <p:cNvPr id="8" name="水3"/>
          <p:cNvSpPr/>
          <p:nvPr/>
        </p:nvSpPr>
        <p:spPr bwMode="gray">
          <a:xfrm>
            <a:off x="2552" y="6064101"/>
            <a:ext cx="12188952" cy="793899"/>
          </a:xfrm>
          <a:prstGeom prst="rect">
            <a:avLst/>
          </a:prstGeom>
          <a:gradFill>
            <a:gsLst>
              <a:gs pos="833">
                <a:schemeClr val="accent2">
                  <a:lumMod val="60000"/>
                  <a:lumOff val="40000"/>
                  <a:alpha val="38000"/>
                </a:schemeClr>
              </a:gs>
              <a:gs pos="49000">
                <a:schemeClr val="accent2">
                  <a:lumMod val="60000"/>
                  <a:lumOff val="40000"/>
                </a:schemeClr>
              </a:gs>
              <a:gs pos="100000">
                <a:schemeClr val="accent2">
                  <a:lumMod val="20000"/>
                  <a:lumOff val="80000"/>
                  <a:alpha val="89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zh-TW" altLang="en-US" noProof="0" dirty="0">
              <a:latin typeface="細明體" panose="02020509000000000000" pitchFamily="49" charset="-120"/>
              <a:ea typeface="細明體" panose="02020509000000000000" pitchFamily="49" charset="-120"/>
            </a:endParaRPr>
          </a:p>
        </p:txBody>
      </p:sp>
      <p:pic>
        <p:nvPicPr>
          <p:cNvPr id="9" name="水2"/>
          <p:cNvPicPr>
            <a:picLocks noChangeAspect="1"/>
          </p:cNvPicPr>
          <p:nvPr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74" r="9901"/>
          <a:stretch/>
        </p:blipFill>
        <p:spPr bwMode="white">
          <a:xfrm>
            <a:off x="-1425" y="6256181"/>
            <a:ext cx="12188952" cy="463209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水1"/>
          <p:cNvPicPr>
            <a:picLocks noChangeAspect="1"/>
          </p:cNvPicPr>
          <p:nvPr/>
        </p:nvPicPr>
        <p:blipFill rotWithShape="1">
          <a:blip r:embed="rId14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18" r="6356"/>
          <a:stretch/>
        </p:blipFill>
        <p:spPr bwMode="gray">
          <a:xfrm flipH="1">
            <a:off x="-1425" y="5979395"/>
            <a:ext cx="12188952" cy="268288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標題預留位置 1"/>
          <p:cNvSpPr>
            <a:spLocks noGrp="1"/>
          </p:cNvSpPr>
          <p:nvPr>
            <p:ph type="title"/>
          </p:nvPr>
        </p:nvSpPr>
        <p:spPr>
          <a:xfrm>
            <a:off x="1341120" y="265176"/>
            <a:ext cx="9509759" cy="1088136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rtl="0"/>
            <a:r>
              <a:rPr lang="zh-TW" altLang="en-US" noProof="0" dirty="0"/>
              <a:t>按一下以編輯母片標題樣式</a:t>
            </a:r>
          </a:p>
        </p:txBody>
      </p:sp>
      <p:sp>
        <p:nvSpPr>
          <p:cNvPr id="3" name="文字預留位置 2"/>
          <p:cNvSpPr>
            <a:spLocks noGrp="1"/>
          </p:cNvSpPr>
          <p:nvPr>
            <p:ph type="body" idx="1"/>
          </p:nvPr>
        </p:nvSpPr>
        <p:spPr>
          <a:xfrm>
            <a:off x="1341120" y="1572768"/>
            <a:ext cx="9509760" cy="414223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rtl="0"/>
            <a:r>
              <a:rPr lang="zh-TW" altLang="en-US" noProof="0" dirty="0"/>
              <a:t>按一下以編輯母片文字樣式</a:t>
            </a:r>
          </a:p>
          <a:p>
            <a:pPr lvl="1" rtl="0"/>
            <a:r>
              <a:rPr lang="zh-TW" altLang="en-US" noProof="0" dirty="0"/>
              <a:t>第二層</a:t>
            </a:r>
          </a:p>
          <a:p>
            <a:pPr lvl="2" rtl="0"/>
            <a:r>
              <a:rPr lang="zh-TW" altLang="en-US" noProof="0" dirty="0"/>
              <a:t>第三層</a:t>
            </a:r>
          </a:p>
          <a:p>
            <a:pPr lvl="3" rtl="0"/>
            <a:r>
              <a:rPr lang="zh-TW" altLang="en-US" noProof="0" dirty="0"/>
              <a:t>第四層</a:t>
            </a:r>
          </a:p>
          <a:p>
            <a:pPr lvl="4" rtl="0"/>
            <a:r>
              <a:rPr lang="zh-TW" altLang="en-US" noProof="0" dirty="0"/>
              <a:t>第五層</a:t>
            </a:r>
          </a:p>
        </p:txBody>
      </p:sp>
      <p:sp>
        <p:nvSpPr>
          <p:cNvPr id="5" name="頁尾預留位置 4"/>
          <p:cNvSpPr>
            <a:spLocks noGrp="1"/>
          </p:cNvSpPr>
          <p:nvPr>
            <p:ph type="ftr" sz="quarter" idx="3"/>
          </p:nvPr>
        </p:nvSpPr>
        <p:spPr>
          <a:xfrm>
            <a:off x="1341120" y="6601968"/>
            <a:ext cx="7159752" cy="2377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cap="all" baseline="0">
                <a:solidFill>
                  <a:schemeClr val="tx1"/>
                </a:solidFill>
                <a:latin typeface="細明體" panose="02020509000000000000" pitchFamily="49" charset="-120"/>
                <a:ea typeface="細明體" panose="02020509000000000000" pitchFamily="49" charset="-12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4" name="日期預留位置 3"/>
          <p:cNvSpPr>
            <a:spLocks noGrp="1"/>
          </p:cNvSpPr>
          <p:nvPr>
            <p:ph type="dt" sz="half" idx="2"/>
          </p:nvPr>
        </p:nvSpPr>
        <p:spPr>
          <a:xfrm>
            <a:off x="8875775" y="6601968"/>
            <a:ext cx="1174603" cy="2377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cap="all" baseline="0">
                <a:solidFill>
                  <a:schemeClr val="tx1"/>
                </a:solidFill>
                <a:latin typeface="細明體" panose="02020509000000000000" pitchFamily="49" charset="-120"/>
                <a:ea typeface="細明體" panose="02020509000000000000" pitchFamily="49" charset="-12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投影片編號預留位置 5"/>
          <p:cNvSpPr>
            <a:spLocks noGrp="1"/>
          </p:cNvSpPr>
          <p:nvPr>
            <p:ph type="sldNum" sz="quarter" idx="4"/>
          </p:nvPr>
        </p:nvSpPr>
        <p:spPr>
          <a:xfrm>
            <a:off x="10210800" y="6601968"/>
            <a:ext cx="640080" cy="2377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cap="all" baseline="0">
                <a:solidFill>
                  <a:schemeClr val="tx1"/>
                </a:solidFill>
                <a:latin typeface="細明體" panose="02020509000000000000" pitchFamily="49" charset="-120"/>
                <a:ea typeface="細明體" panose="02020509000000000000" pitchFamily="49" charset="-120"/>
              </a:defRPr>
            </a:lvl1pPr>
          </a:lstStyle>
          <a:p>
            <a:pPr>
              <a:defRPr/>
            </a:pPr>
            <a:fld id="{CDBED7DC-9D90-4CE1-82CB-A9C8D2839678}" type="slidenum">
              <a:rPr lang="en-US" altLang="zh-TW" smtClean="0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5655004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50" r:id="rId1"/>
    <p:sldLayoutId id="2147483951" r:id="rId2"/>
    <p:sldLayoutId id="2147483952" r:id="rId3"/>
    <p:sldLayoutId id="2147483953" r:id="rId4"/>
    <p:sldLayoutId id="2147483954" r:id="rId5"/>
    <p:sldLayoutId id="2147483955" r:id="rId6"/>
    <p:sldLayoutId id="2147483956" r:id="rId7"/>
    <p:sldLayoutId id="2147483957" r:id="rId8"/>
    <p:sldLayoutId id="2147483958" r:id="rId9"/>
    <p:sldLayoutId id="2147483959" r:id="rId10"/>
    <p:sldLayoutId id="2147483960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800" kern="1200">
          <a:solidFill>
            <a:schemeClr val="accent2">
              <a:lumMod val="50000"/>
            </a:schemeClr>
          </a:solidFill>
          <a:latin typeface="細明體" panose="02020509000000000000" pitchFamily="49" charset="-120"/>
          <a:ea typeface="細明體" panose="02020509000000000000" pitchFamily="49" charset="-120"/>
          <a:cs typeface="+mj-cs"/>
        </a:defRPr>
      </a:lvl1pPr>
    </p:titleStyle>
    <p:bodyStyle>
      <a:lvl1pPr marL="274320" indent="-228600" algn="l" defTabSz="914400" rtl="0" eaLnBrk="1" latinLnBrk="0" hangingPunct="1">
        <a:lnSpc>
          <a:spcPct val="90000"/>
        </a:lnSpc>
        <a:spcBef>
          <a:spcPts val="1800"/>
        </a:spcBef>
        <a:buSzPct val="100000"/>
        <a:buFont typeface="Arial" pitchFamily="34" charset="0"/>
        <a:buChar char="•"/>
        <a:defRPr sz="2000" kern="1200">
          <a:solidFill>
            <a:schemeClr val="accent2">
              <a:lumMod val="50000"/>
            </a:schemeClr>
          </a:solidFill>
          <a:latin typeface="細明體" panose="02020509000000000000" pitchFamily="49" charset="-120"/>
          <a:ea typeface="細明體" panose="02020509000000000000" pitchFamily="49" charset="-120"/>
          <a:cs typeface="+mn-cs"/>
        </a:defRPr>
      </a:lvl1pPr>
      <a:lvl2pPr marL="548640" indent="-228600" algn="l" defTabSz="914400" rtl="0" eaLnBrk="1" latinLnBrk="0" hangingPunct="1">
        <a:lnSpc>
          <a:spcPct val="90000"/>
        </a:lnSpc>
        <a:spcBef>
          <a:spcPts val="1000"/>
        </a:spcBef>
        <a:buSzPct val="100000"/>
        <a:buFont typeface="Arial" pitchFamily="34" charset="0"/>
        <a:buChar char="•"/>
        <a:defRPr sz="1800" kern="1200">
          <a:solidFill>
            <a:schemeClr val="accent2">
              <a:lumMod val="50000"/>
            </a:schemeClr>
          </a:solidFill>
          <a:latin typeface="細明體" panose="02020509000000000000" pitchFamily="49" charset="-120"/>
          <a:ea typeface="細明體" panose="02020509000000000000" pitchFamily="49" charset="-120"/>
          <a:cs typeface="+mn-cs"/>
        </a:defRPr>
      </a:lvl2pPr>
      <a:lvl3pPr marL="822960" indent="-228600" algn="l" defTabSz="914400" rtl="0" eaLnBrk="1" latinLnBrk="0" hangingPunct="1">
        <a:lnSpc>
          <a:spcPct val="90000"/>
        </a:lnSpc>
        <a:spcBef>
          <a:spcPts val="800"/>
        </a:spcBef>
        <a:buSzPct val="100000"/>
        <a:buFont typeface="Arial" pitchFamily="34" charset="0"/>
        <a:buChar char="•"/>
        <a:defRPr sz="1600" kern="1200">
          <a:solidFill>
            <a:schemeClr val="accent2">
              <a:lumMod val="50000"/>
            </a:schemeClr>
          </a:solidFill>
          <a:latin typeface="細明體" panose="02020509000000000000" pitchFamily="49" charset="-120"/>
          <a:ea typeface="細明體" panose="02020509000000000000" pitchFamily="49" charset="-120"/>
          <a:cs typeface="+mn-cs"/>
        </a:defRPr>
      </a:lvl3pPr>
      <a:lvl4pPr marL="1097280" indent="-228600" algn="l" defTabSz="914400" rtl="0" eaLnBrk="1" latinLnBrk="0" hangingPunct="1">
        <a:lnSpc>
          <a:spcPct val="90000"/>
        </a:lnSpc>
        <a:spcBef>
          <a:spcPts val="800"/>
        </a:spcBef>
        <a:buSzPct val="100000"/>
        <a:buFont typeface="Arial" pitchFamily="34" charset="0"/>
        <a:buChar char="•"/>
        <a:defRPr sz="1400" kern="1200">
          <a:solidFill>
            <a:schemeClr val="accent2">
              <a:lumMod val="50000"/>
            </a:schemeClr>
          </a:solidFill>
          <a:latin typeface="細明體" panose="02020509000000000000" pitchFamily="49" charset="-120"/>
          <a:ea typeface="細明體" panose="02020509000000000000" pitchFamily="49" charset="-120"/>
          <a:cs typeface="+mn-cs"/>
        </a:defRPr>
      </a:lvl4pPr>
      <a:lvl5pPr marL="1371600" indent="-228600" algn="l" defTabSz="914400" rtl="0" eaLnBrk="1" latinLnBrk="0" hangingPunct="1">
        <a:lnSpc>
          <a:spcPct val="90000"/>
        </a:lnSpc>
        <a:spcBef>
          <a:spcPts val="800"/>
        </a:spcBef>
        <a:buSzPct val="100000"/>
        <a:buFont typeface="Arial" pitchFamily="34" charset="0"/>
        <a:buChar char="•"/>
        <a:defRPr sz="1400" kern="1200">
          <a:solidFill>
            <a:schemeClr val="accent2">
              <a:lumMod val="50000"/>
            </a:schemeClr>
          </a:solidFill>
          <a:latin typeface="細明體" panose="02020509000000000000" pitchFamily="49" charset="-120"/>
          <a:ea typeface="細明體" panose="02020509000000000000" pitchFamily="49" charset="-120"/>
          <a:cs typeface="+mn-cs"/>
        </a:defRPr>
      </a:lvl5pPr>
      <a:lvl6pPr marL="1645920" indent="-228600" algn="l" defTabSz="914400" rtl="0" eaLnBrk="1" latinLnBrk="0" hangingPunct="1">
        <a:lnSpc>
          <a:spcPct val="90000"/>
        </a:lnSpc>
        <a:spcBef>
          <a:spcPts val="800"/>
        </a:spcBef>
        <a:buSzPct val="100000"/>
        <a:buFont typeface="Arial" pitchFamily="34" charset="0"/>
        <a:buChar char="•"/>
        <a:defRPr sz="1400" kern="1200">
          <a:solidFill>
            <a:schemeClr val="accent2">
              <a:lumMod val="50000"/>
            </a:schemeClr>
          </a:solidFill>
          <a:latin typeface="+mn-lt"/>
          <a:ea typeface="+mn-ea"/>
          <a:cs typeface="+mn-cs"/>
        </a:defRPr>
      </a:lvl6pPr>
      <a:lvl7pPr marL="1920240" indent="-228600" algn="l" defTabSz="914400" rtl="0" eaLnBrk="1" latinLnBrk="0" hangingPunct="1">
        <a:lnSpc>
          <a:spcPct val="90000"/>
        </a:lnSpc>
        <a:spcBef>
          <a:spcPts val="800"/>
        </a:spcBef>
        <a:buSzPct val="100000"/>
        <a:buFont typeface="Arial" pitchFamily="34" charset="0"/>
        <a:buChar char="•"/>
        <a:defRPr sz="1400" kern="1200">
          <a:solidFill>
            <a:schemeClr val="accent2">
              <a:lumMod val="50000"/>
            </a:schemeClr>
          </a:solidFill>
          <a:latin typeface="+mn-lt"/>
          <a:ea typeface="+mn-ea"/>
          <a:cs typeface="+mn-cs"/>
        </a:defRPr>
      </a:lvl7pPr>
      <a:lvl8pPr marL="2194560" indent="-228600" algn="l" defTabSz="914400" rtl="0" eaLnBrk="1" latinLnBrk="0" hangingPunct="1">
        <a:lnSpc>
          <a:spcPct val="90000"/>
        </a:lnSpc>
        <a:spcBef>
          <a:spcPts val="800"/>
        </a:spcBef>
        <a:buSzPct val="100000"/>
        <a:buFont typeface="Arial" pitchFamily="34" charset="0"/>
        <a:buChar char="•"/>
        <a:defRPr sz="1400" kern="1200">
          <a:solidFill>
            <a:schemeClr val="accent2">
              <a:lumMod val="50000"/>
            </a:schemeClr>
          </a:solidFill>
          <a:latin typeface="+mn-lt"/>
          <a:ea typeface="+mn-ea"/>
          <a:cs typeface="+mn-cs"/>
        </a:defRPr>
      </a:lvl8pPr>
      <a:lvl9pPr marL="2240280" indent="0" algn="l" defTabSz="914400" rtl="0" eaLnBrk="1" latinLnBrk="0" hangingPunct="1">
        <a:lnSpc>
          <a:spcPct val="90000"/>
        </a:lnSpc>
        <a:spcBef>
          <a:spcPts val="800"/>
        </a:spcBef>
        <a:buSzPct val="100000"/>
        <a:buFont typeface="Arial" pitchFamily="34" charset="0"/>
        <a:buNone/>
        <a:defRPr sz="1400" kern="1200">
          <a:solidFill>
            <a:schemeClr val="accent2">
              <a:lumMod val="50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3840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pSp>
        <p:nvGrpSpPr>
          <p:cNvPr id="8" name="Group 7"/>
          <p:cNvGrpSpPr/>
          <p:nvPr/>
        </p:nvGrpSpPr>
        <p:grpSpPr>
          <a:xfrm>
            <a:off x="-14288" y="0"/>
            <a:ext cx="12053888" cy="6858001"/>
            <a:chOff x="-14288" y="0"/>
            <a:chExt cx="12053888" cy="6858001"/>
          </a:xfrm>
        </p:grpSpPr>
        <p:grpSp>
          <p:nvGrpSpPr>
            <p:cNvPr id="9" name="Group 8"/>
            <p:cNvGrpSpPr/>
            <p:nvPr/>
          </p:nvGrpSpPr>
          <p:grpSpPr>
            <a:xfrm>
              <a:off x="-14288" y="0"/>
              <a:ext cx="1220788" cy="6858001"/>
              <a:chOff x="-14288" y="0"/>
              <a:chExt cx="1220788" cy="6858001"/>
            </a:xfrm>
            <a:gradFill flip="none" rotWithShape="1">
              <a:gsLst>
                <a:gs pos="0">
                  <a:schemeClr val="tx2"/>
                </a:gs>
                <a:gs pos="100000">
                  <a:schemeClr val="bg2">
                    <a:lumMod val="60000"/>
                    <a:lumOff val="4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21" name="Rectangle 5"/>
              <p:cNvSpPr>
                <a:spLocks noChangeArrowheads="1"/>
              </p:cNvSpPr>
              <p:nvPr/>
            </p:nvSpPr>
            <p:spPr bwMode="auto">
              <a:xfrm>
                <a:off x="114300" y="4763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22" name="Freeform 6"/>
              <p:cNvSpPr>
                <a:spLocks noEditPoints="1"/>
              </p:cNvSpPr>
              <p:nvPr/>
            </p:nvSpPr>
            <p:spPr bwMode="auto">
              <a:xfrm>
                <a:off x="33337" y="217646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3" name="Freeform 7"/>
              <p:cNvSpPr>
                <a:spLocks noEditPoints="1"/>
              </p:cNvSpPr>
              <p:nvPr/>
            </p:nvSpPr>
            <p:spPr bwMode="auto">
              <a:xfrm>
                <a:off x="28575" y="4021138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4" name="Freeform 8"/>
              <p:cNvSpPr/>
              <p:nvPr/>
            </p:nvSpPr>
            <p:spPr bwMode="auto">
              <a:xfrm>
                <a:off x="200025" y="4763"/>
                <a:ext cx="369888" cy="1811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41">
                    <a:moveTo>
                      <a:pt x="218" y="1141"/>
                    </a:moveTo>
                    <a:lnTo>
                      <a:pt x="0" y="626"/>
                    </a:lnTo>
                    <a:lnTo>
                      <a:pt x="0" y="0"/>
                    </a:lnTo>
                    <a:lnTo>
                      <a:pt x="15" y="0"/>
                    </a:lnTo>
                    <a:lnTo>
                      <a:pt x="15" y="623"/>
                    </a:lnTo>
                    <a:lnTo>
                      <a:pt x="233" y="1135"/>
                    </a:lnTo>
                    <a:lnTo>
                      <a:pt x="218" y="114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5" name="Freeform 9"/>
              <p:cNvSpPr>
                <a:spLocks noEditPoints="1"/>
              </p:cNvSpPr>
              <p:nvPr/>
            </p:nvSpPr>
            <p:spPr bwMode="auto">
              <a:xfrm>
                <a:off x="503237" y="1801813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6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6" name="Freeform 10"/>
              <p:cNvSpPr/>
              <p:nvPr/>
            </p:nvSpPr>
            <p:spPr bwMode="auto">
              <a:xfrm>
                <a:off x="285750" y="4763"/>
                <a:ext cx="369888" cy="1430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901">
                    <a:moveTo>
                      <a:pt x="221" y="901"/>
                    </a:moveTo>
                    <a:lnTo>
                      <a:pt x="0" y="383"/>
                    </a:lnTo>
                    <a:lnTo>
                      <a:pt x="0" y="0"/>
                    </a:lnTo>
                    <a:lnTo>
                      <a:pt x="18" y="0"/>
                    </a:lnTo>
                    <a:lnTo>
                      <a:pt x="18" y="380"/>
                    </a:lnTo>
                    <a:lnTo>
                      <a:pt x="233" y="895"/>
                    </a:lnTo>
                    <a:lnTo>
                      <a:pt x="221" y="90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7" name="Freeform 11"/>
              <p:cNvSpPr/>
              <p:nvPr/>
            </p:nvSpPr>
            <p:spPr bwMode="auto">
              <a:xfrm>
                <a:off x="546100" y="0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96" y="575"/>
                    </a:moveTo>
                    <a:lnTo>
                      <a:pt x="78" y="575"/>
                    </a:lnTo>
                    <a:lnTo>
                      <a:pt x="78" y="192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96" y="189"/>
                    </a:lnTo>
                    <a:lnTo>
                      <a:pt x="96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8" name="Freeform 12"/>
              <p:cNvSpPr>
                <a:spLocks noEditPoints="1"/>
              </p:cNvSpPr>
              <p:nvPr/>
            </p:nvSpPr>
            <p:spPr bwMode="auto">
              <a:xfrm>
                <a:off x="588962" y="14208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7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9" name="Freeform 13"/>
              <p:cNvSpPr>
                <a:spLocks noEditPoints="1"/>
              </p:cNvSpPr>
              <p:nvPr/>
            </p:nvSpPr>
            <p:spPr bwMode="auto">
              <a:xfrm>
                <a:off x="588962" y="9032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0" name="Freeform 14"/>
              <p:cNvSpPr/>
              <p:nvPr/>
            </p:nvSpPr>
            <p:spPr bwMode="auto">
              <a:xfrm>
                <a:off x="641350" y="0"/>
                <a:ext cx="422275" cy="527050"/>
              </a:xfrm>
              <a:custGeom>
                <a:avLst/>
                <a:gdLst/>
                <a:ahLst/>
                <a:cxnLst/>
                <a:rect l="0" t="0" r="r" b="b"/>
                <a:pathLst>
                  <a:path w="266" h="332">
                    <a:moveTo>
                      <a:pt x="257" y="332"/>
                    </a:moveTo>
                    <a:lnTo>
                      <a:pt x="48" y="123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63" y="114"/>
                    </a:lnTo>
                    <a:lnTo>
                      <a:pt x="266" y="320"/>
                    </a:lnTo>
                    <a:lnTo>
                      <a:pt x="257" y="33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1" name="Freeform 15"/>
              <p:cNvSpPr>
                <a:spLocks noEditPoints="1"/>
              </p:cNvSpPr>
              <p:nvPr/>
            </p:nvSpPr>
            <p:spPr bwMode="auto">
              <a:xfrm>
                <a:off x="1020762" y="488950"/>
                <a:ext cx="161925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4" h="31">
                    <a:moveTo>
                      <a:pt x="17" y="31"/>
                    </a:moveTo>
                    <a:cubicBezTo>
                      <a:pt x="13" y="31"/>
                      <a:pt x="9" y="30"/>
                      <a:pt x="6" y="27"/>
                    </a:cubicBezTo>
                    <a:cubicBezTo>
                      <a:pt x="0" y="20"/>
                      <a:pt x="0" y="10"/>
                      <a:pt x="6" y="4"/>
                    </a:cubicBezTo>
                    <a:cubicBezTo>
                      <a:pt x="9" y="1"/>
                      <a:pt x="13" y="0"/>
                      <a:pt x="17" y="0"/>
                    </a:cubicBezTo>
                    <a:cubicBezTo>
                      <a:pt x="21" y="0"/>
                      <a:pt x="25" y="1"/>
                      <a:pt x="28" y="4"/>
                    </a:cubicBezTo>
                    <a:cubicBezTo>
                      <a:pt x="34" y="10"/>
                      <a:pt x="34" y="20"/>
                      <a:pt x="28" y="27"/>
                    </a:cubicBezTo>
                    <a:cubicBezTo>
                      <a:pt x="25" y="30"/>
                      <a:pt x="21" y="31"/>
                      <a:pt x="17" y="31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5"/>
                      <a:pt x="9" y="7"/>
                    </a:cubicBezTo>
                    <a:cubicBezTo>
                      <a:pt x="4" y="12"/>
                      <a:pt x="4" y="19"/>
                      <a:pt x="9" y="24"/>
                    </a:cubicBezTo>
                    <a:cubicBezTo>
                      <a:pt x="11" y="26"/>
                      <a:pt x="14" y="27"/>
                      <a:pt x="17" y="27"/>
                    </a:cubicBezTo>
                    <a:cubicBezTo>
                      <a:pt x="20" y="27"/>
                      <a:pt x="23" y="26"/>
                      <a:pt x="25" y="24"/>
                    </a:cubicBezTo>
                    <a:cubicBezTo>
                      <a:pt x="30" y="19"/>
                      <a:pt x="30" y="12"/>
                      <a:pt x="25" y="7"/>
                    </a:cubicBezTo>
                    <a:cubicBezTo>
                      <a:pt x="23" y="5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2" name="Line 16"/>
              <p:cNvSpPr>
                <a:spLocks noChangeShapeType="1"/>
              </p:cNvSpPr>
              <p:nvPr/>
            </p:nvSpPr>
            <p:spPr bwMode="auto">
              <a:xfrm>
                <a:off x="-4763" y="9525"/>
                <a:ext cx="0" cy="0"/>
              </a:xfrm>
              <a:prstGeom prst="line">
                <a:avLst/>
              </a:prstGeom>
              <a:grpFill/>
              <a:ln w="15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</p:sp>
          <p:sp>
            <p:nvSpPr>
              <p:cNvPr id="33" name="Freeform 17"/>
              <p:cNvSpPr/>
              <p:nvPr/>
            </p:nvSpPr>
            <p:spPr bwMode="auto">
              <a:xfrm>
                <a:off x="9525" y="1801813"/>
                <a:ext cx="123825" cy="127000"/>
              </a:xfrm>
              <a:custGeom>
                <a:avLst/>
                <a:gdLst/>
                <a:ahLst/>
                <a:cxnLst/>
                <a:rect l="0" t="0" r="r" b="b"/>
                <a:pathLst>
                  <a:path w="78" h="80">
                    <a:moveTo>
                      <a:pt x="6" y="80"/>
                    </a:moveTo>
                    <a:lnTo>
                      <a:pt x="0" y="71"/>
                    </a:lnTo>
                    <a:lnTo>
                      <a:pt x="69" y="0"/>
                    </a:lnTo>
                    <a:lnTo>
                      <a:pt x="78" y="9"/>
                    </a:lnTo>
                    <a:lnTo>
                      <a:pt x="6" y="8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4" name="Freeform 18"/>
              <p:cNvSpPr/>
              <p:nvPr/>
            </p:nvSpPr>
            <p:spPr bwMode="auto">
              <a:xfrm>
                <a:off x="-9525" y="3549650"/>
                <a:ext cx="147638" cy="481013"/>
              </a:xfrm>
              <a:custGeom>
                <a:avLst/>
                <a:gdLst/>
                <a:ahLst/>
                <a:cxnLst/>
                <a:rect l="0" t="0" r="r" b="b"/>
                <a:pathLst>
                  <a:path w="93" h="303">
                    <a:moveTo>
                      <a:pt x="93" y="303"/>
                    </a:moveTo>
                    <a:lnTo>
                      <a:pt x="78" y="303"/>
                    </a:lnTo>
                    <a:lnTo>
                      <a:pt x="78" y="78"/>
                    </a:lnTo>
                    <a:lnTo>
                      <a:pt x="0" y="12"/>
                    </a:lnTo>
                    <a:lnTo>
                      <a:pt x="12" y="0"/>
                    </a:lnTo>
                    <a:lnTo>
                      <a:pt x="93" y="69"/>
                    </a:lnTo>
                    <a:lnTo>
                      <a:pt x="93" y="30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5" name="Freeform 19"/>
              <p:cNvSpPr/>
              <p:nvPr/>
            </p:nvSpPr>
            <p:spPr bwMode="auto">
              <a:xfrm>
                <a:off x="128587" y="1382713"/>
                <a:ext cx="142875" cy="476250"/>
              </a:xfrm>
              <a:custGeom>
                <a:avLst/>
                <a:gdLst/>
                <a:ahLst/>
                <a:cxnLst/>
                <a:rect l="0" t="0" r="r" b="b"/>
                <a:pathLst>
                  <a:path w="90" h="300">
                    <a:moveTo>
                      <a:pt x="90" y="300"/>
                    </a:moveTo>
                    <a:lnTo>
                      <a:pt x="78" y="300"/>
                    </a:lnTo>
                    <a:lnTo>
                      <a:pt x="78" y="84"/>
                    </a:lnTo>
                    <a:lnTo>
                      <a:pt x="0" y="9"/>
                    </a:lnTo>
                    <a:lnTo>
                      <a:pt x="9" y="0"/>
                    </a:lnTo>
                    <a:lnTo>
                      <a:pt x="90" y="81"/>
                    </a:lnTo>
                    <a:lnTo>
                      <a:pt x="90" y="30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6" name="Freeform 20"/>
              <p:cNvSpPr>
                <a:spLocks noEditPoints="1"/>
              </p:cNvSpPr>
              <p:nvPr/>
            </p:nvSpPr>
            <p:spPr bwMode="auto">
              <a:xfrm>
                <a:off x="204787" y="1849438"/>
                <a:ext cx="114300" cy="107950"/>
              </a:xfrm>
              <a:custGeom>
                <a:avLst/>
                <a:gdLst/>
                <a:ahLst/>
                <a:cxnLst/>
                <a:rect l="0" t="0" r="r" b="b"/>
                <a:pathLst>
                  <a:path w="24" h="23">
                    <a:moveTo>
                      <a:pt x="12" y="23"/>
                    </a:moveTo>
                    <a:cubicBezTo>
                      <a:pt x="6" y="23"/>
                      <a:pt x="0" y="18"/>
                      <a:pt x="0" y="12"/>
                    </a:cubicBezTo>
                    <a:cubicBezTo>
                      <a:pt x="0" y="5"/>
                      <a:pt x="6" y="0"/>
                      <a:pt x="12" y="0"/>
                    </a:cubicBezTo>
                    <a:cubicBezTo>
                      <a:pt x="18" y="0"/>
                      <a:pt x="24" y="5"/>
                      <a:pt x="24" y="12"/>
                    </a:cubicBezTo>
                    <a:cubicBezTo>
                      <a:pt x="24" y="18"/>
                      <a:pt x="18" y="23"/>
                      <a:pt x="12" y="23"/>
                    </a:cubicBezTo>
                    <a:close/>
                    <a:moveTo>
                      <a:pt x="12" y="4"/>
                    </a:moveTo>
                    <a:cubicBezTo>
                      <a:pt x="8" y="4"/>
                      <a:pt x="4" y="8"/>
                      <a:pt x="4" y="12"/>
                    </a:cubicBezTo>
                    <a:cubicBezTo>
                      <a:pt x="4" y="16"/>
                      <a:pt x="8" y="19"/>
                      <a:pt x="12" y="19"/>
                    </a:cubicBezTo>
                    <a:cubicBezTo>
                      <a:pt x="16" y="19"/>
                      <a:pt x="20" y="16"/>
                      <a:pt x="20" y="12"/>
                    </a:cubicBezTo>
                    <a:cubicBezTo>
                      <a:pt x="20" y="8"/>
                      <a:pt x="16" y="4"/>
                      <a:pt x="12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7" name="Rectangle 21"/>
              <p:cNvSpPr>
                <a:spLocks noChangeArrowheads="1"/>
              </p:cNvSpPr>
              <p:nvPr/>
            </p:nvSpPr>
            <p:spPr bwMode="auto">
              <a:xfrm>
                <a:off x="133350" y="4662488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38" name="Freeform 22"/>
              <p:cNvSpPr/>
              <p:nvPr/>
            </p:nvSpPr>
            <p:spPr bwMode="auto">
              <a:xfrm>
                <a:off x="223837" y="5041900"/>
                <a:ext cx="369888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35">
                    <a:moveTo>
                      <a:pt x="15" y="1135"/>
                    </a:moveTo>
                    <a:lnTo>
                      <a:pt x="0" y="1135"/>
                    </a:lnTo>
                    <a:lnTo>
                      <a:pt x="0" y="515"/>
                    </a:lnTo>
                    <a:lnTo>
                      <a:pt x="0" y="512"/>
                    </a:lnTo>
                    <a:lnTo>
                      <a:pt x="218" y="0"/>
                    </a:lnTo>
                    <a:lnTo>
                      <a:pt x="233" y="6"/>
                    </a:lnTo>
                    <a:lnTo>
                      <a:pt x="15" y="518"/>
                    </a:lnTo>
                    <a:lnTo>
                      <a:pt x="15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9" name="Freeform 23"/>
              <p:cNvSpPr>
                <a:spLocks noEditPoints="1"/>
              </p:cNvSpPr>
              <p:nvPr/>
            </p:nvSpPr>
            <p:spPr bwMode="auto">
              <a:xfrm>
                <a:off x="52387" y="44815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0" name="Freeform 24"/>
              <p:cNvSpPr/>
              <p:nvPr/>
            </p:nvSpPr>
            <p:spPr bwMode="auto">
              <a:xfrm>
                <a:off x="-14288" y="5627688"/>
                <a:ext cx="85725" cy="1216025"/>
              </a:xfrm>
              <a:custGeom>
                <a:avLst/>
                <a:gdLst/>
                <a:ahLst/>
                <a:cxnLst/>
                <a:rect l="0" t="0" r="r" b="b"/>
                <a:pathLst>
                  <a:path w="54" h="766">
                    <a:moveTo>
                      <a:pt x="54" y="766"/>
                    </a:moveTo>
                    <a:lnTo>
                      <a:pt x="36" y="766"/>
                    </a:lnTo>
                    <a:lnTo>
                      <a:pt x="36" y="149"/>
                    </a:lnTo>
                    <a:lnTo>
                      <a:pt x="0" y="3"/>
                    </a:lnTo>
                    <a:lnTo>
                      <a:pt x="18" y="0"/>
                    </a:lnTo>
                    <a:lnTo>
                      <a:pt x="54" y="146"/>
                    </a:lnTo>
                    <a:lnTo>
                      <a:pt x="54" y="76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1" name="Freeform 25"/>
              <p:cNvSpPr>
                <a:spLocks noEditPoints="1"/>
              </p:cNvSpPr>
              <p:nvPr/>
            </p:nvSpPr>
            <p:spPr bwMode="auto">
              <a:xfrm>
                <a:off x="527050" y="48672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2" name="Freeform 26"/>
              <p:cNvSpPr/>
              <p:nvPr/>
            </p:nvSpPr>
            <p:spPr bwMode="auto">
              <a:xfrm>
                <a:off x="309562" y="5422900"/>
                <a:ext cx="374650" cy="1425575"/>
              </a:xfrm>
              <a:custGeom>
                <a:avLst/>
                <a:gdLst/>
                <a:ahLst/>
                <a:cxnLst/>
                <a:rect l="0" t="0" r="r" b="b"/>
                <a:pathLst>
                  <a:path w="236" h="898">
                    <a:moveTo>
                      <a:pt x="18" y="898"/>
                    </a:moveTo>
                    <a:lnTo>
                      <a:pt x="0" y="898"/>
                    </a:lnTo>
                    <a:lnTo>
                      <a:pt x="0" y="515"/>
                    </a:lnTo>
                    <a:lnTo>
                      <a:pt x="3" y="512"/>
                    </a:lnTo>
                    <a:lnTo>
                      <a:pt x="221" y="0"/>
                    </a:lnTo>
                    <a:lnTo>
                      <a:pt x="236" y="6"/>
                    </a:lnTo>
                    <a:lnTo>
                      <a:pt x="18" y="518"/>
                    </a:lnTo>
                    <a:lnTo>
                      <a:pt x="18" y="89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3" name="Freeform 27"/>
              <p:cNvSpPr/>
              <p:nvPr/>
            </p:nvSpPr>
            <p:spPr bwMode="auto">
              <a:xfrm>
                <a:off x="569912" y="5945188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15" y="575"/>
                    </a:moveTo>
                    <a:lnTo>
                      <a:pt x="0" y="569"/>
                    </a:lnTo>
                    <a:lnTo>
                      <a:pt x="81" y="383"/>
                    </a:lnTo>
                    <a:lnTo>
                      <a:pt x="81" y="0"/>
                    </a:lnTo>
                    <a:lnTo>
                      <a:pt x="96" y="0"/>
                    </a:lnTo>
                    <a:lnTo>
                      <a:pt x="96" y="386"/>
                    </a:lnTo>
                    <a:lnTo>
                      <a:pt x="15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4" name="Freeform 28"/>
              <p:cNvSpPr>
                <a:spLocks noEditPoints="1"/>
              </p:cNvSpPr>
              <p:nvPr/>
            </p:nvSpPr>
            <p:spPr bwMode="auto">
              <a:xfrm>
                <a:off x="612775" y="52466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5" name="Freeform 29"/>
              <p:cNvSpPr>
                <a:spLocks noEditPoints="1"/>
              </p:cNvSpPr>
              <p:nvPr/>
            </p:nvSpPr>
            <p:spPr bwMode="auto">
              <a:xfrm>
                <a:off x="612775" y="57642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6" name="Freeform 30"/>
              <p:cNvSpPr/>
              <p:nvPr/>
            </p:nvSpPr>
            <p:spPr bwMode="auto">
              <a:xfrm>
                <a:off x="669925" y="6330950"/>
                <a:ext cx="417513" cy="517525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6">
                    <a:moveTo>
                      <a:pt x="15" y="326"/>
                    </a:moveTo>
                    <a:lnTo>
                      <a:pt x="0" y="320"/>
                    </a:lnTo>
                    <a:lnTo>
                      <a:pt x="45" y="206"/>
                    </a:lnTo>
                    <a:lnTo>
                      <a:pt x="48" y="206"/>
                    </a:lnTo>
                    <a:lnTo>
                      <a:pt x="254" y="0"/>
                    </a:lnTo>
                    <a:lnTo>
                      <a:pt x="263" y="12"/>
                    </a:lnTo>
                    <a:lnTo>
                      <a:pt x="60" y="215"/>
                    </a:lnTo>
                    <a:lnTo>
                      <a:pt x="15" y="32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7" name="Freeform 31"/>
              <p:cNvSpPr>
                <a:spLocks noEditPoints="1"/>
              </p:cNvSpPr>
              <p:nvPr/>
            </p:nvSpPr>
            <p:spPr bwMode="auto">
              <a:xfrm>
                <a:off x="1049337" y="6221413"/>
                <a:ext cx="157163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3" h="31">
                    <a:moveTo>
                      <a:pt x="16" y="31"/>
                    </a:moveTo>
                    <a:cubicBezTo>
                      <a:pt x="12" y="31"/>
                      <a:pt x="8" y="29"/>
                      <a:pt x="5" y="26"/>
                    </a:cubicBezTo>
                    <a:cubicBezTo>
                      <a:pt x="2" y="24"/>
                      <a:pt x="0" y="20"/>
                      <a:pt x="0" y="15"/>
                    </a:cubicBezTo>
                    <a:cubicBezTo>
                      <a:pt x="0" y="11"/>
                      <a:pt x="2" y="7"/>
                      <a:pt x="5" y="4"/>
                    </a:cubicBezTo>
                    <a:cubicBezTo>
                      <a:pt x="8" y="1"/>
                      <a:pt x="12" y="0"/>
                      <a:pt x="16" y="0"/>
                    </a:cubicBezTo>
                    <a:cubicBezTo>
                      <a:pt x="20" y="0"/>
                      <a:pt x="24" y="1"/>
                      <a:pt x="27" y="4"/>
                    </a:cubicBezTo>
                    <a:cubicBezTo>
                      <a:pt x="33" y="10"/>
                      <a:pt x="33" y="20"/>
                      <a:pt x="27" y="26"/>
                    </a:cubicBezTo>
                    <a:cubicBezTo>
                      <a:pt x="24" y="29"/>
                      <a:pt x="20" y="31"/>
                      <a:pt x="16" y="31"/>
                    </a:cubicBezTo>
                    <a:close/>
                    <a:moveTo>
                      <a:pt x="16" y="4"/>
                    </a:moveTo>
                    <a:cubicBezTo>
                      <a:pt x="13" y="4"/>
                      <a:pt x="10" y="5"/>
                      <a:pt x="8" y="7"/>
                    </a:cubicBezTo>
                    <a:cubicBezTo>
                      <a:pt x="6" y="9"/>
                      <a:pt x="4" y="12"/>
                      <a:pt x="4" y="15"/>
                    </a:cubicBezTo>
                    <a:cubicBezTo>
                      <a:pt x="4" y="19"/>
                      <a:pt x="6" y="21"/>
                      <a:pt x="8" y="24"/>
                    </a:cubicBezTo>
                    <a:cubicBezTo>
                      <a:pt x="10" y="26"/>
                      <a:pt x="13" y="27"/>
                      <a:pt x="16" y="27"/>
                    </a:cubicBezTo>
                    <a:cubicBezTo>
                      <a:pt x="19" y="27"/>
                      <a:pt x="22" y="26"/>
                      <a:pt x="24" y="24"/>
                    </a:cubicBezTo>
                    <a:cubicBezTo>
                      <a:pt x="29" y="19"/>
                      <a:pt x="29" y="12"/>
                      <a:pt x="24" y="7"/>
                    </a:cubicBezTo>
                    <a:cubicBezTo>
                      <a:pt x="22" y="5"/>
                      <a:pt x="19" y="4"/>
                      <a:pt x="16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</p:grpSp>
        <p:grpSp>
          <p:nvGrpSpPr>
            <p:cNvPr id="10" name="Group 9"/>
            <p:cNvGrpSpPr/>
            <p:nvPr/>
          </p:nvGrpSpPr>
          <p:grpSpPr>
            <a:xfrm>
              <a:off x="11364912" y="0"/>
              <a:ext cx="674688" cy="6848476"/>
              <a:chOff x="11364912" y="0"/>
              <a:chExt cx="674688" cy="6848476"/>
            </a:xfrm>
            <a:gradFill flip="none" rotWithShape="1">
              <a:gsLst>
                <a:gs pos="0">
                  <a:schemeClr val="tx2">
                    <a:alpha val="80000"/>
                  </a:schemeClr>
                </a:gs>
                <a:gs pos="100000">
                  <a:schemeClr val="bg2">
                    <a:lumMod val="60000"/>
                    <a:lumOff val="40000"/>
                    <a:alpha val="6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11" name="Freeform 32"/>
              <p:cNvSpPr/>
              <p:nvPr/>
            </p:nvSpPr>
            <p:spPr bwMode="auto">
              <a:xfrm>
                <a:off x="11483975" y="0"/>
                <a:ext cx="417513" cy="512763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3">
                    <a:moveTo>
                      <a:pt x="12" y="323"/>
                    </a:moveTo>
                    <a:lnTo>
                      <a:pt x="0" y="314"/>
                    </a:lnTo>
                    <a:lnTo>
                      <a:pt x="203" y="108"/>
                    </a:lnTo>
                    <a:lnTo>
                      <a:pt x="248" y="0"/>
                    </a:lnTo>
                    <a:lnTo>
                      <a:pt x="263" y="6"/>
                    </a:lnTo>
                    <a:lnTo>
                      <a:pt x="218" y="117"/>
                    </a:lnTo>
                    <a:lnTo>
                      <a:pt x="218" y="117"/>
                    </a:lnTo>
                    <a:lnTo>
                      <a:pt x="12" y="32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2" name="Freeform 33"/>
              <p:cNvSpPr>
                <a:spLocks noEditPoints="1"/>
              </p:cNvSpPr>
              <p:nvPr/>
            </p:nvSpPr>
            <p:spPr bwMode="auto">
              <a:xfrm>
                <a:off x="11364912" y="474663"/>
                <a:ext cx="157163" cy="152400"/>
              </a:xfrm>
              <a:custGeom>
                <a:avLst/>
                <a:gdLst/>
                <a:ahLst/>
                <a:cxnLst/>
                <a:rect l="0" t="0" r="r" b="b"/>
                <a:pathLst>
                  <a:path w="33" h="32">
                    <a:moveTo>
                      <a:pt x="17" y="32"/>
                    </a:moveTo>
                    <a:cubicBezTo>
                      <a:pt x="13" y="32"/>
                      <a:pt x="9" y="30"/>
                      <a:pt x="6" y="27"/>
                    </a:cubicBezTo>
                    <a:cubicBezTo>
                      <a:pt x="0" y="21"/>
                      <a:pt x="0" y="11"/>
                      <a:pt x="6" y="5"/>
                    </a:cubicBezTo>
                    <a:cubicBezTo>
                      <a:pt x="9" y="2"/>
                      <a:pt x="13" y="0"/>
                      <a:pt x="17" y="0"/>
                    </a:cubicBezTo>
                    <a:cubicBezTo>
                      <a:pt x="21" y="0"/>
                      <a:pt x="25" y="2"/>
                      <a:pt x="28" y="5"/>
                    </a:cubicBezTo>
                    <a:cubicBezTo>
                      <a:pt x="31" y="8"/>
                      <a:pt x="33" y="12"/>
                      <a:pt x="33" y="16"/>
                    </a:cubicBezTo>
                    <a:cubicBezTo>
                      <a:pt x="33" y="20"/>
                      <a:pt x="31" y="24"/>
                      <a:pt x="28" y="27"/>
                    </a:cubicBezTo>
                    <a:cubicBezTo>
                      <a:pt x="25" y="30"/>
                      <a:pt x="21" y="32"/>
                      <a:pt x="17" y="32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6"/>
                      <a:pt x="9" y="8"/>
                    </a:cubicBezTo>
                    <a:cubicBezTo>
                      <a:pt x="4" y="12"/>
                      <a:pt x="4" y="20"/>
                      <a:pt x="9" y="24"/>
                    </a:cubicBezTo>
                    <a:cubicBezTo>
                      <a:pt x="11" y="27"/>
                      <a:pt x="14" y="28"/>
                      <a:pt x="17" y="28"/>
                    </a:cubicBezTo>
                    <a:cubicBezTo>
                      <a:pt x="20" y="28"/>
                      <a:pt x="23" y="27"/>
                      <a:pt x="26" y="24"/>
                    </a:cubicBezTo>
                    <a:cubicBezTo>
                      <a:pt x="30" y="20"/>
                      <a:pt x="30" y="12"/>
                      <a:pt x="26" y="8"/>
                    </a:cubicBezTo>
                    <a:cubicBezTo>
                      <a:pt x="23" y="6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3" name="Freeform 34"/>
              <p:cNvSpPr>
                <a:spLocks noEditPoints="1"/>
              </p:cNvSpPr>
              <p:nvPr/>
            </p:nvSpPr>
            <p:spPr bwMode="auto">
              <a:xfrm>
                <a:off x="11631612" y="1539875"/>
                <a:ext cx="188913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4" name="Freeform 35"/>
              <p:cNvSpPr/>
              <p:nvPr/>
            </p:nvSpPr>
            <p:spPr bwMode="auto">
              <a:xfrm>
                <a:off x="11531600" y="5694363"/>
                <a:ext cx="298450" cy="1154113"/>
              </a:xfrm>
              <a:custGeom>
                <a:avLst/>
                <a:gdLst/>
                <a:ahLst/>
                <a:cxnLst/>
                <a:rect l="0" t="0" r="r" b="b"/>
                <a:pathLst>
                  <a:path w="188" h="727">
                    <a:moveTo>
                      <a:pt x="15" y="727"/>
                    </a:moveTo>
                    <a:lnTo>
                      <a:pt x="0" y="727"/>
                    </a:lnTo>
                    <a:lnTo>
                      <a:pt x="0" y="407"/>
                    </a:lnTo>
                    <a:lnTo>
                      <a:pt x="0" y="407"/>
                    </a:lnTo>
                    <a:lnTo>
                      <a:pt x="176" y="0"/>
                    </a:lnTo>
                    <a:lnTo>
                      <a:pt x="188" y="6"/>
                    </a:lnTo>
                    <a:lnTo>
                      <a:pt x="15" y="410"/>
                    </a:lnTo>
                    <a:lnTo>
                      <a:pt x="15" y="72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5" name="Freeform 36"/>
              <p:cNvSpPr>
                <a:spLocks noEditPoints="1"/>
              </p:cNvSpPr>
              <p:nvPr/>
            </p:nvSpPr>
            <p:spPr bwMode="auto">
              <a:xfrm>
                <a:off x="11772900" y="5551488"/>
                <a:ext cx="157163" cy="155575"/>
              </a:xfrm>
              <a:custGeom>
                <a:avLst/>
                <a:gdLst/>
                <a:ahLst/>
                <a:cxnLst/>
                <a:rect l="0" t="0" r="r" b="b"/>
                <a:pathLst>
                  <a:path w="33" h="33">
                    <a:moveTo>
                      <a:pt x="17" y="33"/>
                    </a:moveTo>
                    <a:cubicBezTo>
                      <a:pt x="8" y="33"/>
                      <a:pt x="0" y="25"/>
                      <a:pt x="0" y="16"/>
                    </a:cubicBezTo>
                    <a:cubicBezTo>
                      <a:pt x="0" y="7"/>
                      <a:pt x="8" y="0"/>
                      <a:pt x="17" y="0"/>
                    </a:cubicBezTo>
                    <a:cubicBezTo>
                      <a:pt x="26" y="0"/>
                      <a:pt x="33" y="7"/>
                      <a:pt x="33" y="16"/>
                    </a:cubicBezTo>
                    <a:cubicBezTo>
                      <a:pt x="33" y="25"/>
                      <a:pt x="26" y="33"/>
                      <a:pt x="17" y="33"/>
                    </a:cubicBezTo>
                    <a:close/>
                    <a:moveTo>
                      <a:pt x="17" y="4"/>
                    </a:moveTo>
                    <a:cubicBezTo>
                      <a:pt x="10" y="4"/>
                      <a:pt x="4" y="9"/>
                      <a:pt x="4" y="16"/>
                    </a:cubicBezTo>
                    <a:cubicBezTo>
                      <a:pt x="4" y="23"/>
                      <a:pt x="10" y="29"/>
                      <a:pt x="17" y="29"/>
                    </a:cubicBezTo>
                    <a:cubicBezTo>
                      <a:pt x="23" y="29"/>
                      <a:pt x="29" y="23"/>
                      <a:pt x="29" y="16"/>
                    </a:cubicBezTo>
                    <a:cubicBezTo>
                      <a:pt x="29" y="9"/>
                      <a:pt x="23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6" name="Freeform 37"/>
              <p:cNvSpPr/>
              <p:nvPr/>
            </p:nvSpPr>
            <p:spPr bwMode="auto">
              <a:xfrm>
                <a:off x="11710987" y="4763"/>
                <a:ext cx="304800" cy="1544638"/>
              </a:xfrm>
              <a:custGeom>
                <a:avLst/>
                <a:gdLst/>
                <a:ahLst/>
                <a:cxnLst/>
                <a:rect l="0" t="0" r="r" b="b"/>
                <a:pathLst>
                  <a:path w="192" h="973">
                    <a:moveTo>
                      <a:pt x="15" y="973"/>
                    </a:moveTo>
                    <a:lnTo>
                      <a:pt x="0" y="973"/>
                    </a:lnTo>
                    <a:lnTo>
                      <a:pt x="0" y="790"/>
                    </a:lnTo>
                    <a:lnTo>
                      <a:pt x="174" y="614"/>
                    </a:lnTo>
                    <a:lnTo>
                      <a:pt x="174" y="0"/>
                    </a:lnTo>
                    <a:lnTo>
                      <a:pt x="192" y="0"/>
                    </a:lnTo>
                    <a:lnTo>
                      <a:pt x="192" y="620"/>
                    </a:lnTo>
                    <a:lnTo>
                      <a:pt x="15" y="796"/>
                    </a:lnTo>
                    <a:lnTo>
                      <a:pt x="15" y="97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7" name="Freeform 38"/>
              <p:cNvSpPr>
                <a:spLocks noEditPoints="1"/>
              </p:cNvSpPr>
              <p:nvPr/>
            </p:nvSpPr>
            <p:spPr bwMode="auto">
              <a:xfrm>
                <a:off x="11636375" y="4867275"/>
                <a:ext cx="188913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8" name="Freeform 39"/>
              <p:cNvSpPr/>
              <p:nvPr/>
            </p:nvSpPr>
            <p:spPr bwMode="auto">
              <a:xfrm>
                <a:off x="11441112" y="5046663"/>
                <a:ext cx="307975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194" h="1135">
                    <a:moveTo>
                      <a:pt x="18" y="1135"/>
                    </a:moveTo>
                    <a:lnTo>
                      <a:pt x="0" y="1135"/>
                    </a:lnTo>
                    <a:lnTo>
                      <a:pt x="0" y="354"/>
                    </a:lnTo>
                    <a:lnTo>
                      <a:pt x="176" y="177"/>
                    </a:lnTo>
                    <a:lnTo>
                      <a:pt x="176" y="0"/>
                    </a:lnTo>
                    <a:lnTo>
                      <a:pt x="194" y="0"/>
                    </a:lnTo>
                    <a:lnTo>
                      <a:pt x="194" y="183"/>
                    </a:lnTo>
                    <a:lnTo>
                      <a:pt x="18" y="360"/>
                    </a:lnTo>
                    <a:lnTo>
                      <a:pt x="18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9" name="Freeform 40"/>
              <p:cNvSpPr>
                <a:spLocks noEditPoints="1"/>
              </p:cNvSpPr>
              <p:nvPr/>
            </p:nvSpPr>
            <p:spPr bwMode="auto">
              <a:xfrm>
                <a:off x="11849100" y="64166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0" name="Rectangle 41"/>
              <p:cNvSpPr>
                <a:spLocks noChangeArrowheads="1"/>
              </p:cNvSpPr>
              <p:nvPr/>
            </p:nvSpPr>
            <p:spPr bwMode="auto">
              <a:xfrm>
                <a:off x="11939587" y="6596063"/>
                <a:ext cx="23813" cy="25241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</p:grp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1413" y="618518"/>
            <a:ext cx="9905998" cy="14785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2" y="2249487"/>
            <a:ext cx="9905999" cy="35417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456921" y="588327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41411" y="5883275"/>
            <a:ext cx="623930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 cap="all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76321" y="5883274"/>
            <a:ext cx="77108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CDBED7DC-9D90-4CE1-82CB-A9C8D2839678}" type="slidenum">
              <a:rPr lang="en-US" altLang="zh-TW" smtClean="0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236966148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962" r:id="rId1"/>
    <p:sldLayoutId id="2147483963" r:id="rId2"/>
    <p:sldLayoutId id="2147483964" r:id="rId3"/>
    <p:sldLayoutId id="2147483965" r:id="rId4"/>
    <p:sldLayoutId id="2147483966" r:id="rId5"/>
    <p:sldLayoutId id="2147483967" r:id="rId6"/>
    <p:sldLayoutId id="2147483968" r:id="rId7"/>
    <p:sldLayoutId id="2147483969" r:id="rId8"/>
    <p:sldLayoutId id="2147483970" r:id="rId9"/>
    <p:sldLayoutId id="2147483971" r:id="rId10"/>
    <p:sldLayoutId id="2147483972" r:id="rId11"/>
    <p:sldLayoutId id="2147483973" r:id="rId12"/>
    <p:sldLayoutId id="2147483974" r:id="rId13"/>
    <p:sldLayoutId id="2147483975" r:id="rId14"/>
    <p:sldLayoutId id="2147483976" r:id="rId15"/>
    <p:sldLayoutId id="2147483977" r:id="rId16"/>
    <p:sldLayoutId id="2147483978" r:id="rId17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SzPct val="125000"/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13.jpg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6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9.jpeg"/><Relationship Id="rId4" Type="http://schemas.openxmlformats.org/officeDocument/2006/relationships/image" Target="../media/image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udn.com/news/story/6925/3665993" TargetMode="External"/><Relationship Id="rId2" Type="http://schemas.openxmlformats.org/officeDocument/2006/relationships/hyperlink" Target="https://events.tku.edu.tw/FocusDetail.cshtml?sn=1476" TargetMode="Externa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hyperlink" Target="https://www.104.com.tw/jb/career/department/view?sid=5061000000&amp;mid=480109&amp;degree=3" TargetMode="Externa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2.jp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2351584" y="548681"/>
            <a:ext cx="7405005" cy="2262781"/>
          </a:xfrm>
        </p:spPr>
        <p:txBody>
          <a:bodyPr/>
          <a:lstStyle/>
          <a:p>
            <a:r>
              <a:rPr lang="zh-TW" altLang="en-US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淡江大學資管系簡介</a:t>
            </a:r>
            <a:endParaRPr lang="zh-TW" altLang="en-US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076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7257922" y="4066342"/>
            <a:ext cx="4392910" cy="1231900"/>
          </a:xfrm>
        </p:spPr>
        <p:txBody>
          <a:bodyPr>
            <a:noAutofit/>
          </a:bodyPr>
          <a:lstStyle/>
          <a:p>
            <a:r>
              <a:rPr lang="zh-TW" altLang="en-US" sz="280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資管系主任 魏世杰</a:t>
            </a:r>
            <a:r>
              <a:rPr lang="en-US" altLang="zh-TW" sz="28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2020.08.22</a:t>
            </a:r>
            <a:endParaRPr lang="en-US" altLang="zh-TW" sz="28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077" name="投影片編號版面配置區 5"/>
          <p:cNvSpPr>
            <a:spLocks noGrp="1"/>
          </p:cNvSpPr>
          <p:nvPr>
            <p:ph type="sldNum" sz="quarter" idx="12"/>
          </p:nvPr>
        </p:nvSpPr>
        <p:spPr>
          <a:xfrm>
            <a:off x="11641138" y="5037138"/>
            <a:ext cx="550862" cy="2794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eaLnBrk="1" hangingPunct="1"/>
            <a:fld id="{292ECD03-AC1A-4BFC-BB47-7F34E8D7AA4F}" type="slidenum">
              <a:rPr lang="en-US" altLang="zh-TW" smtClean="0"/>
              <a:pPr eaLnBrk="1" hangingPunct="1"/>
              <a:t>1</a:t>
            </a:fld>
            <a:endParaRPr lang="en-US" altLang="zh-TW" smtClean="0"/>
          </a:p>
        </p:txBody>
      </p:sp>
      <p:pic>
        <p:nvPicPr>
          <p:cNvPr id="1028" name="Picture 4" descr="ãtku æ ¡å¾½ãçåçæå°çµæ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710" y="54993"/>
            <a:ext cx="992312" cy="987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ãtkuimãçåçæå°çµæ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7870"/>
          <a:stretch/>
        </p:blipFill>
        <p:spPr bwMode="auto">
          <a:xfrm>
            <a:off x="10967864" y="54993"/>
            <a:ext cx="1224136" cy="1143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編號版面配置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4BB6B63-85D9-45ED-8217-DE39353E91DE}" type="slidenum">
              <a:rPr lang="en-US" altLang="zh-TW" smtClean="0"/>
              <a:pPr>
                <a:defRPr/>
              </a:pPr>
              <a:t>10</a:t>
            </a:fld>
            <a:endParaRPr lang="en-US" altLang="zh-TW"/>
          </a:p>
        </p:txBody>
      </p:sp>
      <p:pic>
        <p:nvPicPr>
          <p:cNvPr id="5" name="Picture 4" descr="ãtku æ ¡å¾½ãçåçæå°çµæ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710" y="54993"/>
            <a:ext cx="992312" cy="987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6" descr="ãtkuimãçåçæå°çµæ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7870"/>
          <a:stretch/>
        </p:blipFill>
        <p:spPr bwMode="auto">
          <a:xfrm>
            <a:off x="10967864" y="54993"/>
            <a:ext cx="1224136" cy="1143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圖片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7528" y="1042368"/>
            <a:ext cx="8613490" cy="46450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63307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6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2066" b="98554" l="3612" r="89842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80114" y="883807"/>
            <a:ext cx="5811886" cy="51125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36" name="Title 1"/>
          <p:cNvSpPr>
            <a:spLocks noGrp="1"/>
          </p:cNvSpPr>
          <p:nvPr>
            <p:ph type="title"/>
          </p:nvPr>
        </p:nvSpPr>
        <p:spPr>
          <a:xfrm>
            <a:off x="2207568" y="-638747"/>
            <a:ext cx="7773338" cy="1907507"/>
          </a:xfrm>
        </p:spPr>
        <p:txBody>
          <a:bodyPr>
            <a:normAutofit/>
          </a:bodyPr>
          <a:lstStyle/>
          <a:p>
            <a:pPr algn="ctr"/>
            <a:r>
              <a:rPr lang="zh-TW" altLang="en-US" sz="4000" b="1" dirty="0" smtClean="0">
                <a:solidFill>
                  <a:schemeClr val="tx1"/>
                </a:solidFill>
                <a:latin typeface="+mn-ea"/>
                <a:ea typeface="+mn-ea"/>
              </a:rPr>
              <a:t>課外學習</a:t>
            </a:r>
            <a:r>
              <a:rPr lang="zh-TW" altLang="ja-JP" sz="4000" b="1" dirty="0" smtClean="0">
                <a:solidFill>
                  <a:schemeClr val="tx1"/>
                </a:solidFill>
                <a:latin typeface="+mn-ea"/>
                <a:ea typeface="+mn-ea"/>
              </a:rPr>
              <a:t> </a:t>
            </a:r>
            <a:endParaRPr lang="en-US" altLang="zh-TW" sz="4000" b="1" dirty="0" smtClean="0">
              <a:solidFill>
                <a:schemeClr val="tx1"/>
              </a:solidFill>
              <a:latin typeface="+mn-ea"/>
              <a:ea typeface="+mn-ea"/>
            </a:endParaRPr>
          </a:p>
        </p:txBody>
      </p:sp>
      <p:sp>
        <p:nvSpPr>
          <p:cNvPr id="18437" name="Content Placeholder 2"/>
          <p:cNvSpPr>
            <a:spLocks noGrp="1"/>
          </p:cNvSpPr>
          <p:nvPr>
            <p:ph idx="1"/>
          </p:nvPr>
        </p:nvSpPr>
        <p:spPr>
          <a:xfrm>
            <a:off x="1248648" y="1383855"/>
            <a:ext cx="5127196" cy="5218113"/>
          </a:xfrm>
        </p:spPr>
        <p:txBody>
          <a:bodyPr>
            <a:normAutofit/>
          </a:bodyPr>
          <a:lstStyle/>
          <a:p>
            <a:pPr>
              <a:tabLst>
                <a:tab pos="449263" algn="l"/>
              </a:tabLst>
            </a:pPr>
            <a:r>
              <a:rPr lang="zh-TW" altLang="zh-TW" sz="2800" dirty="0">
                <a:solidFill>
                  <a:schemeClr val="tx1"/>
                </a:solidFill>
                <a:latin typeface="+mn-ea"/>
                <a:ea typeface="+mn-ea"/>
              </a:rPr>
              <a:t>企業</a:t>
            </a:r>
            <a:r>
              <a:rPr lang="zh-TW" altLang="en-US" sz="2800" dirty="0">
                <a:solidFill>
                  <a:schemeClr val="tx1"/>
                </a:solidFill>
                <a:latin typeface="+mn-ea"/>
                <a:ea typeface="+mn-ea"/>
              </a:rPr>
              <a:t>實習</a:t>
            </a:r>
            <a:endParaRPr lang="en-US" altLang="zh-TW" sz="2800" dirty="0">
              <a:solidFill>
                <a:schemeClr val="tx1"/>
              </a:solidFill>
              <a:latin typeface="+mn-ea"/>
              <a:ea typeface="+mn-ea"/>
            </a:endParaRPr>
          </a:p>
          <a:p>
            <a:pPr>
              <a:tabLst>
                <a:tab pos="449263" algn="l"/>
              </a:tabLst>
            </a:pPr>
            <a:r>
              <a:rPr lang="zh-TW" altLang="zh-TW" sz="2800" dirty="0">
                <a:solidFill>
                  <a:schemeClr val="tx1"/>
                </a:solidFill>
                <a:latin typeface="+mn-ea"/>
                <a:ea typeface="+mn-ea"/>
              </a:rPr>
              <a:t>企業參訪</a:t>
            </a:r>
          </a:p>
          <a:p>
            <a:pPr>
              <a:tabLst>
                <a:tab pos="449263" algn="l"/>
              </a:tabLst>
            </a:pPr>
            <a:r>
              <a:rPr lang="zh-TW" altLang="zh-TW" sz="2800" dirty="0">
                <a:solidFill>
                  <a:schemeClr val="tx1"/>
                </a:solidFill>
                <a:latin typeface="+mn-ea"/>
                <a:ea typeface="+mn-ea"/>
              </a:rPr>
              <a:t>演講講座</a:t>
            </a:r>
            <a:endParaRPr lang="en-US" altLang="zh-TW" sz="2800" dirty="0">
              <a:solidFill>
                <a:schemeClr val="tx1"/>
              </a:solidFill>
              <a:latin typeface="+mn-ea"/>
              <a:ea typeface="+mn-ea"/>
            </a:endParaRPr>
          </a:p>
          <a:p>
            <a:pPr>
              <a:tabLst>
                <a:tab pos="449263" algn="l"/>
              </a:tabLst>
            </a:pPr>
            <a:r>
              <a:rPr lang="zh-TW" altLang="en-US" sz="2800" dirty="0">
                <a:solidFill>
                  <a:schemeClr val="tx1"/>
                </a:solidFill>
                <a:latin typeface="+mn-ea"/>
                <a:ea typeface="+mn-ea"/>
              </a:rPr>
              <a:t>系學會活動</a:t>
            </a:r>
            <a:endParaRPr lang="en-US" altLang="zh-TW" sz="2800" dirty="0">
              <a:solidFill>
                <a:schemeClr val="tx1"/>
              </a:solidFill>
              <a:latin typeface="+mn-ea"/>
              <a:ea typeface="+mn-ea"/>
            </a:endParaRPr>
          </a:p>
          <a:p>
            <a:pPr>
              <a:tabLst>
                <a:tab pos="449263" algn="l"/>
              </a:tabLst>
            </a:pPr>
            <a:r>
              <a:rPr lang="zh-TW" altLang="zh-TW" sz="2800" dirty="0">
                <a:solidFill>
                  <a:schemeClr val="tx1"/>
                </a:solidFill>
                <a:latin typeface="+mn-ea"/>
                <a:ea typeface="+mn-ea"/>
              </a:rPr>
              <a:t>產學合作</a:t>
            </a:r>
            <a:endParaRPr lang="en-US" altLang="zh-TW" sz="2800" dirty="0">
              <a:solidFill>
                <a:schemeClr val="tx1"/>
              </a:solidFill>
              <a:latin typeface="+mn-ea"/>
              <a:ea typeface="+mn-ea"/>
            </a:endParaRPr>
          </a:p>
          <a:p>
            <a:pPr lvl="1">
              <a:lnSpc>
                <a:spcPct val="100000"/>
              </a:lnSpc>
              <a:tabLst>
                <a:tab pos="449263" algn="l"/>
              </a:tabLst>
            </a:pPr>
            <a:r>
              <a:rPr lang="zh-TW" altLang="en-US" sz="2400" dirty="0">
                <a:solidFill>
                  <a:schemeClr val="tx1"/>
                </a:solidFill>
                <a:latin typeface="+mn-ea"/>
                <a:ea typeface="+mn-ea"/>
              </a:rPr>
              <a:t>透過</a:t>
            </a:r>
            <a:r>
              <a:rPr lang="en-US" altLang="zh-TW" sz="2400" dirty="0">
                <a:solidFill>
                  <a:schemeClr val="tx1"/>
                </a:solidFill>
                <a:latin typeface="+mn-ea"/>
                <a:ea typeface="+mn-ea"/>
              </a:rPr>
              <a:t>『</a:t>
            </a:r>
            <a:r>
              <a:rPr lang="zh-TW" altLang="en-US" sz="2400" dirty="0">
                <a:solidFill>
                  <a:schemeClr val="tx1"/>
                </a:solidFill>
                <a:latin typeface="+mn-ea"/>
                <a:ea typeface="+mn-ea"/>
              </a:rPr>
              <a:t>專題製作</a:t>
            </a:r>
            <a:r>
              <a:rPr lang="en-US" altLang="zh-TW" sz="2400" dirty="0">
                <a:solidFill>
                  <a:schemeClr val="tx1"/>
                </a:solidFill>
                <a:latin typeface="+mn-ea"/>
                <a:ea typeface="+mn-ea"/>
              </a:rPr>
              <a:t>』</a:t>
            </a:r>
            <a:r>
              <a:rPr lang="zh-TW" altLang="en-US" sz="2400" dirty="0">
                <a:solidFill>
                  <a:schemeClr val="tx1"/>
                </a:solidFill>
                <a:latin typeface="+mn-ea"/>
                <a:ea typeface="+mn-ea"/>
              </a:rPr>
              <a:t>課程，與廠商合作開發軟體系統</a:t>
            </a:r>
            <a:endParaRPr lang="zh-TW" altLang="zh-TW" sz="2400" dirty="0">
              <a:solidFill>
                <a:schemeClr val="tx1"/>
              </a:solidFill>
              <a:latin typeface="+mn-ea"/>
              <a:ea typeface="+mn-ea"/>
            </a:endParaRPr>
          </a:p>
          <a:p>
            <a:pPr>
              <a:tabLst>
                <a:tab pos="449263" algn="l"/>
              </a:tabLst>
            </a:pPr>
            <a:endParaRPr lang="zh-TW" altLang="zh-TW" sz="2800" dirty="0">
              <a:solidFill>
                <a:schemeClr val="tx1"/>
              </a:solidFill>
              <a:latin typeface="+mn-ea"/>
              <a:ea typeface="+mn-ea"/>
            </a:endParaRPr>
          </a:p>
          <a:p>
            <a:pPr>
              <a:buFontTx/>
              <a:buNone/>
              <a:tabLst>
                <a:tab pos="449263" algn="l"/>
              </a:tabLst>
            </a:pPr>
            <a:endParaRPr lang="en-US" altLang="zh-TW" sz="2800" dirty="0">
              <a:solidFill>
                <a:schemeClr val="tx1"/>
              </a:solidFill>
              <a:latin typeface="+mn-ea"/>
              <a:ea typeface="+mn-ea"/>
            </a:endParaRPr>
          </a:p>
        </p:txBody>
      </p:sp>
      <p:sp>
        <p:nvSpPr>
          <p:cNvPr id="18439" name="投影片編號版面配置區 16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eaLnBrk="1" hangingPunct="1"/>
            <a:fld id="{89DE919E-D3D1-42BF-821F-DA6FCFC99588}" type="slidenum">
              <a:rPr lang="en-US" altLang="zh-TW" smtClean="0"/>
              <a:pPr eaLnBrk="1" hangingPunct="1"/>
              <a:t>11</a:t>
            </a:fld>
            <a:endParaRPr lang="en-US" altLang="zh-TW" dirty="0" smtClean="0"/>
          </a:p>
        </p:txBody>
      </p:sp>
      <p:graphicFrame>
        <p:nvGraphicFramePr>
          <p:cNvPr id="12" name="表格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77347508"/>
              </p:ext>
            </p:extLst>
          </p:nvPr>
        </p:nvGraphicFramePr>
        <p:xfrm>
          <a:off x="7729377" y="2276872"/>
          <a:ext cx="3092760" cy="2926080"/>
        </p:xfrm>
        <a:graphic>
          <a:graphicData uri="http://schemas.openxmlformats.org/drawingml/2006/table">
            <a:tbl>
              <a:tblPr firstRow="1" firstCol="1" bandRow="1">
                <a:tableStyleId>{69CF1AB2-1976-4502-BF36-3FF5EA218861}</a:tableStyleId>
              </a:tblPr>
              <a:tblGrid>
                <a:gridCol w="4109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68178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5144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400" kern="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</a:t>
                      </a:r>
                      <a:endParaRPr lang="zh-TW" sz="1600" b="1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/>
                      </a:endParaRPr>
                    </a:p>
                  </a:txBody>
                  <a:tcPr marL="17780" marR="177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zh-TW" sz="2400" b="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中國信託銀行</a:t>
                      </a:r>
                      <a:endParaRPr lang="zh-TW" sz="1600" b="0" kern="100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/>
                      </a:endParaRPr>
                    </a:p>
                  </a:txBody>
                  <a:tcPr marL="17780" marR="17780" marT="0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5144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400" kern="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</a:t>
                      </a:r>
                      <a:endParaRPr lang="zh-TW" sz="160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/>
                      </a:endParaRPr>
                    </a:p>
                  </a:txBody>
                  <a:tcPr marL="17780" marR="177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zh-TW" altLang="en-US" sz="2400" kern="100" dirty="0" smtClean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新光銀行</a:t>
                      </a:r>
                      <a:endParaRPr lang="zh-TW" sz="160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/>
                      </a:endParaRPr>
                    </a:p>
                  </a:txBody>
                  <a:tcPr marL="17780" marR="17780" marT="0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5144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400" kern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3</a:t>
                      </a:r>
                      <a:endParaRPr lang="zh-TW" sz="1600" kern="10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/>
                      </a:endParaRPr>
                    </a:p>
                  </a:txBody>
                  <a:tcPr marL="17780" marR="177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zh-TW" sz="24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復升資訊</a:t>
                      </a:r>
                      <a:endParaRPr lang="zh-TW" sz="160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/>
                      </a:endParaRPr>
                    </a:p>
                  </a:txBody>
                  <a:tcPr marL="17780" marR="17780" marT="0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5144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400" kern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4</a:t>
                      </a:r>
                      <a:endParaRPr lang="zh-TW" sz="1600" kern="10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/>
                      </a:endParaRPr>
                    </a:p>
                  </a:txBody>
                  <a:tcPr marL="17780" marR="177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zh-TW" altLang="en-US" sz="2400" kern="100" dirty="0" smtClean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精藤</a:t>
                      </a:r>
                      <a:r>
                        <a:rPr lang="zh-TW" sz="2400" kern="100" dirty="0" smtClean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資訊</a:t>
                      </a:r>
                      <a:endParaRPr lang="zh-TW" sz="160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/>
                      </a:endParaRPr>
                    </a:p>
                  </a:txBody>
                  <a:tcPr marL="17780" marR="17780" marT="0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5144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400" kern="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5</a:t>
                      </a:r>
                      <a:endParaRPr lang="zh-TW" sz="160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/>
                      </a:endParaRPr>
                    </a:p>
                  </a:txBody>
                  <a:tcPr marL="17780" marR="177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zh-TW" sz="24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勤業眾信</a:t>
                      </a:r>
                      <a:endParaRPr lang="zh-TW" sz="160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/>
                      </a:endParaRPr>
                    </a:p>
                  </a:txBody>
                  <a:tcPr marL="17780" marR="17780" marT="0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5144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400" kern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6</a:t>
                      </a:r>
                      <a:endParaRPr lang="zh-TW" sz="1600" kern="10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/>
                      </a:endParaRPr>
                    </a:p>
                  </a:txBody>
                  <a:tcPr marL="17780" marR="177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zh-TW" sz="24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精誠資訊</a:t>
                      </a:r>
                      <a:endParaRPr lang="zh-TW" sz="160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/>
                      </a:endParaRPr>
                    </a:p>
                  </a:txBody>
                  <a:tcPr marL="17780" marR="17780" marT="0" marB="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5144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400" kern="0" dirty="0" smtClean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7</a:t>
                      </a:r>
                      <a:endParaRPr lang="zh-TW" sz="160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/>
                      </a:endParaRPr>
                    </a:p>
                  </a:txBody>
                  <a:tcPr marL="17780" marR="177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zh-TW" sz="24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叡揚</a:t>
                      </a:r>
                      <a:r>
                        <a:rPr lang="zh-TW" sz="2400" kern="100" dirty="0" smtClean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資訊</a:t>
                      </a:r>
                      <a:endParaRPr lang="zh-TW" sz="160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/>
                      </a:endParaRPr>
                    </a:p>
                  </a:txBody>
                  <a:tcPr marL="17780" marR="17780" marT="0" marB="0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5144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TW" sz="2400" kern="100" dirty="0" smtClean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8</a:t>
                      </a:r>
                      <a:endParaRPr lang="zh-TW" sz="240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/>
                      </a:endParaRPr>
                    </a:p>
                  </a:txBody>
                  <a:tcPr marL="17780" marR="177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zh-TW" altLang="en-US" sz="2400" kern="100" dirty="0" smtClean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上海商業銀行</a:t>
                      </a:r>
                      <a:endParaRPr lang="zh-TW" sz="240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/>
                      </a:endParaRPr>
                    </a:p>
                  </a:txBody>
                  <a:tcPr marL="17780" marR="17780" marT="0" marB="0" anchor="ctr"/>
                </a:tc>
                <a:extLst>
                  <a:ext uri="{0D108BD9-81ED-4DB2-BD59-A6C34878D82A}">
                    <a16:rowId xmlns:a16="http://schemas.microsoft.com/office/drawing/2014/main" val="2295514842"/>
                  </a:ext>
                </a:extLst>
              </a:tr>
            </a:tbl>
          </a:graphicData>
        </a:graphic>
      </p:graphicFrame>
      <p:pic>
        <p:nvPicPr>
          <p:cNvPr id="7" name="Picture 4" descr="ãtku æ ¡å¾½ãçåçæå°çµæ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710" y="54993"/>
            <a:ext cx="992312" cy="987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6" descr="ãtkuimãçåçæå°çµæ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7870"/>
          <a:stretch/>
        </p:blipFill>
        <p:spPr bwMode="auto">
          <a:xfrm>
            <a:off x="10967864" y="54993"/>
            <a:ext cx="1224136" cy="1143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010891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6" name="Title 1"/>
          <p:cNvSpPr>
            <a:spLocks noGrp="1"/>
          </p:cNvSpPr>
          <p:nvPr>
            <p:ph type="title"/>
          </p:nvPr>
        </p:nvSpPr>
        <p:spPr>
          <a:xfrm>
            <a:off x="2209331" y="-485226"/>
            <a:ext cx="7773338" cy="1596177"/>
          </a:xfrm>
        </p:spPr>
        <p:txBody>
          <a:bodyPr>
            <a:normAutofit/>
          </a:bodyPr>
          <a:lstStyle/>
          <a:p>
            <a:pPr algn="ctr"/>
            <a:r>
              <a:rPr lang="en-US" altLang="zh-TW" sz="4000" b="1" dirty="0" smtClean="0">
                <a:solidFill>
                  <a:schemeClr val="tx1"/>
                </a:solidFill>
                <a:latin typeface="+mj-ea"/>
                <a:ea typeface="+mj-ea"/>
              </a:rPr>
              <a:t>2019</a:t>
            </a:r>
            <a:r>
              <a:rPr lang="zh-TW" altLang="en-US" sz="4000" b="1" dirty="0" smtClean="0">
                <a:solidFill>
                  <a:schemeClr val="tx1"/>
                </a:solidFill>
                <a:latin typeface="+mj-ea"/>
                <a:ea typeface="+mj-ea"/>
              </a:rPr>
              <a:t>資</a:t>
            </a:r>
            <a:r>
              <a:rPr lang="zh-TW" altLang="en-US" sz="4000" b="1" dirty="0">
                <a:solidFill>
                  <a:schemeClr val="tx1"/>
                </a:solidFill>
                <a:latin typeface="+mj-ea"/>
                <a:ea typeface="+mj-ea"/>
              </a:rPr>
              <a:t>服競賽得獎成果</a:t>
            </a:r>
            <a:endParaRPr lang="en-US" altLang="zh-TW" sz="4000" b="1" dirty="0">
              <a:solidFill>
                <a:schemeClr val="tx1"/>
              </a:solidFill>
              <a:latin typeface="+mj-ea"/>
              <a:ea typeface="+mj-ea"/>
            </a:endParaRPr>
          </a:p>
        </p:txBody>
      </p:sp>
      <p:sp>
        <p:nvSpPr>
          <p:cNvPr id="18439" name="投影片編號版面配置區 16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eaLnBrk="1" hangingPunct="1"/>
            <a:fld id="{89DE919E-D3D1-42BF-821F-DA6FCFC99588}" type="slidenum">
              <a:rPr lang="en-US" altLang="zh-TW" smtClean="0"/>
              <a:pPr eaLnBrk="1" hangingPunct="1"/>
              <a:t>12</a:t>
            </a:fld>
            <a:endParaRPr lang="en-US" altLang="zh-TW" dirty="0" smtClean="0"/>
          </a:p>
        </p:txBody>
      </p:sp>
      <p:graphicFrame>
        <p:nvGraphicFramePr>
          <p:cNvPr id="7" name="表格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05755991"/>
              </p:ext>
            </p:extLst>
          </p:nvPr>
        </p:nvGraphicFramePr>
        <p:xfrm>
          <a:off x="659396" y="614101"/>
          <a:ext cx="10873208" cy="5842063"/>
        </p:xfrm>
        <a:graphic>
          <a:graphicData uri="http://schemas.openxmlformats.org/drawingml/2006/table">
            <a:tbl>
              <a:tblPr>
                <a:tableStyleId>{1FECB4D8-DB02-4DC6-A0A2-4F2EBAE1DC90}</a:tableStyleId>
              </a:tblPr>
              <a:tblGrid>
                <a:gridCol w="3676889">
                  <a:extLst>
                    <a:ext uri="{9D8B030D-6E8A-4147-A177-3AD203B41FA5}">
                      <a16:colId xmlns:a16="http://schemas.microsoft.com/office/drawing/2014/main" val="1128506913"/>
                    </a:ext>
                  </a:extLst>
                </a:gridCol>
                <a:gridCol w="1323230">
                  <a:extLst>
                    <a:ext uri="{9D8B030D-6E8A-4147-A177-3AD203B41FA5}">
                      <a16:colId xmlns:a16="http://schemas.microsoft.com/office/drawing/2014/main" val="1545641676"/>
                    </a:ext>
                  </a:extLst>
                </a:gridCol>
                <a:gridCol w="5873089">
                  <a:extLst>
                    <a:ext uri="{9D8B030D-6E8A-4147-A177-3AD203B41FA5}">
                      <a16:colId xmlns:a16="http://schemas.microsoft.com/office/drawing/2014/main" val="1585050822"/>
                    </a:ext>
                  </a:extLst>
                </a:gridCol>
              </a:tblGrid>
              <a:tr h="491573">
                <a:tc>
                  <a:txBody>
                    <a:bodyPr/>
                    <a:lstStyle/>
                    <a:p>
                      <a:pPr algn="ctr" fontAlgn="auto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zh-TW" sz="2000" kern="100" dirty="0">
                          <a:effectLst/>
                        </a:rPr>
                        <a:t>組別</a:t>
                      </a:r>
                      <a:endParaRPr lang="zh-TW" sz="2000" kern="100" dirty="0">
                        <a:effectLst/>
                        <a:latin typeface="新細明體" panose="02020500000000000000" pitchFamily="18" charset="-12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38100" marR="38100" marT="38100" marB="38100" anchor="ctr"/>
                </a:tc>
                <a:tc>
                  <a:txBody>
                    <a:bodyPr/>
                    <a:lstStyle/>
                    <a:p>
                      <a:pPr algn="ctr" fontAlgn="auto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zh-TW" sz="2000" kern="100" dirty="0">
                          <a:effectLst/>
                        </a:rPr>
                        <a:t>名次</a:t>
                      </a:r>
                      <a:endParaRPr lang="zh-TW" sz="2000" kern="100" dirty="0">
                        <a:effectLst/>
                        <a:latin typeface="新細明體" panose="02020500000000000000" pitchFamily="18" charset="-12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38100" marR="38100" marT="38100" marB="38100" anchor="ctr"/>
                </a:tc>
                <a:tc>
                  <a:txBody>
                    <a:bodyPr/>
                    <a:lstStyle/>
                    <a:p>
                      <a:pPr algn="ctr" fontAlgn="auto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zh-TW" sz="2000" kern="100" dirty="0">
                          <a:effectLst/>
                        </a:rPr>
                        <a:t>專題名稱</a:t>
                      </a:r>
                      <a:endParaRPr lang="zh-TW" sz="2000" kern="100" dirty="0">
                        <a:effectLst/>
                        <a:latin typeface="新細明體" panose="02020500000000000000" pitchFamily="18" charset="-12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38100" marR="38100" marT="38100" marB="38100" anchor="ctr"/>
                </a:tc>
                <a:extLst>
                  <a:ext uri="{0D108BD9-81ED-4DB2-BD59-A6C34878D82A}">
                    <a16:rowId xmlns:a16="http://schemas.microsoft.com/office/drawing/2014/main" val="142625371"/>
                  </a:ext>
                </a:extLst>
              </a:tr>
              <a:tr h="405320">
                <a:tc>
                  <a:txBody>
                    <a:bodyPr/>
                    <a:lstStyle/>
                    <a:p>
                      <a:pPr algn="ctr" fontAlgn="auto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zh-TW" sz="2000" kern="100" dirty="0">
                          <a:effectLst/>
                        </a:rPr>
                        <a:t>產學合作</a:t>
                      </a:r>
                      <a:r>
                        <a:rPr lang="zh-TW" sz="2000" kern="100" dirty="0" smtClean="0">
                          <a:effectLst/>
                        </a:rPr>
                        <a:t>組</a:t>
                      </a:r>
                      <a:r>
                        <a:rPr lang="zh-TW" altLang="en-US" sz="2000" kern="100" dirty="0" smtClean="0">
                          <a:effectLst/>
                        </a:rPr>
                        <a:t>一</a:t>
                      </a:r>
                      <a:endParaRPr lang="zh-TW" sz="2000" kern="100" dirty="0">
                        <a:effectLst/>
                        <a:latin typeface="新細明體" panose="02020500000000000000" pitchFamily="18" charset="-12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38100" marR="38100" marT="38100" marB="38100" anchor="ctr"/>
                </a:tc>
                <a:tc>
                  <a:txBody>
                    <a:bodyPr/>
                    <a:lstStyle/>
                    <a:p>
                      <a:pPr algn="ctr" fontAlgn="auto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zh-TW" sz="2000" kern="100" dirty="0" smtClean="0">
                          <a:effectLst/>
                        </a:rPr>
                        <a:t>第</a:t>
                      </a:r>
                      <a:r>
                        <a:rPr lang="zh-TW" altLang="en-US" sz="2000" kern="100" dirty="0" smtClean="0">
                          <a:effectLst/>
                        </a:rPr>
                        <a:t>二</a:t>
                      </a:r>
                      <a:r>
                        <a:rPr lang="zh-TW" sz="2000" kern="100" dirty="0" smtClean="0">
                          <a:effectLst/>
                        </a:rPr>
                        <a:t>名</a:t>
                      </a:r>
                      <a:endParaRPr lang="zh-TW" sz="2000" kern="100" dirty="0">
                        <a:effectLst/>
                        <a:latin typeface="新細明體" panose="02020500000000000000" pitchFamily="18" charset="-12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38100" marR="38100" marT="38100" marB="38100" anchor="ctr"/>
                </a:tc>
                <a:tc>
                  <a:txBody>
                    <a:bodyPr/>
                    <a:lstStyle/>
                    <a:p>
                      <a:pPr algn="ctr" fontAlgn="auto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zh-TW" altLang="en-US" sz="2000" kern="100" dirty="0" smtClean="0">
                          <a:effectLst/>
                        </a:rPr>
                        <a:t>健走植樹計畫</a:t>
                      </a:r>
                      <a:endParaRPr lang="zh-TW" sz="2000" kern="100" dirty="0">
                        <a:effectLst/>
                        <a:latin typeface="新細明體" panose="02020500000000000000" pitchFamily="18" charset="-12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38100" marR="38100" marT="38100" marB="38100" anchor="ctr"/>
                </a:tc>
                <a:extLst>
                  <a:ext uri="{0D108BD9-81ED-4DB2-BD59-A6C34878D82A}">
                    <a16:rowId xmlns:a16="http://schemas.microsoft.com/office/drawing/2014/main" val="2595983764"/>
                  </a:ext>
                </a:extLst>
              </a:tr>
              <a:tr h="405320">
                <a:tc>
                  <a:txBody>
                    <a:bodyPr/>
                    <a:lstStyle/>
                    <a:p>
                      <a:pPr algn="ctr" fontAlgn="auto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zh-TW" altLang="en-US" sz="2000" kern="100" dirty="0" smtClean="0">
                          <a:effectLst/>
                          <a:latin typeface="+mn-lt"/>
                          <a:ea typeface="+mn-ea"/>
                          <a:cs typeface="+mn-cs"/>
                        </a:rPr>
                        <a:t>產學合作組二</a:t>
                      </a:r>
                      <a:endParaRPr lang="zh-TW" sz="2000" kern="100" dirty="0">
                        <a:effectLst/>
                        <a:latin typeface="新細明體" panose="02020500000000000000" pitchFamily="18" charset="-12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38100" marR="38100" marT="38100" marB="38100" anchor="ctr"/>
                </a:tc>
                <a:tc>
                  <a:txBody>
                    <a:bodyPr/>
                    <a:lstStyle/>
                    <a:p>
                      <a:pPr algn="ctr" fontAlgn="auto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zh-TW" sz="2000" kern="100" dirty="0">
                          <a:effectLst/>
                        </a:rPr>
                        <a:t>第二名</a:t>
                      </a:r>
                      <a:endParaRPr lang="zh-TW" sz="2000" kern="100" dirty="0">
                        <a:effectLst/>
                        <a:latin typeface="新細明體" panose="02020500000000000000" pitchFamily="18" charset="-12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38100" marR="38100" marT="38100" marB="38100" anchor="ctr"/>
                </a:tc>
                <a:tc>
                  <a:txBody>
                    <a:bodyPr/>
                    <a:lstStyle/>
                    <a:p>
                      <a:pPr algn="ctr" fontAlgn="auto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zh-TW" altLang="en-US" sz="2000" kern="100" dirty="0" smtClean="0">
                          <a:effectLst/>
                        </a:rPr>
                        <a:t>回憶創造者</a:t>
                      </a:r>
                      <a:endParaRPr lang="zh-TW" sz="2000" kern="100" dirty="0">
                        <a:effectLst/>
                        <a:latin typeface="新細明體" panose="02020500000000000000" pitchFamily="18" charset="-12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38100" marR="38100" marT="38100" marB="38100" anchor="ctr"/>
                </a:tc>
                <a:extLst>
                  <a:ext uri="{0D108BD9-81ED-4DB2-BD59-A6C34878D82A}">
                    <a16:rowId xmlns:a16="http://schemas.microsoft.com/office/drawing/2014/main" val="2699062236"/>
                  </a:ext>
                </a:extLst>
              </a:tr>
              <a:tr h="405320">
                <a:tc>
                  <a:txBody>
                    <a:bodyPr/>
                    <a:lstStyle/>
                    <a:p>
                      <a:pPr algn="ctr" fontAlgn="auto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zh-TW" altLang="en-US" sz="2000" kern="100" dirty="0" smtClean="0">
                          <a:effectLst/>
                        </a:rPr>
                        <a:t>產學合作</a:t>
                      </a:r>
                      <a:r>
                        <a:rPr lang="zh-TW" sz="2000" kern="100" dirty="0" smtClean="0">
                          <a:effectLst/>
                        </a:rPr>
                        <a:t>組</a:t>
                      </a:r>
                      <a:r>
                        <a:rPr lang="zh-TW" altLang="en-US" sz="2000" kern="100" dirty="0" smtClean="0">
                          <a:effectLst/>
                        </a:rPr>
                        <a:t>五</a:t>
                      </a:r>
                      <a:endParaRPr lang="zh-TW" sz="2000" kern="100" dirty="0">
                        <a:effectLst/>
                        <a:latin typeface="新細明體" panose="02020500000000000000" pitchFamily="18" charset="-12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38100" marR="38100" marT="38100" marB="38100" anchor="ctr"/>
                </a:tc>
                <a:tc>
                  <a:txBody>
                    <a:bodyPr/>
                    <a:lstStyle/>
                    <a:p>
                      <a:pPr algn="ctr" fontAlgn="auto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zh-TW" sz="2000" kern="100" dirty="0">
                          <a:effectLst/>
                        </a:rPr>
                        <a:t>第二名</a:t>
                      </a:r>
                      <a:endParaRPr lang="zh-TW" sz="2000" kern="100" dirty="0">
                        <a:effectLst/>
                        <a:latin typeface="新細明體" panose="02020500000000000000" pitchFamily="18" charset="-12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38100" marR="38100" marT="38100" marB="38100" anchor="ctr"/>
                </a:tc>
                <a:tc>
                  <a:txBody>
                    <a:bodyPr/>
                    <a:lstStyle/>
                    <a:p>
                      <a:pPr algn="ctr" fontAlgn="auto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en-US" altLang="zh-TW" sz="2000" kern="100" dirty="0" smtClean="0">
                          <a:effectLst/>
                        </a:rPr>
                        <a:t>SUMMAR</a:t>
                      </a:r>
                      <a:endParaRPr lang="zh-TW" sz="2000" kern="100" dirty="0">
                        <a:effectLst/>
                        <a:latin typeface="新細明體" panose="02020500000000000000" pitchFamily="18" charset="-12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38100" marR="38100" marT="38100" marB="38100" anchor="ctr"/>
                </a:tc>
                <a:extLst>
                  <a:ext uri="{0D108BD9-81ED-4DB2-BD59-A6C34878D82A}">
                    <a16:rowId xmlns:a16="http://schemas.microsoft.com/office/drawing/2014/main" val="1286722281"/>
                  </a:ext>
                </a:extLst>
              </a:tr>
              <a:tr h="523658">
                <a:tc>
                  <a:txBody>
                    <a:bodyPr/>
                    <a:lstStyle/>
                    <a:p>
                      <a:pPr algn="ctr" fontAlgn="auto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zh-TW" altLang="en-US" sz="2000" kern="100" dirty="0" smtClean="0">
                          <a:effectLst/>
                          <a:latin typeface="新細明體" panose="02020500000000000000" pitchFamily="18" charset="-12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企業數位轉型與雲端系統創新應用組</a:t>
                      </a:r>
                      <a:endParaRPr lang="zh-TW" sz="2000" kern="100" dirty="0">
                        <a:effectLst/>
                        <a:latin typeface="新細明體" panose="02020500000000000000" pitchFamily="18" charset="-12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38100" marR="38100" marT="38100" marB="38100" anchor="ctr"/>
                </a:tc>
                <a:tc>
                  <a:txBody>
                    <a:bodyPr/>
                    <a:lstStyle/>
                    <a:p>
                      <a:pPr algn="ctr" fontAlgn="auto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zh-TW" altLang="en-US" sz="2000" kern="100" dirty="0" smtClean="0">
                          <a:effectLst/>
                          <a:latin typeface="新細明體" panose="02020500000000000000" pitchFamily="18" charset="-12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第二名</a:t>
                      </a:r>
                      <a:endParaRPr lang="zh-TW" sz="2000" kern="100" dirty="0">
                        <a:effectLst/>
                        <a:latin typeface="新細明體" panose="02020500000000000000" pitchFamily="18" charset="-12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38100" marR="38100" marT="38100" marB="38100" anchor="ctr"/>
                </a:tc>
                <a:tc>
                  <a:txBody>
                    <a:bodyPr/>
                    <a:lstStyle/>
                    <a:p>
                      <a:pPr algn="ctr" fontAlgn="auto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en-US" altLang="zh-TW" sz="2000" kern="100" dirty="0" smtClean="0">
                          <a:effectLst/>
                          <a:latin typeface="新細明體" panose="02020500000000000000" pitchFamily="18" charset="-120"/>
                          <a:ea typeface="+mn-ea"/>
                          <a:cs typeface="Times New Roman" panose="02020603050405020304" pitchFamily="18" charset="0"/>
                        </a:rPr>
                        <a:t>Beetle-</a:t>
                      </a:r>
                      <a:r>
                        <a:rPr lang="zh-TW" altLang="en-US" sz="2000" kern="100" dirty="0" smtClean="0">
                          <a:effectLst/>
                          <a:latin typeface="新細明體" panose="02020500000000000000" pitchFamily="18" charset="-120"/>
                          <a:ea typeface="+mn-ea"/>
                          <a:cs typeface="Times New Roman" panose="02020603050405020304" pitchFamily="18" charset="0"/>
                        </a:rPr>
                        <a:t>整合性直播電商平台</a:t>
                      </a:r>
                      <a:endParaRPr lang="zh-TW" sz="2000" kern="100" dirty="0">
                        <a:effectLst/>
                        <a:latin typeface="新細明體" panose="02020500000000000000" pitchFamily="18" charset="-12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38100" marR="38100" marT="38100" marB="38100" anchor="ctr"/>
                </a:tc>
                <a:extLst>
                  <a:ext uri="{0D108BD9-81ED-4DB2-BD59-A6C34878D82A}">
                    <a16:rowId xmlns:a16="http://schemas.microsoft.com/office/drawing/2014/main" val="3899311898"/>
                  </a:ext>
                </a:extLst>
              </a:tr>
              <a:tr h="523658">
                <a:tc>
                  <a:txBody>
                    <a:bodyPr/>
                    <a:lstStyle/>
                    <a:p>
                      <a:pPr algn="ctr" fontAlgn="auto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zh-TW" sz="2000" kern="100" dirty="0" smtClean="0">
                          <a:effectLst/>
                        </a:rPr>
                        <a:t>資訊應用組</a:t>
                      </a:r>
                      <a:r>
                        <a:rPr lang="zh-TW" altLang="en-US" sz="2000" kern="100" dirty="0" smtClean="0">
                          <a:effectLst/>
                        </a:rPr>
                        <a:t>一</a:t>
                      </a:r>
                      <a:endParaRPr lang="zh-TW" sz="2000" kern="100" dirty="0">
                        <a:effectLst/>
                        <a:latin typeface="新細明體" panose="02020500000000000000" pitchFamily="18" charset="-12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38100" marR="38100" marT="38100" marB="38100" anchor="ctr"/>
                </a:tc>
                <a:tc>
                  <a:txBody>
                    <a:bodyPr/>
                    <a:lstStyle/>
                    <a:p>
                      <a:pPr algn="ctr" fontAlgn="auto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zh-TW" sz="2000" kern="100" dirty="0" smtClean="0">
                          <a:effectLst/>
                        </a:rPr>
                        <a:t>第</a:t>
                      </a:r>
                      <a:r>
                        <a:rPr lang="zh-TW" altLang="en-US" sz="2000" kern="100" dirty="0" smtClean="0">
                          <a:effectLst/>
                        </a:rPr>
                        <a:t>三</a:t>
                      </a:r>
                      <a:r>
                        <a:rPr lang="zh-TW" sz="2000" kern="100" dirty="0" smtClean="0">
                          <a:effectLst/>
                        </a:rPr>
                        <a:t>名</a:t>
                      </a:r>
                      <a:endParaRPr lang="zh-TW" sz="2000" kern="100" dirty="0">
                        <a:effectLst/>
                        <a:latin typeface="新細明體" panose="02020500000000000000" pitchFamily="18" charset="-12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38100" marR="38100" marT="38100" marB="381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u="none" dirty="0" smtClean="0">
                          <a:solidFill>
                            <a:schemeClr val="bg1"/>
                          </a:solidFill>
                          <a:effectLst/>
                        </a:rPr>
                        <a:t>e</a:t>
                      </a:r>
                      <a:r>
                        <a:rPr lang="zh-TW" altLang="en-US" b="0" u="none" dirty="0" smtClean="0">
                          <a:solidFill>
                            <a:schemeClr val="bg1"/>
                          </a:solidFill>
                          <a:effectLst/>
                        </a:rPr>
                        <a:t>定養的活</a:t>
                      </a:r>
                      <a:endParaRPr lang="zh-TW" altLang="en-US" b="0" u="none" dirty="0">
                        <a:solidFill>
                          <a:schemeClr val="bg1"/>
                        </a:solidFill>
                        <a:effectLst/>
                      </a:endParaRPr>
                    </a:p>
                  </a:txBody>
                  <a:tcPr marT="76200" marB="76200" anchor="ctr"/>
                </a:tc>
                <a:extLst>
                  <a:ext uri="{0D108BD9-81ED-4DB2-BD59-A6C34878D82A}">
                    <a16:rowId xmlns:a16="http://schemas.microsoft.com/office/drawing/2014/main" val="3836504262"/>
                  </a:ext>
                </a:extLst>
              </a:tr>
              <a:tr h="523658">
                <a:tc>
                  <a:txBody>
                    <a:bodyPr/>
                    <a:lstStyle/>
                    <a:p>
                      <a:pPr algn="ctr" fontAlgn="auto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zh-TW" sz="2000" kern="100" dirty="0">
                          <a:effectLst/>
                        </a:rPr>
                        <a:t>產學合作</a:t>
                      </a:r>
                      <a:r>
                        <a:rPr lang="zh-TW" sz="2000" kern="100" dirty="0" smtClean="0">
                          <a:effectLst/>
                        </a:rPr>
                        <a:t>組</a:t>
                      </a:r>
                      <a:r>
                        <a:rPr lang="zh-TW" altLang="en-US" sz="2000" kern="100" dirty="0" smtClean="0">
                          <a:effectLst/>
                        </a:rPr>
                        <a:t>三</a:t>
                      </a:r>
                      <a:endParaRPr lang="zh-TW" sz="2000" kern="100" dirty="0">
                        <a:effectLst/>
                        <a:latin typeface="新細明體" panose="02020500000000000000" pitchFamily="18" charset="-12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38100" marR="38100" marT="38100" marB="38100" anchor="ctr"/>
                </a:tc>
                <a:tc>
                  <a:txBody>
                    <a:bodyPr/>
                    <a:lstStyle/>
                    <a:p>
                      <a:pPr algn="ctr" fontAlgn="auto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zh-TW" sz="2000" kern="100" dirty="0" smtClean="0">
                          <a:effectLst/>
                        </a:rPr>
                        <a:t>第</a:t>
                      </a:r>
                      <a:r>
                        <a:rPr lang="zh-TW" altLang="en-US" sz="2000" kern="100" dirty="0" smtClean="0">
                          <a:effectLst/>
                        </a:rPr>
                        <a:t>三</a:t>
                      </a:r>
                      <a:r>
                        <a:rPr lang="zh-TW" sz="2000" kern="100" dirty="0" smtClean="0">
                          <a:effectLst/>
                        </a:rPr>
                        <a:t>名</a:t>
                      </a:r>
                      <a:endParaRPr lang="zh-TW" sz="2000" kern="100" dirty="0">
                        <a:effectLst/>
                        <a:latin typeface="新細明體" panose="02020500000000000000" pitchFamily="18" charset="-12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38100" marR="38100" marT="38100" marB="38100" anchor="ctr"/>
                </a:tc>
                <a:tc>
                  <a:txBody>
                    <a:bodyPr/>
                    <a:lstStyle/>
                    <a:p>
                      <a:pPr algn="ctr" fontAlgn="auto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zh-TW" altLang="en-US" sz="2000" kern="100" dirty="0" smtClean="0">
                          <a:effectLst/>
                        </a:rPr>
                        <a:t>冰箱食材管理系統</a:t>
                      </a:r>
                      <a:endParaRPr lang="zh-TW" sz="2000" kern="100" dirty="0">
                        <a:effectLst/>
                        <a:latin typeface="新細明體" panose="02020500000000000000" pitchFamily="18" charset="-12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38100" marR="38100" marT="38100" marB="38100" anchor="ctr"/>
                </a:tc>
                <a:extLst>
                  <a:ext uri="{0D108BD9-81ED-4DB2-BD59-A6C34878D82A}">
                    <a16:rowId xmlns:a16="http://schemas.microsoft.com/office/drawing/2014/main" val="3865219896"/>
                  </a:ext>
                </a:extLst>
              </a:tr>
              <a:tr h="523658">
                <a:tc>
                  <a:txBody>
                    <a:bodyPr/>
                    <a:lstStyle/>
                    <a:p>
                      <a:pPr algn="ctr" fontAlgn="auto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zh-TW" altLang="en-US" sz="2000" kern="100" dirty="0" smtClean="0">
                          <a:effectLst/>
                          <a:latin typeface="+mn-lt"/>
                          <a:ea typeface="+mn-ea"/>
                          <a:cs typeface="+mn-cs"/>
                        </a:rPr>
                        <a:t>資安創新應用組</a:t>
                      </a:r>
                      <a:endParaRPr lang="zh-TW" sz="2000" kern="100" dirty="0">
                        <a:effectLst/>
                        <a:latin typeface="新細明體" panose="02020500000000000000" pitchFamily="18" charset="-12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38100" marR="38100" marT="38100" marB="38100" anchor="ctr"/>
                </a:tc>
                <a:tc>
                  <a:txBody>
                    <a:bodyPr/>
                    <a:lstStyle/>
                    <a:p>
                      <a:pPr algn="ctr" fontAlgn="auto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zh-TW" altLang="en-US" sz="2000" kern="100" dirty="0" smtClean="0">
                          <a:effectLst/>
                          <a:latin typeface="+mn-lt"/>
                          <a:ea typeface="+mn-ea"/>
                          <a:cs typeface="+mn-cs"/>
                        </a:rPr>
                        <a:t>第三名</a:t>
                      </a:r>
                      <a:endParaRPr lang="zh-TW" sz="2000" kern="100" dirty="0">
                        <a:effectLst/>
                        <a:latin typeface="新細明體" panose="02020500000000000000" pitchFamily="18" charset="-12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38100" marR="38100" marT="38100" marB="38100" anchor="ctr"/>
                </a:tc>
                <a:tc>
                  <a:txBody>
                    <a:bodyPr/>
                    <a:lstStyle/>
                    <a:p>
                      <a:pPr algn="ctr" fontAlgn="auto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en-US" sz="2000" kern="100" dirty="0" smtClean="0">
                          <a:effectLst/>
                        </a:rPr>
                        <a:t>Good Lock</a:t>
                      </a:r>
                      <a:endParaRPr lang="zh-TW" sz="2000" kern="100" dirty="0">
                        <a:effectLst/>
                        <a:latin typeface="新細明體" panose="02020500000000000000" pitchFamily="18" charset="-12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38100" marR="38100" marT="38100" marB="38100" anchor="ctr"/>
                </a:tc>
                <a:extLst>
                  <a:ext uri="{0D108BD9-81ED-4DB2-BD59-A6C34878D82A}">
                    <a16:rowId xmlns:a16="http://schemas.microsoft.com/office/drawing/2014/main" val="3930131838"/>
                  </a:ext>
                </a:extLst>
              </a:tr>
              <a:tr h="405320">
                <a:tc>
                  <a:txBody>
                    <a:bodyPr/>
                    <a:lstStyle/>
                    <a:p>
                      <a:pPr algn="ctr" fontAlgn="auto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en-US" altLang="zh-TW" sz="1800" b="0" i="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AIoT</a:t>
                      </a:r>
                      <a:r>
                        <a:rPr lang="zh-TW" altLang="en-US" sz="18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兩岸交流應用組</a:t>
                      </a:r>
                      <a:endParaRPr lang="zh-TW" sz="2000" kern="100" dirty="0">
                        <a:effectLst/>
                        <a:latin typeface="新細明體" panose="02020500000000000000" pitchFamily="18" charset="-12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38100" marR="38100" marT="38100" marB="38100" anchor="ctr"/>
                </a:tc>
                <a:tc>
                  <a:txBody>
                    <a:bodyPr/>
                    <a:lstStyle/>
                    <a:p>
                      <a:pPr algn="ctr" fontAlgn="auto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zh-TW" altLang="en-US" sz="2000" kern="100" dirty="0" smtClean="0">
                          <a:effectLst/>
                          <a:latin typeface="新細明體" panose="02020500000000000000" pitchFamily="18" charset="-12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第三名</a:t>
                      </a:r>
                      <a:endParaRPr lang="zh-TW" sz="2000" kern="100" dirty="0">
                        <a:effectLst/>
                        <a:latin typeface="新細明體" panose="02020500000000000000" pitchFamily="18" charset="-12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38100" marR="38100" marT="38100" marB="38100" anchor="ctr"/>
                </a:tc>
                <a:tc>
                  <a:txBody>
                    <a:bodyPr/>
                    <a:lstStyle/>
                    <a:p>
                      <a:pPr algn="ctr" fontAlgn="auto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zh-TW" altLang="en-US" sz="2000" kern="100" dirty="0" smtClean="0">
                          <a:effectLst/>
                          <a:latin typeface="新細明體" panose="02020500000000000000" pitchFamily="18" charset="-120"/>
                          <a:ea typeface="+mn-ea"/>
                          <a:cs typeface="Times New Roman" panose="02020603050405020304" pitchFamily="18" charset="0"/>
                        </a:rPr>
                        <a:t>果果</a:t>
                      </a:r>
                      <a:r>
                        <a:rPr lang="en-US" altLang="zh-TW" sz="2000" kern="100" dirty="0" smtClean="0">
                          <a:effectLst/>
                          <a:latin typeface="新細明體" panose="02020500000000000000" pitchFamily="18" charset="-120"/>
                          <a:ea typeface="+mn-ea"/>
                          <a:cs typeface="Times New Roman" panose="02020603050405020304" pitchFamily="18" charset="0"/>
                        </a:rPr>
                        <a:t>-</a:t>
                      </a:r>
                      <a:r>
                        <a:rPr lang="zh-TW" altLang="en-US" sz="2000" kern="100" dirty="0" smtClean="0">
                          <a:effectLst/>
                          <a:latin typeface="新細明體" panose="02020500000000000000" pitchFamily="18" charset="-120"/>
                          <a:ea typeface="+mn-ea"/>
                          <a:cs typeface="Times New Roman" panose="02020603050405020304" pitchFamily="18" charset="0"/>
                        </a:rPr>
                        <a:t>智慧型居家夥伴機器人</a:t>
                      </a:r>
                      <a:endParaRPr lang="zh-TW" sz="2000" kern="100" dirty="0">
                        <a:effectLst/>
                        <a:latin typeface="新細明體" panose="02020500000000000000" pitchFamily="18" charset="-12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38100" marR="38100" marT="38100" marB="38100" anchor="ctr"/>
                </a:tc>
                <a:extLst>
                  <a:ext uri="{0D108BD9-81ED-4DB2-BD59-A6C34878D82A}">
                    <a16:rowId xmlns:a16="http://schemas.microsoft.com/office/drawing/2014/main" val="13821393"/>
                  </a:ext>
                </a:extLst>
              </a:tr>
              <a:tr h="405320">
                <a:tc>
                  <a:txBody>
                    <a:bodyPr/>
                    <a:lstStyle/>
                    <a:p>
                      <a:pPr algn="ctr" fontAlgn="auto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zh-TW" altLang="en-US" sz="18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鈦坦敏捷開發特別獎</a:t>
                      </a:r>
                      <a:endParaRPr lang="zh-TW" sz="2000" kern="100" dirty="0">
                        <a:effectLst/>
                        <a:latin typeface="新細明體" panose="02020500000000000000" pitchFamily="18" charset="-12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38100" marR="38100" marT="38100" marB="38100" anchor="ctr"/>
                </a:tc>
                <a:tc>
                  <a:txBody>
                    <a:bodyPr/>
                    <a:lstStyle/>
                    <a:p>
                      <a:pPr algn="ctr" fontAlgn="auto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zh-TW" altLang="en-US" sz="2000" kern="100" dirty="0" smtClean="0">
                          <a:effectLst/>
                          <a:latin typeface="新細明體" panose="02020500000000000000" pitchFamily="18" charset="-12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第三名</a:t>
                      </a:r>
                      <a:endParaRPr lang="zh-TW" sz="2000" kern="100" dirty="0">
                        <a:effectLst/>
                        <a:latin typeface="新細明體" panose="02020500000000000000" pitchFamily="18" charset="-12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38100" marR="38100" marT="38100" marB="38100" anchor="ctr"/>
                </a:tc>
                <a:tc>
                  <a:txBody>
                    <a:bodyPr/>
                    <a:lstStyle/>
                    <a:p>
                      <a:pPr algn="ctr" fontAlgn="auto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en-US" altLang="zh-TW" sz="2000" kern="100" dirty="0" smtClean="0">
                          <a:effectLst/>
                        </a:rPr>
                        <a:t>SUMMAR</a:t>
                      </a:r>
                      <a:endParaRPr lang="zh-TW" altLang="zh-TW" sz="2000" kern="100" dirty="0">
                        <a:effectLst/>
                        <a:latin typeface="新細明體" panose="02020500000000000000" pitchFamily="18" charset="-12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38100" marR="38100" marT="38100" marB="38100" anchor="ctr"/>
                </a:tc>
                <a:extLst>
                  <a:ext uri="{0D108BD9-81ED-4DB2-BD59-A6C34878D82A}">
                    <a16:rowId xmlns:a16="http://schemas.microsoft.com/office/drawing/2014/main" val="2495897478"/>
                  </a:ext>
                </a:extLst>
              </a:tr>
              <a:tr h="405320">
                <a:tc>
                  <a:txBody>
                    <a:bodyPr/>
                    <a:lstStyle/>
                    <a:p>
                      <a:pPr algn="ctr" fontAlgn="auto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zh-TW" altLang="en-US" sz="2000" kern="100" dirty="0" smtClean="0">
                          <a:effectLst/>
                          <a:latin typeface="+mn-lt"/>
                          <a:ea typeface="+mn-ea"/>
                          <a:cs typeface="+mn-cs"/>
                        </a:rPr>
                        <a:t>教育開放資料創新應用組</a:t>
                      </a:r>
                      <a:endParaRPr lang="zh-TW" sz="2000" kern="100" dirty="0">
                        <a:effectLst/>
                        <a:latin typeface="新細明體" panose="02020500000000000000" pitchFamily="18" charset="-12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38100" marR="38100" marT="38100" marB="38100" anchor="ctr"/>
                </a:tc>
                <a:tc>
                  <a:txBody>
                    <a:bodyPr/>
                    <a:lstStyle/>
                    <a:p>
                      <a:pPr algn="ctr" fontAlgn="auto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zh-TW" altLang="en-US" sz="2000" kern="100" dirty="0" smtClean="0">
                          <a:effectLst/>
                          <a:latin typeface="+mn-lt"/>
                          <a:ea typeface="+mn-ea"/>
                          <a:cs typeface="+mn-cs"/>
                        </a:rPr>
                        <a:t>佳作</a:t>
                      </a:r>
                      <a:endParaRPr lang="zh-TW" sz="2000" kern="100" dirty="0">
                        <a:effectLst/>
                        <a:latin typeface="新細明體" panose="02020500000000000000" pitchFamily="18" charset="-12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38100" marR="38100" marT="38100" marB="38100" anchor="ctr"/>
                </a:tc>
                <a:tc>
                  <a:txBody>
                    <a:bodyPr/>
                    <a:lstStyle/>
                    <a:p>
                      <a:pPr algn="ctr" fontAlgn="auto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en-US" sz="2000" kern="100" dirty="0" smtClean="0">
                          <a:effectLst/>
                        </a:rPr>
                        <a:t>SUMMAR</a:t>
                      </a:r>
                      <a:endParaRPr lang="zh-TW" sz="2000" kern="100" dirty="0">
                        <a:effectLst/>
                        <a:latin typeface="新細明體" panose="02020500000000000000" pitchFamily="18" charset="-12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38100" marR="38100" marT="38100" marB="38100" anchor="ctr"/>
                </a:tc>
                <a:extLst>
                  <a:ext uri="{0D108BD9-81ED-4DB2-BD59-A6C34878D82A}">
                    <a16:rowId xmlns:a16="http://schemas.microsoft.com/office/drawing/2014/main" val="2726574380"/>
                  </a:ext>
                </a:extLst>
              </a:tr>
              <a:tr h="40532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ts val="18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zh-TW" sz="2000" kern="100" dirty="0" smtClean="0">
                          <a:effectLst/>
                        </a:rPr>
                        <a:t>產學合作組</a:t>
                      </a:r>
                      <a:r>
                        <a:rPr lang="zh-TW" altLang="en-US" sz="2000" kern="100" dirty="0" smtClean="0">
                          <a:effectLst/>
                        </a:rPr>
                        <a:t>一</a:t>
                      </a:r>
                      <a:endParaRPr lang="zh-TW" altLang="zh-TW" sz="2000" kern="100" dirty="0" smtClean="0">
                        <a:effectLst/>
                        <a:latin typeface="新細明體" panose="02020500000000000000" pitchFamily="18" charset="-12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38100" marR="38100" marT="38100" marB="38100" anchor="ctr"/>
                </a:tc>
                <a:tc>
                  <a:txBody>
                    <a:bodyPr/>
                    <a:lstStyle/>
                    <a:p>
                      <a:pPr algn="ctr" fontAlgn="auto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zh-TW" altLang="en-US" sz="2000" kern="100" dirty="0" smtClean="0">
                          <a:effectLst/>
                          <a:latin typeface="+mn-lt"/>
                          <a:ea typeface="+mn-ea"/>
                          <a:cs typeface="+mn-cs"/>
                        </a:rPr>
                        <a:t>佳作</a:t>
                      </a:r>
                      <a:endParaRPr lang="zh-TW" sz="2000" kern="100" dirty="0">
                        <a:effectLst/>
                        <a:latin typeface="新細明體" panose="02020500000000000000" pitchFamily="18" charset="-12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38100" marR="38100" marT="38100" marB="38100" anchor="ctr"/>
                </a:tc>
                <a:tc>
                  <a:txBody>
                    <a:bodyPr/>
                    <a:lstStyle/>
                    <a:p>
                      <a:pPr algn="ctr" fontAlgn="auto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en-US" sz="2000" kern="100" dirty="0" smtClean="0">
                          <a:effectLst/>
                        </a:rPr>
                        <a:t>Travel Maker</a:t>
                      </a:r>
                      <a:r>
                        <a:rPr lang="zh-TW" altLang="en-US" sz="2000" kern="100" dirty="0" smtClean="0">
                          <a:effectLst/>
                        </a:rPr>
                        <a:t>智能行程推薦系統</a:t>
                      </a:r>
                      <a:endParaRPr lang="zh-TW" sz="2000" kern="100" dirty="0">
                        <a:effectLst/>
                        <a:latin typeface="新細明體" panose="02020500000000000000" pitchFamily="18" charset="-12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38100" marR="38100" marT="38100" marB="38100" anchor="ctr"/>
                </a:tc>
                <a:extLst>
                  <a:ext uri="{0D108BD9-81ED-4DB2-BD59-A6C34878D82A}">
                    <a16:rowId xmlns:a16="http://schemas.microsoft.com/office/drawing/2014/main" val="3523361907"/>
                  </a:ext>
                </a:extLst>
              </a:tr>
              <a:tr h="405320">
                <a:tc>
                  <a:txBody>
                    <a:bodyPr/>
                    <a:lstStyle/>
                    <a:p>
                      <a:pPr algn="ctr" fontAlgn="auto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zh-TW" altLang="en-US" sz="2000" kern="100" dirty="0" smtClean="0">
                          <a:effectLst/>
                        </a:rPr>
                        <a:t>資訊應用組二</a:t>
                      </a:r>
                      <a:endParaRPr lang="zh-TW" sz="2000" kern="100" dirty="0">
                        <a:effectLst/>
                        <a:latin typeface="新細明體" panose="02020500000000000000" pitchFamily="18" charset="-12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38100" marR="38100" marT="38100" marB="38100" anchor="ctr"/>
                </a:tc>
                <a:tc>
                  <a:txBody>
                    <a:bodyPr/>
                    <a:lstStyle/>
                    <a:p>
                      <a:pPr algn="ctr" fontAlgn="auto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zh-TW" altLang="en-US" sz="2000" kern="100" dirty="0" smtClean="0">
                          <a:effectLst/>
                          <a:latin typeface="新細明體" panose="02020500000000000000" pitchFamily="18" charset="-12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佳作</a:t>
                      </a:r>
                      <a:endParaRPr lang="zh-TW" sz="2000" kern="100" dirty="0">
                        <a:effectLst/>
                        <a:latin typeface="新細明體" panose="02020500000000000000" pitchFamily="18" charset="-12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38100" marR="38100" marT="38100" marB="38100" anchor="ctr"/>
                </a:tc>
                <a:tc>
                  <a:txBody>
                    <a:bodyPr/>
                    <a:lstStyle/>
                    <a:p>
                      <a:pPr algn="ctr" fontAlgn="auto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zh-TW" altLang="en-US" sz="2000" kern="100" dirty="0" smtClean="0">
                          <a:effectLst/>
                        </a:rPr>
                        <a:t>果果</a:t>
                      </a:r>
                      <a:r>
                        <a:rPr lang="en-US" altLang="zh-TW" sz="2000" kern="100" dirty="0" smtClean="0">
                          <a:effectLst/>
                        </a:rPr>
                        <a:t>-</a:t>
                      </a:r>
                      <a:r>
                        <a:rPr lang="zh-TW" altLang="en-US" sz="2000" kern="100" dirty="0" smtClean="0">
                          <a:effectLst/>
                        </a:rPr>
                        <a:t>智慧型居家夥伴機器人</a:t>
                      </a:r>
                      <a:endParaRPr lang="zh-TW" sz="2000" kern="100" dirty="0">
                        <a:effectLst/>
                        <a:latin typeface="新細明體" panose="02020500000000000000" pitchFamily="18" charset="-12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38100" marR="38100" marT="38100" marB="38100" anchor="ctr"/>
                </a:tc>
                <a:extLst>
                  <a:ext uri="{0D108BD9-81ED-4DB2-BD59-A6C34878D82A}">
                    <a16:rowId xmlns:a16="http://schemas.microsoft.com/office/drawing/2014/main" val="446687754"/>
                  </a:ext>
                </a:extLst>
              </a:tr>
            </a:tbl>
          </a:graphicData>
        </a:graphic>
      </p:graphicFrame>
      <p:pic>
        <p:nvPicPr>
          <p:cNvPr id="5" name="Picture 4" descr="ãtku æ ¡å¾½ãçåçæå°çµæ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710" y="54993"/>
            <a:ext cx="992312" cy="987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6" descr="ãtkuimãçåçæå°çµæ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7870"/>
          <a:stretch/>
        </p:blipFill>
        <p:spPr bwMode="auto">
          <a:xfrm>
            <a:off x="10967864" y="54993"/>
            <a:ext cx="1224136" cy="1143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748838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標題 1"/>
          <p:cNvSpPr>
            <a:spLocks noGrp="1"/>
          </p:cNvSpPr>
          <p:nvPr>
            <p:ph type="title"/>
          </p:nvPr>
        </p:nvSpPr>
        <p:spPr>
          <a:xfrm>
            <a:off x="3441742" y="69786"/>
            <a:ext cx="5827102" cy="932682"/>
          </a:xfrm>
        </p:spPr>
        <p:txBody>
          <a:bodyPr>
            <a:normAutofit/>
          </a:bodyPr>
          <a:lstStyle/>
          <a:p>
            <a:pPr algn="ctr"/>
            <a:r>
              <a:rPr lang="zh-TW" altLang="en-US" sz="4000" b="1" dirty="0" smtClean="0">
                <a:solidFill>
                  <a:schemeClr val="tx1"/>
                </a:solidFill>
                <a:latin typeface="+mn-ea"/>
                <a:ea typeface="+mn-ea"/>
              </a:rPr>
              <a:t>國際交流</a:t>
            </a:r>
          </a:p>
        </p:txBody>
      </p:sp>
      <p:sp>
        <p:nvSpPr>
          <p:cNvPr id="20483" name="內容版面配置區 2"/>
          <p:cNvSpPr>
            <a:spLocks noGrp="1"/>
          </p:cNvSpPr>
          <p:nvPr>
            <p:ph idx="1"/>
          </p:nvPr>
        </p:nvSpPr>
        <p:spPr>
          <a:xfrm>
            <a:off x="1134713" y="1191469"/>
            <a:ext cx="10441160" cy="4285208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zh-TW" altLang="en-US" sz="2800" dirty="0">
                <a:solidFill>
                  <a:schemeClr val="tx1"/>
                </a:solidFill>
                <a:latin typeface="+mn-ea"/>
                <a:ea typeface="+mn-ea"/>
              </a:rPr>
              <a:t>與瑞典斯德哥爾摩大學電腦與系統學系</a:t>
            </a:r>
            <a:r>
              <a:rPr lang="en-US" altLang="zh-TW" sz="2800" dirty="0">
                <a:solidFill>
                  <a:schemeClr val="tx1"/>
                </a:solidFill>
                <a:latin typeface="+mn-ea"/>
                <a:ea typeface="+mn-ea"/>
              </a:rPr>
              <a:t>(DSV</a:t>
            </a:r>
            <a:r>
              <a:rPr lang="en-US" altLang="zh-TW" sz="2800" dirty="0" smtClean="0">
                <a:solidFill>
                  <a:schemeClr val="tx1"/>
                </a:solidFill>
                <a:latin typeface="+mn-ea"/>
                <a:ea typeface="+mn-ea"/>
              </a:rPr>
              <a:t>)</a:t>
            </a:r>
            <a:r>
              <a:rPr lang="zh-TW" altLang="en-US" sz="2800" dirty="0" smtClean="0">
                <a:solidFill>
                  <a:schemeClr val="tx1"/>
                </a:solidFill>
                <a:latin typeface="+mn-ea"/>
                <a:ea typeface="+mn-ea"/>
              </a:rPr>
              <a:t>及馬來西亞雙威大學電腦與資訊系統學系交換</a:t>
            </a:r>
            <a:r>
              <a:rPr lang="zh-TW" altLang="en-US" sz="2800" dirty="0">
                <a:solidFill>
                  <a:schemeClr val="tx1"/>
                </a:solidFill>
                <a:latin typeface="+mn-ea"/>
                <a:ea typeface="+mn-ea"/>
              </a:rPr>
              <a:t>生協定</a:t>
            </a:r>
            <a:endParaRPr lang="en-US" altLang="zh-TW" sz="2800" dirty="0">
              <a:solidFill>
                <a:schemeClr val="tx1"/>
              </a:solidFill>
              <a:latin typeface="+mn-ea"/>
              <a:ea typeface="+mn-ea"/>
            </a:endParaRPr>
          </a:p>
          <a:p>
            <a:pPr>
              <a:lnSpc>
                <a:spcPct val="100000"/>
              </a:lnSpc>
            </a:pPr>
            <a:r>
              <a:rPr lang="zh-TW" altLang="en-US" sz="2800" dirty="0">
                <a:solidFill>
                  <a:schemeClr val="tx1"/>
                </a:solidFill>
                <a:latin typeface="+mn-ea"/>
                <a:ea typeface="+mn-ea"/>
              </a:rPr>
              <a:t>學費全額減免，本校</a:t>
            </a:r>
            <a:r>
              <a:rPr lang="en-US" altLang="zh-TW" sz="2800" dirty="0">
                <a:solidFill>
                  <a:schemeClr val="tx1"/>
                </a:solidFill>
                <a:latin typeface="+mn-ea"/>
                <a:ea typeface="+mn-ea"/>
              </a:rPr>
              <a:t>(</a:t>
            </a:r>
            <a:r>
              <a:rPr lang="zh-TW" altLang="en-US" sz="2800" dirty="0">
                <a:solidFill>
                  <a:schemeClr val="tx1"/>
                </a:solidFill>
                <a:latin typeface="+mn-ea"/>
                <a:ea typeface="+mn-ea"/>
              </a:rPr>
              <a:t>系</a:t>
            </a:r>
            <a:r>
              <a:rPr lang="en-US" altLang="zh-TW" sz="2800" dirty="0">
                <a:solidFill>
                  <a:schemeClr val="tx1"/>
                </a:solidFill>
                <a:latin typeface="+mn-ea"/>
                <a:ea typeface="+mn-ea"/>
              </a:rPr>
              <a:t>)</a:t>
            </a:r>
            <a:r>
              <a:rPr lang="zh-TW" altLang="en-US" sz="2800" dirty="0">
                <a:solidFill>
                  <a:schemeClr val="tx1"/>
                </a:solidFill>
                <a:latin typeface="+mn-ea"/>
                <a:ea typeface="+mn-ea"/>
              </a:rPr>
              <a:t>補助部分機票費、生活費</a:t>
            </a:r>
            <a:endParaRPr lang="en-US" altLang="zh-TW" sz="2800" dirty="0">
              <a:solidFill>
                <a:schemeClr val="tx1"/>
              </a:solidFill>
              <a:latin typeface="+mn-ea"/>
              <a:ea typeface="+mn-ea"/>
            </a:endParaRPr>
          </a:p>
          <a:p>
            <a:pPr>
              <a:lnSpc>
                <a:spcPct val="100000"/>
              </a:lnSpc>
            </a:pPr>
            <a:r>
              <a:rPr lang="zh-TW" altLang="en-US" sz="2800" dirty="0">
                <a:solidFill>
                  <a:schemeClr val="tx1"/>
                </a:solidFill>
                <a:latin typeface="+mn-ea"/>
                <a:ea typeface="+mn-ea"/>
              </a:rPr>
              <a:t>至</a:t>
            </a:r>
            <a:r>
              <a:rPr lang="zh-TW" altLang="en-US" sz="2800" dirty="0" smtClean="0">
                <a:solidFill>
                  <a:schemeClr val="tx1"/>
                </a:solidFill>
                <a:latin typeface="+mn-ea"/>
                <a:ea typeface="+mn-ea"/>
              </a:rPr>
              <a:t>瑞典及馬來西亞異地</a:t>
            </a:r>
            <a:r>
              <a:rPr lang="zh-TW" altLang="en-US" sz="2800" dirty="0">
                <a:solidFill>
                  <a:schemeClr val="tx1"/>
                </a:solidFill>
                <a:latin typeface="+mn-ea"/>
                <a:ea typeface="+mn-ea"/>
              </a:rPr>
              <a:t>學習半年，修課可抵免畢業學分</a:t>
            </a:r>
            <a:endParaRPr lang="en-US" altLang="zh-TW" sz="2800" dirty="0">
              <a:solidFill>
                <a:schemeClr val="tx1"/>
              </a:solidFill>
              <a:latin typeface="+mn-ea"/>
              <a:ea typeface="+mn-ea"/>
            </a:endParaRPr>
          </a:p>
          <a:p>
            <a:pPr>
              <a:lnSpc>
                <a:spcPct val="100000"/>
              </a:lnSpc>
            </a:pPr>
            <a:r>
              <a:rPr lang="zh-TW" altLang="en-US" sz="2800" dirty="0">
                <a:solidFill>
                  <a:schemeClr val="tx1"/>
                </a:solidFill>
                <a:latin typeface="+mn-ea"/>
                <a:ea typeface="+mn-ea"/>
              </a:rPr>
              <a:t>參與人數</a:t>
            </a:r>
            <a:endParaRPr lang="en-US" altLang="zh-TW" sz="2800" dirty="0">
              <a:solidFill>
                <a:schemeClr val="tx1"/>
              </a:solidFill>
              <a:latin typeface="+mn-ea"/>
              <a:ea typeface="+mn-ea"/>
            </a:endParaRPr>
          </a:p>
          <a:p>
            <a:endParaRPr lang="zh-TW" altLang="en-US" sz="2800" dirty="0"/>
          </a:p>
        </p:txBody>
      </p:sp>
      <p:sp>
        <p:nvSpPr>
          <p:cNvPr id="20484" name="投影片編號版面配置區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eaLnBrk="1" hangingPunct="1"/>
            <a:fld id="{365AAFE5-6871-4948-9ADA-149BB7264CFA}" type="slidenum">
              <a:rPr lang="en-US" altLang="zh-TW" smtClean="0"/>
              <a:pPr eaLnBrk="1" hangingPunct="1"/>
              <a:t>13</a:t>
            </a:fld>
            <a:endParaRPr lang="en-US" altLang="zh-TW" smtClean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80176" y="3658299"/>
            <a:ext cx="4352727" cy="98800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4" name="表格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91808142"/>
              </p:ext>
            </p:extLst>
          </p:nvPr>
        </p:nvGraphicFramePr>
        <p:xfrm>
          <a:off x="3118679" y="3457172"/>
          <a:ext cx="4435731" cy="3355345"/>
        </p:xfrm>
        <a:graphic>
          <a:graphicData uri="http://schemas.openxmlformats.org/drawingml/2006/table">
            <a:tbl>
              <a:tblPr firstRow="1" bandRow="1">
                <a:tableStyleId>{9DCAF9ED-07DC-4A11-8D7F-57B35C25682E}</a:tableStyleId>
              </a:tblPr>
              <a:tblGrid>
                <a:gridCol w="1478577">
                  <a:extLst>
                    <a:ext uri="{9D8B030D-6E8A-4147-A177-3AD203B41FA5}">
                      <a16:colId xmlns:a16="http://schemas.microsoft.com/office/drawing/2014/main" val="3647389951"/>
                    </a:ext>
                  </a:extLst>
                </a:gridCol>
                <a:gridCol w="1478577">
                  <a:extLst>
                    <a:ext uri="{9D8B030D-6E8A-4147-A177-3AD203B41FA5}">
                      <a16:colId xmlns:a16="http://schemas.microsoft.com/office/drawing/2014/main" val="1313471979"/>
                    </a:ext>
                  </a:extLst>
                </a:gridCol>
                <a:gridCol w="1478577">
                  <a:extLst>
                    <a:ext uri="{9D8B030D-6E8A-4147-A177-3AD203B41FA5}">
                      <a16:colId xmlns:a16="http://schemas.microsoft.com/office/drawing/2014/main" val="3493623575"/>
                    </a:ext>
                  </a:extLst>
                </a:gridCol>
              </a:tblGrid>
              <a:tr h="671069">
                <a:tc>
                  <a:txBody>
                    <a:bodyPr/>
                    <a:lstStyle/>
                    <a:p>
                      <a:endParaRPr lang="zh-TW" altLang="en-US" sz="1800" dirty="0">
                        <a:ln>
                          <a:noFill/>
                        </a:ln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TW" altLang="en-US" sz="1800" dirty="0" smtClean="0">
                          <a:ln>
                            <a:noFill/>
                          </a:ln>
                        </a:rPr>
                        <a:t>本系交換生</a:t>
                      </a:r>
                      <a:endParaRPr lang="zh-TW" altLang="en-US" sz="1800" dirty="0">
                        <a:ln>
                          <a:noFill/>
                        </a:ln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TW" altLang="en-US" sz="1800" dirty="0" smtClean="0">
                          <a:ln>
                            <a:noFill/>
                          </a:ln>
                        </a:rPr>
                        <a:t>國外交換生</a:t>
                      </a:r>
                      <a:endParaRPr lang="zh-TW" altLang="en-US" sz="1800" dirty="0">
                        <a:ln>
                          <a:noFill/>
                        </a:ln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09047432"/>
                  </a:ext>
                </a:extLst>
              </a:tr>
              <a:tr h="383468">
                <a:tc>
                  <a:txBody>
                    <a:bodyPr/>
                    <a:lstStyle/>
                    <a:p>
                      <a:r>
                        <a:rPr lang="en-US" altLang="zh-TW" sz="1800" dirty="0" smtClean="0">
                          <a:ln>
                            <a:noFill/>
                          </a:ln>
                        </a:rPr>
                        <a:t>103</a:t>
                      </a:r>
                      <a:r>
                        <a:rPr lang="zh-TW" altLang="en-US" sz="1800" dirty="0" smtClean="0">
                          <a:ln>
                            <a:noFill/>
                          </a:ln>
                        </a:rPr>
                        <a:t>年</a:t>
                      </a:r>
                      <a:endParaRPr lang="zh-TW" altLang="en-US" sz="1800" dirty="0">
                        <a:ln>
                          <a:noFill/>
                        </a:ln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TW" sz="1800" u="none" strike="noStrike" kern="1200" cap="none" spc="0" normalizeH="0" baseline="0" noProof="0" dirty="0" smtClean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4</a:t>
                      </a:r>
                      <a:r>
                        <a:rPr kumimoji="0" lang="zh-TW" altLang="en-US" sz="1800" u="none" strike="noStrike" kern="1200" cap="none" spc="0" normalizeH="0" baseline="0" noProof="0" dirty="0" smtClean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人</a:t>
                      </a:r>
                      <a:endParaRPr kumimoji="0" lang="zh-TW" altLang="en-US" sz="1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entury Gothic" panose="020B0502020202020204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TW" sz="1800" u="none" strike="noStrike" kern="1200" cap="none" spc="0" normalizeH="0" baseline="0" noProof="0" dirty="0" smtClean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3</a:t>
                      </a:r>
                      <a:r>
                        <a:rPr kumimoji="0" lang="zh-TW" altLang="en-US" sz="1800" u="none" strike="noStrike" kern="1200" cap="none" spc="0" normalizeH="0" baseline="0" noProof="0" dirty="0" smtClean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人</a:t>
                      </a:r>
                      <a:endParaRPr kumimoji="0" lang="zh-TW" altLang="en-US" sz="1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entury Gothic" panose="020B0502020202020204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46657844"/>
                  </a:ext>
                </a:extLst>
              </a:tr>
              <a:tr h="383468">
                <a:tc>
                  <a:txBody>
                    <a:bodyPr/>
                    <a:lstStyle/>
                    <a:p>
                      <a:r>
                        <a:rPr lang="en-US" altLang="zh-TW" sz="1800" dirty="0" smtClean="0">
                          <a:ln>
                            <a:noFill/>
                          </a:ln>
                        </a:rPr>
                        <a:t>104</a:t>
                      </a:r>
                      <a:r>
                        <a:rPr lang="zh-TW" altLang="en-US" sz="1800" dirty="0" smtClean="0">
                          <a:ln>
                            <a:noFill/>
                          </a:ln>
                        </a:rPr>
                        <a:t>年</a:t>
                      </a:r>
                      <a:endParaRPr lang="zh-TW" altLang="en-US" sz="1800" dirty="0">
                        <a:ln>
                          <a:noFill/>
                        </a:ln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TW" sz="1800" u="none" strike="noStrike" kern="1200" cap="none" spc="0" normalizeH="0" baseline="0" noProof="0" dirty="0" smtClean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5</a:t>
                      </a:r>
                      <a:r>
                        <a:rPr kumimoji="0" lang="zh-TW" altLang="en-US" sz="1800" u="none" strike="noStrike" kern="1200" cap="none" spc="0" normalizeH="0" baseline="0" noProof="0" dirty="0" smtClean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人</a:t>
                      </a:r>
                      <a:endParaRPr kumimoji="0" lang="zh-TW" altLang="en-US" sz="1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entury Gothic" panose="020B0502020202020204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TW" sz="1800" u="none" strike="noStrike" kern="1200" cap="none" spc="0" normalizeH="0" baseline="0" noProof="0" dirty="0" smtClean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2</a:t>
                      </a:r>
                      <a:r>
                        <a:rPr kumimoji="0" lang="zh-TW" altLang="en-US" sz="1800" u="none" strike="noStrike" kern="1200" cap="none" spc="0" normalizeH="0" baseline="0" noProof="0" dirty="0" smtClean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人</a:t>
                      </a:r>
                      <a:endParaRPr kumimoji="0" lang="zh-TW" altLang="en-US" sz="1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entury Gothic" panose="020B0502020202020204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38630626"/>
                  </a:ext>
                </a:extLst>
              </a:tr>
              <a:tr h="383468">
                <a:tc>
                  <a:txBody>
                    <a:bodyPr/>
                    <a:lstStyle/>
                    <a:p>
                      <a:r>
                        <a:rPr lang="en-US" altLang="zh-TW" sz="1800" dirty="0" smtClean="0">
                          <a:ln>
                            <a:noFill/>
                          </a:ln>
                        </a:rPr>
                        <a:t>105</a:t>
                      </a:r>
                      <a:r>
                        <a:rPr lang="zh-TW" altLang="en-US" sz="1800" dirty="0" smtClean="0">
                          <a:ln>
                            <a:noFill/>
                          </a:ln>
                        </a:rPr>
                        <a:t>年</a:t>
                      </a:r>
                      <a:endParaRPr lang="zh-TW" altLang="en-US" sz="1800" dirty="0">
                        <a:ln>
                          <a:noFill/>
                        </a:ln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TW" sz="1800" u="none" strike="noStrike" kern="1200" cap="none" spc="0" normalizeH="0" baseline="0" noProof="0" dirty="0" smtClean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6</a:t>
                      </a:r>
                      <a:r>
                        <a:rPr kumimoji="0" lang="zh-TW" altLang="en-US" sz="1800" u="none" strike="noStrike" kern="1200" cap="none" spc="0" normalizeH="0" baseline="0" noProof="0" dirty="0" smtClean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人</a:t>
                      </a:r>
                      <a:endParaRPr kumimoji="0" lang="zh-TW" altLang="en-US" sz="1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entury Gothic" panose="020B0502020202020204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TW" sz="1800" u="none" strike="noStrike" kern="1200" cap="none" spc="0" normalizeH="0" baseline="0" noProof="0" dirty="0" smtClean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3</a:t>
                      </a:r>
                      <a:r>
                        <a:rPr kumimoji="0" lang="zh-TW" altLang="en-US" sz="1800" u="none" strike="noStrike" kern="1200" cap="none" spc="0" normalizeH="0" baseline="0" noProof="0" dirty="0" smtClean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人</a:t>
                      </a:r>
                      <a:endParaRPr kumimoji="0" lang="zh-TW" altLang="en-US" sz="1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entury Gothic" panose="020B0502020202020204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88372353"/>
                  </a:ext>
                </a:extLst>
              </a:tr>
              <a:tr h="383468">
                <a:tc>
                  <a:txBody>
                    <a:bodyPr/>
                    <a:lstStyle/>
                    <a:p>
                      <a:r>
                        <a:rPr lang="en-US" altLang="zh-TW" sz="1800" dirty="0" smtClean="0">
                          <a:ln>
                            <a:noFill/>
                          </a:ln>
                        </a:rPr>
                        <a:t>106</a:t>
                      </a:r>
                      <a:r>
                        <a:rPr lang="zh-TW" altLang="en-US" sz="1800" dirty="0" smtClean="0">
                          <a:ln>
                            <a:noFill/>
                          </a:ln>
                        </a:rPr>
                        <a:t>年</a:t>
                      </a:r>
                      <a:endParaRPr lang="zh-TW" altLang="en-US" sz="1800" dirty="0">
                        <a:ln>
                          <a:noFill/>
                        </a:ln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TW" sz="1800" u="none" strike="noStrike" kern="1200" cap="none" spc="0" normalizeH="0" baseline="0" noProof="0" dirty="0" smtClean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6</a:t>
                      </a:r>
                      <a:r>
                        <a:rPr kumimoji="0" lang="zh-TW" altLang="en-US" sz="1800" u="none" strike="noStrike" kern="1200" cap="none" spc="0" normalizeH="0" baseline="0" noProof="0" dirty="0" smtClean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人</a:t>
                      </a:r>
                      <a:endParaRPr kumimoji="0" lang="zh-TW" altLang="en-US" sz="1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entury Gothic" panose="020B0502020202020204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TW" sz="1800" u="none" strike="noStrike" kern="1200" cap="none" spc="0" normalizeH="0" baseline="0" noProof="0" dirty="0" smtClean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4</a:t>
                      </a:r>
                      <a:r>
                        <a:rPr kumimoji="0" lang="zh-TW" altLang="en-US" sz="1800" u="none" strike="noStrike" kern="1200" cap="none" spc="0" normalizeH="0" baseline="0" noProof="0" dirty="0" smtClean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人</a:t>
                      </a:r>
                      <a:endParaRPr kumimoji="0" lang="zh-TW" altLang="en-US" sz="1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entury Gothic" panose="020B0502020202020204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49647462"/>
                  </a:ext>
                </a:extLst>
              </a:tr>
              <a:tr h="383468">
                <a:tc>
                  <a:txBody>
                    <a:bodyPr/>
                    <a:lstStyle/>
                    <a:p>
                      <a:r>
                        <a:rPr lang="en-US" altLang="zh-TW" sz="1800" dirty="0" smtClean="0">
                          <a:ln>
                            <a:noFill/>
                          </a:ln>
                        </a:rPr>
                        <a:t>107</a:t>
                      </a:r>
                      <a:r>
                        <a:rPr lang="zh-TW" altLang="en-US" sz="1800" dirty="0" smtClean="0">
                          <a:ln>
                            <a:noFill/>
                          </a:ln>
                        </a:rPr>
                        <a:t>年</a:t>
                      </a:r>
                      <a:endParaRPr lang="zh-TW" altLang="en-US" sz="1800" dirty="0">
                        <a:ln>
                          <a:noFill/>
                        </a:ln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TW" sz="1800" u="none" strike="noStrike" kern="1200" cap="none" spc="0" normalizeH="0" baseline="0" noProof="0" dirty="0" smtClean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3</a:t>
                      </a:r>
                      <a:r>
                        <a:rPr kumimoji="0" lang="zh-TW" altLang="en-US" sz="1800" u="none" strike="noStrike" kern="1200" cap="none" spc="0" normalizeH="0" baseline="0" noProof="0" dirty="0" smtClean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人</a:t>
                      </a:r>
                      <a:endParaRPr kumimoji="0" lang="zh-TW" altLang="en-US" sz="1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entury Gothic" panose="020B0502020202020204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TW" sz="1800" u="none" strike="noStrike" kern="1200" cap="none" spc="0" normalizeH="0" baseline="0" noProof="0" dirty="0" smtClean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1</a:t>
                      </a:r>
                      <a:r>
                        <a:rPr kumimoji="0" lang="zh-TW" altLang="en-US" sz="1800" u="none" strike="noStrike" kern="1200" cap="none" spc="0" normalizeH="0" baseline="0" noProof="0" dirty="0" smtClean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人</a:t>
                      </a:r>
                      <a:endParaRPr kumimoji="0" lang="zh-TW" altLang="en-US" sz="1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entury Gothic" panose="020B0502020202020204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44414099"/>
                  </a:ext>
                </a:extLst>
              </a:tr>
              <a:tr h="383468">
                <a:tc>
                  <a:txBody>
                    <a:bodyPr/>
                    <a:lstStyle/>
                    <a:p>
                      <a:r>
                        <a:rPr lang="en-US" altLang="zh-TW" sz="1800" dirty="0" smtClean="0">
                          <a:ln>
                            <a:noFill/>
                          </a:ln>
                        </a:rPr>
                        <a:t>108</a:t>
                      </a:r>
                      <a:r>
                        <a:rPr lang="zh-TW" altLang="en-US" sz="1800" dirty="0" smtClean="0">
                          <a:ln>
                            <a:noFill/>
                          </a:ln>
                        </a:rPr>
                        <a:t>年</a:t>
                      </a:r>
                      <a:endParaRPr lang="zh-TW" altLang="en-US" sz="1800" dirty="0">
                        <a:ln>
                          <a:noFill/>
                        </a:ln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TW" sz="1800" u="none" strike="noStrike" kern="1200" cap="none" spc="0" normalizeH="0" baseline="0" noProof="0" dirty="0" smtClean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7</a:t>
                      </a:r>
                      <a:r>
                        <a:rPr kumimoji="0" lang="zh-TW" altLang="en-US" sz="1800" u="none" strike="noStrike" kern="1200" cap="none" spc="0" normalizeH="0" baseline="0" noProof="0" dirty="0" smtClean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人</a:t>
                      </a:r>
                      <a:endParaRPr kumimoji="0" lang="zh-TW" altLang="en-US" sz="1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entury Gothic" panose="020B0502020202020204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TW" sz="1800" u="none" strike="noStrike" kern="1200" cap="none" spc="0" normalizeH="0" baseline="0" noProof="0" dirty="0" smtClean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0</a:t>
                      </a:r>
                      <a:r>
                        <a:rPr kumimoji="0" lang="zh-TW" altLang="en-US" sz="1800" u="none" strike="noStrike" kern="1200" cap="none" spc="0" normalizeH="0" baseline="0" noProof="0" dirty="0" smtClean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人</a:t>
                      </a:r>
                      <a:endParaRPr kumimoji="0" lang="zh-TW" altLang="en-US" sz="1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entury Gothic" panose="020B0502020202020204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60902923"/>
                  </a:ext>
                </a:extLst>
              </a:tr>
              <a:tr h="383468">
                <a:tc>
                  <a:txBody>
                    <a:bodyPr/>
                    <a:lstStyle/>
                    <a:p>
                      <a:r>
                        <a:rPr lang="en-US" altLang="zh-TW" sz="1800" dirty="0" smtClean="0">
                          <a:ln>
                            <a:noFill/>
                          </a:ln>
                        </a:rPr>
                        <a:t>109</a:t>
                      </a:r>
                      <a:r>
                        <a:rPr lang="zh-TW" altLang="en-US" sz="1800" dirty="0" smtClean="0">
                          <a:ln>
                            <a:noFill/>
                          </a:ln>
                        </a:rPr>
                        <a:t>年</a:t>
                      </a:r>
                      <a:endParaRPr lang="zh-TW" altLang="en-US" sz="1800" dirty="0">
                        <a:ln>
                          <a:noFill/>
                        </a:ln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TW" sz="1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 panose="020B0502020202020204"/>
                          <a:ea typeface="微軟正黑體" panose="020B0604030504040204" pitchFamily="34" charset="-120"/>
                          <a:cs typeface="+mn-cs"/>
                        </a:rPr>
                        <a:t>4</a:t>
                      </a:r>
                      <a:r>
                        <a:rPr kumimoji="0" lang="zh-TW" altLang="en-US" sz="1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 panose="020B0502020202020204"/>
                          <a:ea typeface="微軟正黑體" panose="020B0604030504040204" pitchFamily="34" charset="-120"/>
                          <a:cs typeface="+mn-cs"/>
                        </a:rPr>
                        <a:t>人</a:t>
                      </a:r>
                      <a:endParaRPr kumimoji="0" lang="zh-TW" altLang="en-US" sz="1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entury Gothic" panose="020B0502020202020204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TW" sz="1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 panose="020B0502020202020204"/>
                          <a:ea typeface="微軟正黑體" panose="020B0604030504040204" pitchFamily="34" charset="-120"/>
                          <a:cs typeface="+mn-cs"/>
                        </a:rPr>
                        <a:t>6</a:t>
                      </a:r>
                      <a:r>
                        <a:rPr kumimoji="0" lang="zh-TW" altLang="en-US" sz="1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 panose="020B0502020202020204"/>
                          <a:ea typeface="微軟正黑體" panose="020B0604030504040204" pitchFamily="34" charset="-120"/>
                          <a:cs typeface="+mn-cs"/>
                        </a:rPr>
                        <a:t>人</a:t>
                      </a:r>
                      <a:endParaRPr kumimoji="0" lang="zh-TW" altLang="en-US" sz="1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entury Gothic" panose="020B0502020202020204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40388606"/>
                  </a:ext>
                </a:extLst>
              </a:tr>
            </a:tbl>
          </a:graphicData>
        </a:graphic>
      </p:graphicFrame>
      <p:pic>
        <p:nvPicPr>
          <p:cNvPr id="2" name="圖片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72064" y="5024310"/>
            <a:ext cx="3170341" cy="1511442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8" name="Picture 4" descr="ãtku æ ¡å¾½ãçåçæå°çµæ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710" y="54993"/>
            <a:ext cx="992312" cy="987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6" descr="ãtkuimãçåçæå°çµæ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7870"/>
          <a:stretch/>
        </p:blipFill>
        <p:spPr bwMode="auto">
          <a:xfrm>
            <a:off x="10967864" y="54993"/>
            <a:ext cx="1224136" cy="1143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663992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554793" y="-87337"/>
            <a:ext cx="9509759" cy="1088136"/>
          </a:xfrm>
        </p:spPr>
        <p:txBody>
          <a:bodyPr>
            <a:normAutofit/>
          </a:bodyPr>
          <a:lstStyle/>
          <a:p>
            <a:pPr algn="ctr"/>
            <a:r>
              <a:rPr lang="zh-TW" altLang="en-US" sz="4000" b="1" dirty="0">
                <a:solidFill>
                  <a:schemeClr val="tx1"/>
                </a:solidFill>
                <a:latin typeface="+mn-ea"/>
                <a:ea typeface="+mn-ea"/>
              </a:rPr>
              <a:t>傑出校友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1199456" y="1057352"/>
            <a:ext cx="10657184" cy="5544616"/>
          </a:xfrm>
        </p:spPr>
        <p:txBody>
          <a:bodyPr>
            <a:normAutofit/>
          </a:bodyPr>
          <a:lstStyle/>
          <a:p>
            <a:pPr>
              <a:lnSpc>
                <a:spcPct val="110000"/>
              </a:lnSpc>
            </a:pPr>
            <a:r>
              <a:rPr lang="en-US" altLang="zh-TW" sz="2400" dirty="0">
                <a:solidFill>
                  <a:schemeClr val="tx1"/>
                </a:solidFill>
                <a:latin typeface="+mn-ea"/>
                <a:ea typeface="+mn-ea"/>
              </a:rPr>
              <a:t>NEC</a:t>
            </a:r>
            <a:r>
              <a:rPr lang="zh-TW" altLang="zh-TW" sz="2400" dirty="0">
                <a:solidFill>
                  <a:schemeClr val="tx1"/>
                </a:solidFill>
                <a:latin typeface="+mn-ea"/>
                <a:ea typeface="+mn-ea"/>
              </a:rPr>
              <a:t>台灣總經理</a:t>
            </a:r>
            <a:r>
              <a:rPr lang="en-US" altLang="zh-TW" sz="2400" dirty="0">
                <a:solidFill>
                  <a:schemeClr val="tx1"/>
                </a:solidFill>
                <a:latin typeface="+mn-ea"/>
                <a:ea typeface="+mn-ea"/>
              </a:rPr>
              <a:t>: </a:t>
            </a:r>
            <a:r>
              <a:rPr lang="zh-TW" altLang="zh-TW" sz="2400" dirty="0" smtClean="0">
                <a:solidFill>
                  <a:schemeClr val="tx1"/>
                </a:solidFill>
                <a:latin typeface="+mn-ea"/>
                <a:ea typeface="+mn-ea"/>
              </a:rPr>
              <a:t>賴佳怡</a:t>
            </a:r>
            <a:endParaRPr lang="en-US" altLang="zh-TW" sz="2400" dirty="0">
              <a:solidFill>
                <a:schemeClr val="tx1"/>
              </a:solidFill>
              <a:latin typeface="+mn-ea"/>
              <a:ea typeface="+mn-ea"/>
            </a:endParaRPr>
          </a:p>
          <a:p>
            <a:pPr lvl="1">
              <a:lnSpc>
                <a:spcPct val="110000"/>
              </a:lnSpc>
            </a:pPr>
            <a:r>
              <a:rPr lang="zh-TW" altLang="zh-TW" sz="2400" dirty="0">
                <a:solidFill>
                  <a:schemeClr val="tx1"/>
                </a:solidFill>
                <a:latin typeface="+mn-ea"/>
                <a:ea typeface="+mn-ea"/>
              </a:rPr>
              <a:t>曾任</a:t>
            </a:r>
            <a:r>
              <a:rPr lang="en-US" altLang="zh-TW" sz="2400" dirty="0">
                <a:solidFill>
                  <a:schemeClr val="tx1"/>
                </a:solidFill>
                <a:latin typeface="+mn-ea"/>
                <a:ea typeface="+mn-ea"/>
              </a:rPr>
              <a:t>SAP Taiwan</a:t>
            </a:r>
            <a:r>
              <a:rPr lang="zh-TW" altLang="zh-TW" sz="2400" dirty="0">
                <a:solidFill>
                  <a:schemeClr val="tx1"/>
                </a:solidFill>
                <a:latin typeface="+mn-ea"/>
                <a:ea typeface="+mn-ea"/>
              </a:rPr>
              <a:t>總經理、</a:t>
            </a:r>
            <a:r>
              <a:rPr lang="en-US" altLang="zh-TW" sz="2400" dirty="0">
                <a:solidFill>
                  <a:schemeClr val="tx1"/>
                </a:solidFill>
                <a:latin typeface="+mn-ea"/>
                <a:ea typeface="+mn-ea"/>
              </a:rPr>
              <a:t>Dell Taiwan</a:t>
            </a:r>
            <a:r>
              <a:rPr lang="zh-TW" altLang="zh-TW" sz="2400" dirty="0">
                <a:solidFill>
                  <a:schemeClr val="tx1"/>
                </a:solidFill>
                <a:latin typeface="+mn-ea"/>
                <a:ea typeface="+mn-ea"/>
              </a:rPr>
              <a:t>副總經理、</a:t>
            </a:r>
            <a:r>
              <a:rPr lang="en-US" altLang="zh-TW" sz="2400" dirty="0">
                <a:solidFill>
                  <a:schemeClr val="tx1"/>
                </a:solidFill>
                <a:latin typeface="+mn-ea"/>
                <a:ea typeface="+mn-ea"/>
              </a:rPr>
              <a:t>IBM Taiwan</a:t>
            </a:r>
            <a:r>
              <a:rPr lang="zh-TW" altLang="zh-TW" sz="2400" dirty="0">
                <a:solidFill>
                  <a:schemeClr val="tx1"/>
                </a:solidFill>
                <a:latin typeface="+mn-ea"/>
                <a:ea typeface="+mn-ea"/>
              </a:rPr>
              <a:t>資深經理、</a:t>
            </a:r>
            <a:r>
              <a:rPr lang="en-US" altLang="zh-TW" sz="2400" dirty="0">
                <a:solidFill>
                  <a:schemeClr val="tx1"/>
                </a:solidFill>
                <a:latin typeface="+mn-ea"/>
                <a:ea typeface="+mn-ea"/>
              </a:rPr>
              <a:t>Oracle Taiwan</a:t>
            </a:r>
            <a:r>
              <a:rPr lang="zh-TW" altLang="zh-TW" sz="2400" dirty="0">
                <a:solidFill>
                  <a:schemeClr val="tx1"/>
                </a:solidFill>
                <a:latin typeface="+mn-ea"/>
                <a:ea typeface="+mn-ea"/>
              </a:rPr>
              <a:t>資深經理。</a:t>
            </a:r>
          </a:p>
          <a:p>
            <a:pPr>
              <a:lnSpc>
                <a:spcPct val="110000"/>
              </a:lnSpc>
            </a:pPr>
            <a:r>
              <a:rPr lang="zh-TW" altLang="zh-TW" sz="2400" dirty="0">
                <a:solidFill>
                  <a:schemeClr val="tx1"/>
                </a:solidFill>
                <a:latin typeface="+mn-ea"/>
                <a:ea typeface="+mn-ea"/>
              </a:rPr>
              <a:t>宇隆科技副董事長、宇隆科技總經理</a:t>
            </a:r>
            <a:r>
              <a:rPr lang="en-US" altLang="zh-TW" sz="2400" dirty="0">
                <a:solidFill>
                  <a:schemeClr val="tx1"/>
                </a:solidFill>
                <a:latin typeface="+mn-ea"/>
                <a:ea typeface="+mn-ea"/>
              </a:rPr>
              <a:t>: </a:t>
            </a:r>
            <a:r>
              <a:rPr lang="zh-TW" altLang="zh-TW" sz="2400" dirty="0">
                <a:solidFill>
                  <a:schemeClr val="tx1"/>
                </a:solidFill>
                <a:latin typeface="+mn-ea"/>
                <a:ea typeface="+mn-ea"/>
              </a:rPr>
              <a:t>吳智盛</a:t>
            </a:r>
            <a:endParaRPr lang="en-US" altLang="zh-TW" sz="2400" dirty="0">
              <a:solidFill>
                <a:schemeClr val="tx1"/>
              </a:solidFill>
              <a:latin typeface="+mn-ea"/>
              <a:ea typeface="+mn-ea"/>
            </a:endParaRPr>
          </a:p>
          <a:p>
            <a:pPr>
              <a:lnSpc>
                <a:spcPct val="110000"/>
              </a:lnSpc>
            </a:pPr>
            <a:r>
              <a:rPr lang="zh-TW" altLang="zh-TW" sz="2400" dirty="0">
                <a:solidFill>
                  <a:schemeClr val="tx1"/>
                </a:solidFill>
                <a:latin typeface="+mn-ea"/>
                <a:ea typeface="+mn-ea"/>
              </a:rPr>
              <a:t>文化大學推廣教育部執行長</a:t>
            </a:r>
            <a:r>
              <a:rPr lang="en-US" altLang="zh-TW" sz="2400" dirty="0">
                <a:solidFill>
                  <a:schemeClr val="tx1"/>
                </a:solidFill>
                <a:latin typeface="+mn-ea"/>
                <a:ea typeface="+mn-ea"/>
              </a:rPr>
              <a:t>:</a:t>
            </a:r>
            <a:r>
              <a:rPr lang="zh-TW" altLang="zh-TW" sz="2400" dirty="0">
                <a:solidFill>
                  <a:schemeClr val="tx1"/>
                </a:solidFill>
                <a:latin typeface="+mn-ea"/>
                <a:ea typeface="+mn-ea"/>
              </a:rPr>
              <a:t>呂新科</a:t>
            </a:r>
            <a:endParaRPr lang="en-US" altLang="zh-TW" sz="2400" dirty="0">
              <a:solidFill>
                <a:schemeClr val="tx1"/>
              </a:solidFill>
              <a:latin typeface="+mn-ea"/>
              <a:ea typeface="+mn-ea"/>
            </a:endParaRPr>
          </a:p>
          <a:p>
            <a:pPr>
              <a:lnSpc>
                <a:spcPct val="110000"/>
              </a:lnSpc>
            </a:pPr>
            <a:r>
              <a:rPr lang="zh-TW" altLang="zh-TW" sz="2400" dirty="0">
                <a:solidFill>
                  <a:schemeClr val="tx1"/>
                </a:solidFill>
                <a:latin typeface="+mn-ea"/>
                <a:ea typeface="+mn-ea"/>
              </a:rPr>
              <a:t>愛情公寓創辦人</a:t>
            </a:r>
            <a:r>
              <a:rPr lang="en-US" altLang="zh-TW" sz="2400" dirty="0">
                <a:solidFill>
                  <a:schemeClr val="tx1"/>
                </a:solidFill>
                <a:latin typeface="+mn-ea"/>
                <a:ea typeface="+mn-ea"/>
              </a:rPr>
              <a:t>:</a:t>
            </a:r>
            <a:r>
              <a:rPr lang="zh-TW" altLang="zh-TW" sz="2400" dirty="0">
                <a:solidFill>
                  <a:schemeClr val="tx1"/>
                </a:solidFill>
                <a:latin typeface="+mn-ea"/>
                <a:ea typeface="+mn-ea"/>
              </a:rPr>
              <a:t>林志銘</a:t>
            </a:r>
            <a:endParaRPr lang="en-US" altLang="zh-TW" sz="2400" dirty="0">
              <a:solidFill>
                <a:schemeClr val="tx1"/>
              </a:solidFill>
              <a:latin typeface="+mn-ea"/>
              <a:ea typeface="+mn-ea"/>
            </a:endParaRPr>
          </a:p>
          <a:p>
            <a:pPr>
              <a:lnSpc>
                <a:spcPct val="110000"/>
              </a:lnSpc>
            </a:pPr>
            <a:r>
              <a:rPr lang="zh-TW" altLang="en-US" sz="2400" dirty="0">
                <a:solidFill>
                  <a:schemeClr val="tx1"/>
                </a:solidFill>
                <a:latin typeface="+mn-ea"/>
                <a:ea typeface="+mn-ea"/>
              </a:rPr>
              <a:t>勤益眾信會計師事務所副總經理</a:t>
            </a:r>
            <a:r>
              <a:rPr lang="en-US" altLang="zh-TW" sz="2400" dirty="0">
                <a:solidFill>
                  <a:schemeClr val="tx1"/>
                </a:solidFill>
                <a:latin typeface="+mn-ea"/>
                <a:ea typeface="+mn-ea"/>
              </a:rPr>
              <a:t>:</a:t>
            </a:r>
            <a:r>
              <a:rPr lang="zh-TW" altLang="en-US" sz="2400" dirty="0">
                <a:solidFill>
                  <a:schemeClr val="tx1"/>
                </a:solidFill>
                <a:latin typeface="+mn-ea"/>
                <a:ea typeface="+mn-ea"/>
              </a:rPr>
              <a:t>萬幼筠</a:t>
            </a:r>
            <a:endParaRPr lang="en-US" altLang="zh-TW" sz="2400" dirty="0">
              <a:solidFill>
                <a:schemeClr val="tx1"/>
              </a:solidFill>
              <a:latin typeface="+mn-ea"/>
              <a:ea typeface="+mn-ea"/>
            </a:endParaRPr>
          </a:p>
          <a:p>
            <a:pPr>
              <a:lnSpc>
                <a:spcPct val="110000"/>
              </a:lnSpc>
            </a:pPr>
            <a:r>
              <a:rPr lang="zh-TW" altLang="en-US" sz="2400" dirty="0">
                <a:solidFill>
                  <a:schemeClr val="tx1"/>
                </a:solidFill>
                <a:latin typeface="+mn-ea"/>
                <a:ea typeface="+mn-ea"/>
              </a:rPr>
              <a:t>趨勢科技經理</a:t>
            </a:r>
            <a:r>
              <a:rPr lang="en-US" altLang="zh-TW" sz="2400" dirty="0">
                <a:solidFill>
                  <a:schemeClr val="tx1"/>
                </a:solidFill>
                <a:latin typeface="+mn-ea"/>
                <a:ea typeface="+mn-ea"/>
              </a:rPr>
              <a:t>:</a:t>
            </a:r>
            <a:r>
              <a:rPr lang="zh-TW" altLang="en-US" sz="2400" dirty="0" smtClean="0">
                <a:solidFill>
                  <a:schemeClr val="tx1"/>
                </a:solidFill>
                <a:latin typeface="+mn-ea"/>
                <a:ea typeface="+mn-ea"/>
              </a:rPr>
              <a:t>張桂偉</a:t>
            </a:r>
            <a:endParaRPr lang="en-US" altLang="zh-TW" sz="2400" dirty="0" smtClean="0">
              <a:solidFill>
                <a:schemeClr val="tx1"/>
              </a:solidFill>
              <a:latin typeface="+mn-ea"/>
              <a:ea typeface="+mn-ea"/>
            </a:endParaRPr>
          </a:p>
          <a:p>
            <a:pPr>
              <a:lnSpc>
                <a:spcPct val="110000"/>
              </a:lnSpc>
            </a:pPr>
            <a:r>
              <a:rPr lang="zh-TW" altLang="en-US" sz="2400" dirty="0">
                <a:solidFill>
                  <a:schemeClr val="tx1"/>
                </a:solidFill>
                <a:latin typeface="+mn-ea"/>
                <a:ea typeface="+mn-ea"/>
              </a:rPr>
              <a:t>台灣微軟專家技術部總經理</a:t>
            </a:r>
            <a:r>
              <a:rPr lang="en-US" altLang="zh-TW" sz="2400" dirty="0">
                <a:solidFill>
                  <a:schemeClr val="tx1"/>
                </a:solidFill>
                <a:latin typeface="+mn-ea"/>
                <a:ea typeface="+mn-ea"/>
              </a:rPr>
              <a:t>:</a:t>
            </a:r>
            <a:r>
              <a:rPr lang="zh-TW" altLang="en-US" sz="2400" dirty="0">
                <a:solidFill>
                  <a:schemeClr val="tx1"/>
                </a:solidFill>
                <a:latin typeface="+mn-ea"/>
                <a:ea typeface="+mn-ea"/>
              </a:rPr>
              <a:t>胡德民</a:t>
            </a:r>
            <a:endParaRPr lang="en-US" altLang="zh-TW" sz="2400" dirty="0">
              <a:solidFill>
                <a:schemeClr val="tx1"/>
              </a:solidFill>
              <a:latin typeface="+mn-ea"/>
              <a:ea typeface="+mn-ea"/>
            </a:endParaRPr>
          </a:p>
          <a:p>
            <a:pPr>
              <a:lnSpc>
                <a:spcPct val="110000"/>
              </a:lnSpc>
            </a:pPr>
            <a:r>
              <a:rPr lang="zh-TW" altLang="en-US" sz="2400" dirty="0" smtClean="0">
                <a:solidFill>
                  <a:schemeClr val="tx1"/>
                </a:solidFill>
                <a:latin typeface="+mn-ea"/>
                <a:ea typeface="+mn-ea"/>
              </a:rPr>
              <a:t>時間軸科技共同創辦人</a:t>
            </a:r>
            <a:r>
              <a:rPr lang="en-US" altLang="zh-TW" sz="2400" dirty="0" smtClean="0">
                <a:solidFill>
                  <a:schemeClr val="tx1"/>
                </a:solidFill>
                <a:latin typeface="+mn-ea"/>
                <a:ea typeface="+mn-ea"/>
              </a:rPr>
              <a:t>:</a:t>
            </a:r>
            <a:r>
              <a:rPr lang="zh-TW" altLang="en-US" sz="2400" dirty="0">
                <a:solidFill>
                  <a:schemeClr val="tx1"/>
                </a:solidFill>
                <a:latin typeface="+mn-ea"/>
                <a:ea typeface="+mn-ea"/>
              </a:rPr>
              <a:t>李佳憲</a:t>
            </a:r>
            <a:endParaRPr lang="en-US" altLang="zh-TW" sz="2400" dirty="0">
              <a:solidFill>
                <a:schemeClr val="tx1"/>
              </a:solidFill>
              <a:latin typeface="+mn-ea"/>
              <a:ea typeface="+mn-ea"/>
            </a:endParaRPr>
          </a:p>
          <a:p>
            <a:endParaRPr lang="zh-TW" altLang="en-US" dirty="0">
              <a:solidFill>
                <a:schemeClr val="tx1"/>
              </a:solidFill>
            </a:endParaRPr>
          </a:p>
          <a:p>
            <a:endParaRPr lang="zh-TW" altLang="zh-TW" dirty="0"/>
          </a:p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24B6F41-2117-405C-B518-5695A8FF1459}" type="slidenum">
              <a:rPr lang="en-US" altLang="zh-TW" smtClean="0"/>
              <a:pPr>
                <a:defRPr/>
              </a:pPr>
              <a:t>14</a:t>
            </a:fld>
            <a:endParaRPr lang="en-US" altLang="zh-TW"/>
          </a:p>
        </p:txBody>
      </p:sp>
      <p:pic>
        <p:nvPicPr>
          <p:cNvPr id="5" name="Picture 4" descr="ãtku æ ¡å¾½ãçåçæå°çµæ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710" y="54993"/>
            <a:ext cx="992312" cy="987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6" descr="ãtkuimãçåçæå°çµæ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7870"/>
          <a:stretch/>
        </p:blipFill>
        <p:spPr bwMode="auto">
          <a:xfrm>
            <a:off x="10967864" y="54993"/>
            <a:ext cx="1224136" cy="1143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52851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標題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大</a:t>
            </a:r>
            <a:r>
              <a:rPr lang="zh-TW" altLang="en-US" dirty="0"/>
              <a:t>富翁</a:t>
            </a: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24B6F41-2117-405C-B518-5695A8FF1459}" type="slidenum">
              <a:rPr lang="en-US" altLang="zh-TW" smtClean="0"/>
              <a:pPr>
                <a:defRPr/>
              </a:pPr>
              <a:t>15</a:t>
            </a:fld>
            <a:endParaRPr lang="en-US" altLang="zh-TW"/>
          </a:p>
        </p:txBody>
      </p:sp>
      <p:pic>
        <p:nvPicPr>
          <p:cNvPr id="2" name="圖片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7448" y="-126034"/>
            <a:ext cx="9573194" cy="6962322"/>
          </a:xfrm>
          <a:prstGeom prst="rect">
            <a:avLst/>
          </a:prstGeom>
        </p:spPr>
      </p:pic>
      <p:pic>
        <p:nvPicPr>
          <p:cNvPr id="6" name="Picture 4" descr="ãtku æ ¡å¾½ãçåçæå°çµæ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710" y="54993"/>
            <a:ext cx="992312" cy="987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 descr="ãtkuimãçåçæå°çµæ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7870"/>
          <a:stretch/>
        </p:blipFill>
        <p:spPr bwMode="auto">
          <a:xfrm>
            <a:off x="10967864" y="54993"/>
            <a:ext cx="1224136" cy="1143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350407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sz="4000" dirty="0" smtClean="0">
                <a:solidFill>
                  <a:schemeClr val="tx1"/>
                </a:solidFill>
                <a:latin typeface="+mj-ea"/>
                <a:ea typeface="+mj-ea"/>
              </a:rPr>
              <a:t>運算</a:t>
            </a:r>
            <a:r>
              <a:rPr lang="zh-TW" altLang="en-US" sz="4000" dirty="0">
                <a:solidFill>
                  <a:schemeClr val="tx1"/>
                </a:solidFill>
                <a:latin typeface="+mj-ea"/>
                <a:ea typeface="+mj-ea"/>
              </a:rPr>
              <a:t>思維</a:t>
            </a:r>
            <a:r>
              <a:rPr lang="en-US" altLang="zh-TW" sz="4000" dirty="0">
                <a:solidFill>
                  <a:schemeClr val="tx1"/>
                </a:solidFill>
                <a:latin typeface="+mj-ea"/>
                <a:ea typeface="+mj-ea"/>
              </a:rPr>
              <a:t>-</a:t>
            </a:r>
            <a:r>
              <a:rPr lang="zh-TW" altLang="en-US" sz="4000" dirty="0">
                <a:solidFill>
                  <a:schemeClr val="tx1"/>
                </a:solidFill>
                <a:latin typeface="+mj-ea"/>
                <a:ea typeface="+mj-ea"/>
              </a:rPr>
              <a:t>資訊導入</a:t>
            </a:r>
            <a:r>
              <a:rPr lang="en-US" altLang="zh-TW" sz="4000" dirty="0">
                <a:solidFill>
                  <a:schemeClr val="tx1"/>
                </a:solidFill>
                <a:latin typeface="+mj-ea"/>
                <a:ea typeface="+mj-ea"/>
              </a:rPr>
              <a:t>_</a:t>
            </a:r>
            <a:r>
              <a:rPr lang="zh-TW" altLang="en-US" sz="4000" dirty="0">
                <a:solidFill>
                  <a:schemeClr val="tx1"/>
                </a:solidFill>
                <a:latin typeface="+mj-ea"/>
                <a:ea typeface="+mj-ea"/>
              </a:rPr>
              <a:t>資訊教育營隊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zh-TW" altLang="en-US" sz="2800" dirty="0" smtClean="0">
                <a:solidFill>
                  <a:schemeClr val="tx1"/>
                </a:solidFill>
                <a:latin typeface="+mn-ea"/>
                <a:ea typeface="+mn-ea"/>
              </a:rPr>
              <a:t>第一梯次：</a:t>
            </a:r>
            <a:r>
              <a:rPr lang="en-US" altLang="zh-TW" sz="2800" dirty="0" smtClean="0">
                <a:solidFill>
                  <a:schemeClr val="tx1"/>
                </a:solidFill>
                <a:latin typeface="+mn-ea"/>
                <a:ea typeface="+mn-ea"/>
              </a:rPr>
              <a:t>9/8(</a:t>
            </a:r>
            <a:r>
              <a:rPr lang="zh-TW" altLang="en-US" sz="2800" dirty="0" smtClean="0">
                <a:solidFill>
                  <a:schemeClr val="tx1"/>
                </a:solidFill>
                <a:latin typeface="+mn-ea"/>
                <a:ea typeface="+mn-ea"/>
              </a:rPr>
              <a:t>二</a:t>
            </a:r>
            <a:r>
              <a:rPr lang="en-US" altLang="zh-TW" sz="2800" dirty="0" smtClean="0">
                <a:solidFill>
                  <a:schemeClr val="tx1"/>
                </a:solidFill>
                <a:latin typeface="+mn-ea"/>
                <a:ea typeface="+mn-ea"/>
              </a:rPr>
              <a:t>)</a:t>
            </a:r>
          </a:p>
          <a:p>
            <a:pPr>
              <a:lnSpc>
                <a:spcPct val="100000"/>
              </a:lnSpc>
            </a:pPr>
            <a:r>
              <a:rPr lang="zh-TW" altLang="en-US" sz="2800" dirty="0" smtClean="0">
                <a:solidFill>
                  <a:schemeClr val="tx1"/>
                </a:solidFill>
                <a:latin typeface="+mn-ea"/>
                <a:ea typeface="+mn-ea"/>
              </a:rPr>
              <a:t>第二梯次：</a:t>
            </a:r>
            <a:r>
              <a:rPr lang="en-US" altLang="zh-TW" sz="2800" dirty="0" smtClean="0">
                <a:solidFill>
                  <a:schemeClr val="tx1"/>
                </a:solidFill>
                <a:latin typeface="+mn-ea"/>
                <a:ea typeface="+mn-ea"/>
              </a:rPr>
              <a:t>9/9(</a:t>
            </a:r>
            <a:r>
              <a:rPr lang="zh-TW" altLang="en-US" sz="2800" dirty="0" smtClean="0">
                <a:solidFill>
                  <a:schemeClr val="tx1"/>
                </a:solidFill>
                <a:latin typeface="+mn-ea"/>
                <a:ea typeface="+mn-ea"/>
              </a:rPr>
              <a:t>三</a:t>
            </a:r>
            <a:r>
              <a:rPr lang="en-US" altLang="zh-TW" sz="2800" dirty="0" smtClean="0">
                <a:solidFill>
                  <a:schemeClr val="tx1"/>
                </a:solidFill>
                <a:latin typeface="+mn-ea"/>
                <a:ea typeface="+mn-ea"/>
              </a:rPr>
              <a:t>)</a:t>
            </a:r>
          </a:p>
          <a:p>
            <a:pPr>
              <a:lnSpc>
                <a:spcPct val="100000"/>
              </a:lnSpc>
            </a:pPr>
            <a:r>
              <a:rPr lang="zh-TW" altLang="en-US" sz="2800" dirty="0" smtClean="0">
                <a:solidFill>
                  <a:schemeClr val="tx1"/>
                </a:solidFill>
                <a:latin typeface="+mn-ea"/>
                <a:ea typeface="+mn-ea"/>
              </a:rPr>
              <a:t>時間：</a:t>
            </a:r>
            <a:r>
              <a:rPr lang="en-US" altLang="zh-TW" sz="2800" dirty="0" smtClean="0">
                <a:solidFill>
                  <a:schemeClr val="tx1"/>
                </a:solidFill>
                <a:latin typeface="+mn-ea"/>
                <a:ea typeface="+mn-ea"/>
              </a:rPr>
              <a:t>09</a:t>
            </a:r>
            <a:r>
              <a:rPr lang="zh-TW" altLang="en-US" sz="2800" dirty="0" smtClean="0">
                <a:solidFill>
                  <a:schemeClr val="tx1"/>
                </a:solidFill>
                <a:latin typeface="+mn-ea"/>
                <a:ea typeface="+mn-ea"/>
              </a:rPr>
              <a:t>：</a:t>
            </a:r>
            <a:r>
              <a:rPr lang="en-US" altLang="zh-TW" sz="2800" dirty="0" smtClean="0">
                <a:solidFill>
                  <a:schemeClr val="tx1"/>
                </a:solidFill>
                <a:latin typeface="+mn-ea"/>
                <a:ea typeface="+mn-ea"/>
              </a:rPr>
              <a:t>00~16</a:t>
            </a:r>
            <a:r>
              <a:rPr lang="zh-TW" altLang="en-US" sz="2800" dirty="0" smtClean="0">
                <a:solidFill>
                  <a:schemeClr val="tx1"/>
                </a:solidFill>
                <a:latin typeface="+mn-ea"/>
                <a:ea typeface="+mn-ea"/>
              </a:rPr>
              <a:t>：</a:t>
            </a:r>
            <a:r>
              <a:rPr lang="en-US" altLang="zh-TW" sz="2800" dirty="0" smtClean="0">
                <a:solidFill>
                  <a:schemeClr val="tx1"/>
                </a:solidFill>
                <a:latin typeface="+mn-ea"/>
                <a:ea typeface="+mn-ea"/>
              </a:rPr>
              <a:t>00</a:t>
            </a:r>
          </a:p>
          <a:p>
            <a:pPr>
              <a:lnSpc>
                <a:spcPct val="100000"/>
              </a:lnSpc>
            </a:pPr>
            <a:r>
              <a:rPr lang="zh-TW" altLang="en-US" sz="2800" dirty="0" smtClean="0">
                <a:solidFill>
                  <a:schemeClr val="tx1"/>
                </a:solidFill>
                <a:latin typeface="+mn-ea"/>
                <a:ea typeface="+mn-ea"/>
              </a:rPr>
              <a:t>地點：商管大樓</a:t>
            </a:r>
            <a:r>
              <a:rPr lang="en-US" altLang="zh-TW" sz="2800" dirty="0" smtClean="0">
                <a:solidFill>
                  <a:schemeClr val="tx1"/>
                </a:solidFill>
                <a:latin typeface="+mn-ea"/>
                <a:ea typeface="+mn-ea"/>
              </a:rPr>
              <a:t>2</a:t>
            </a:r>
            <a:r>
              <a:rPr lang="zh-TW" altLang="en-US" sz="2800" dirty="0" smtClean="0">
                <a:solidFill>
                  <a:schemeClr val="tx1"/>
                </a:solidFill>
                <a:latin typeface="+mn-ea"/>
                <a:ea typeface="+mn-ea"/>
              </a:rPr>
              <a:t>樓 </a:t>
            </a:r>
            <a:r>
              <a:rPr lang="en-US" altLang="zh-TW" sz="2800" dirty="0" smtClean="0">
                <a:solidFill>
                  <a:schemeClr val="tx1"/>
                </a:solidFill>
                <a:latin typeface="+mn-ea"/>
                <a:ea typeface="+mn-ea"/>
              </a:rPr>
              <a:t>B206</a:t>
            </a:r>
            <a:r>
              <a:rPr lang="zh-TW" altLang="en-US" sz="2800" dirty="0" smtClean="0">
                <a:solidFill>
                  <a:schemeClr val="tx1"/>
                </a:solidFill>
                <a:latin typeface="+mn-ea"/>
                <a:ea typeface="+mn-ea"/>
              </a:rPr>
              <a:t>電腦教室</a:t>
            </a:r>
            <a:endParaRPr lang="en-US" altLang="zh-TW" sz="2800" dirty="0" smtClean="0">
              <a:solidFill>
                <a:schemeClr val="tx1"/>
              </a:solidFill>
              <a:latin typeface="+mn-ea"/>
              <a:ea typeface="+mn-ea"/>
            </a:endParaRPr>
          </a:p>
          <a:p>
            <a:pPr>
              <a:lnSpc>
                <a:spcPct val="100000"/>
              </a:lnSpc>
            </a:pPr>
            <a:r>
              <a:rPr lang="zh-TW" altLang="en-US" sz="2800" dirty="0" smtClean="0">
                <a:solidFill>
                  <a:schemeClr val="tx1"/>
                </a:solidFill>
                <a:latin typeface="+mn-ea"/>
                <a:ea typeface="+mn-ea"/>
              </a:rPr>
              <a:t>名額：每梯次各</a:t>
            </a:r>
            <a:r>
              <a:rPr lang="en-US" altLang="zh-TW" sz="2800" dirty="0" smtClean="0">
                <a:solidFill>
                  <a:schemeClr val="tx1"/>
                </a:solidFill>
                <a:latin typeface="+mn-ea"/>
                <a:ea typeface="+mn-ea"/>
              </a:rPr>
              <a:t>30</a:t>
            </a:r>
            <a:r>
              <a:rPr lang="zh-TW" altLang="en-US" sz="2800" dirty="0" smtClean="0">
                <a:solidFill>
                  <a:schemeClr val="tx1"/>
                </a:solidFill>
                <a:latin typeface="+mn-ea"/>
                <a:ea typeface="+mn-ea"/>
              </a:rPr>
              <a:t>名。</a:t>
            </a:r>
            <a:endParaRPr lang="zh-TW" altLang="en-US" sz="2800" dirty="0">
              <a:solidFill>
                <a:schemeClr val="tx1"/>
              </a:solidFill>
              <a:latin typeface="+mn-ea"/>
              <a:ea typeface="+mn-ea"/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24B6F41-2117-405C-B518-5695A8FF1459}" type="slidenum">
              <a:rPr lang="en-US" altLang="zh-TW" smtClean="0"/>
              <a:pPr>
                <a:defRPr/>
              </a:pPr>
              <a:t>16</a:t>
            </a:fld>
            <a:endParaRPr lang="en-US" altLang="zh-TW"/>
          </a:p>
        </p:txBody>
      </p:sp>
      <p:pic>
        <p:nvPicPr>
          <p:cNvPr id="5" name="Picture 4" descr="ãtku æ ¡å¾½ãçåçæå°çµæ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710" y="54993"/>
            <a:ext cx="992312" cy="987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6" descr="ãtkuimãçåçæå°çµæ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7870"/>
          <a:stretch/>
        </p:blipFill>
        <p:spPr bwMode="auto">
          <a:xfrm>
            <a:off x="10967864" y="54993"/>
            <a:ext cx="1224136" cy="1143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844393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1413128" y="476672"/>
            <a:ext cx="9509760" cy="4142232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altLang="zh-TW" sz="7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Q&amp;A</a:t>
            </a:r>
            <a:endParaRPr lang="zh-TW" altLang="en-US" sz="72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24B6F41-2117-405C-B518-5695A8FF1459}" type="slidenum">
              <a:rPr lang="en-US" altLang="zh-TW" smtClean="0"/>
              <a:pPr>
                <a:defRPr/>
              </a:pPr>
              <a:t>17</a:t>
            </a:fld>
            <a:endParaRPr lang="en-US" altLang="zh-TW"/>
          </a:p>
        </p:txBody>
      </p:sp>
      <p:pic>
        <p:nvPicPr>
          <p:cNvPr id="2050" name="Picture 2" descr="åç®¡å¤§æ¨å¤è§-1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336" y="2967042"/>
            <a:ext cx="5827128" cy="39107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4" descr="ãtku æ ¡å¾½ãçåçæå°çµæ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710" y="54993"/>
            <a:ext cx="992312" cy="987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6" descr="ãtkuimãçåçæå°çµæ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7870"/>
          <a:stretch/>
        </p:blipFill>
        <p:spPr bwMode="auto">
          <a:xfrm>
            <a:off x="10967864" y="54993"/>
            <a:ext cx="1224136" cy="1143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è¦ºçç´å¿µåæ¸é¤¨å¤è§-09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437"/>
          <a:stretch/>
        </p:blipFill>
        <p:spPr bwMode="auto">
          <a:xfrm>
            <a:off x="6284955" y="2967042"/>
            <a:ext cx="5857956" cy="38909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639832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圖片 10"/>
          <p:cNvPicPr>
            <a:picLocks noChangeAspect="1"/>
          </p:cNvPicPr>
          <p:nvPr/>
        </p:nvPicPr>
        <p:blipFill rotWithShape="1">
          <a:blip r:embed="rId2"/>
          <a:srcRect l="18072" t="38608" r="18915" b="3012"/>
          <a:stretch/>
        </p:blipFill>
        <p:spPr>
          <a:xfrm>
            <a:off x="1199456" y="68405"/>
            <a:ext cx="9828584" cy="678931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Picture 4" descr="ãtku æ ¡å¾½ãçåçæå°çµæ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710" y="54993"/>
            <a:ext cx="992312" cy="987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6" descr="ãtkuimãçåçæå°çµæ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7870"/>
          <a:stretch/>
        </p:blipFill>
        <p:spPr bwMode="auto">
          <a:xfrm>
            <a:off x="10967864" y="54993"/>
            <a:ext cx="1224136" cy="1143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646135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341121" y="-171400"/>
            <a:ext cx="9509759" cy="1088136"/>
          </a:xfrm>
        </p:spPr>
        <p:txBody>
          <a:bodyPr>
            <a:normAutofit/>
          </a:bodyPr>
          <a:lstStyle/>
          <a:p>
            <a:pPr algn="ctr"/>
            <a:r>
              <a:rPr lang="zh-TW" altLang="zh-TW" sz="4000" b="1" dirty="0">
                <a:solidFill>
                  <a:schemeClr val="tx1"/>
                </a:solidFill>
                <a:latin typeface="+mn-ea"/>
                <a:ea typeface="+mn-ea"/>
              </a:rPr>
              <a:t>歷史與得獎</a:t>
            </a:r>
            <a:r>
              <a:rPr lang="zh-TW" altLang="zh-TW" sz="4000" b="1" dirty="0" smtClean="0">
                <a:solidFill>
                  <a:schemeClr val="tx1"/>
                </a:solidFill>
                <a:latin typeface="+mn-ea"/>
                <a:ea typeface="+mn-ea"/>
              </a:rPr>
              <a:t>紀錄</a:t>
            </a:r>
            <a:endParaRPr lang="zh-TW" altLang="en-US" sz="4000" b="1" dirty="0">
              <a:solidFill>
                <a:schemeClr val="tx1"/>
              </a:solidFill>
              <a:latin typeface="+mn-ea"/>
              <a:ea typeface="+mn-ea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1858581" y="938587"/>
            <a:ext cx="9244820" cy="3424107"/>
          </a:xfrm>
        </p:spPr>
        <p:txBody>
          <a:bodyPr/>
          <a:lstStyle/>
          <a:p>
            <a:pPr lvl="0">
              <a:lnSpc>
                <a:spcPct val="100000"/>
              </a:lnSpc>
            </a:pPr>
            <a:r>
              <a:rPr lang="en-US" altLang="zh-TW" sz="240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1985</a:t>
            </a:r>
            <a:r>
              <a:rPr lang="zh-TW" altLang="zh-TW" sz="240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年成立淡江資管大學部，培養學生基本學術</a:t>
            </a:r>
            <a:r>
              <a:rPr lang="zh-TW" altLang="zh-TW" sz="24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素養</a:t>
            </a:r>
            <a:endParaRPr lang="en-US" altLang="zh-TW" sz="2400" dirty="0" smtClean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lvl="0">
              <a:lnSpc>
                <a:spcPct val="100000"/>
              </a:lnSpc>
            </a:pPr>
            <a:r>
              <a:rPr lang="en-US" altLang="zh-TW" sz="24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1992</a:t>
            </a:r>
            <a:r>
              <a:rPr lang="zh-TW" altLang="zh-TW" sz="240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年成立「資訊管理碩士班」，為私立大學中最早成立之資訊管理研究所。</a:t>
            </a:r>
          </a:p>
          <a:p>
            <a:pPr lvl="0">
              <a:lnSpc>
                <a:spcPct val="100000"/>
              </a:lnSpc>
            </a:pPr>
            <a:r>
              <a:rPr lang="en-US" altLang="zh-TW" sz="240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2006</a:t>
            </a:r>
            <a:r>
              <a:rPr lang="zh-TW" altLang="zh-TW" sz="240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年成立碩士在職專班，培育中高階資訊管理實務人才。</a:t>
            </a:r>
          </a:p>
          <a:p>
            <a:pPr>
              <a:lnSpc>
                <a:spcPct val="100000"/>
              </a:lnSpc>
            </a:pP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24B6F41-2117-405C-B518-5695A8FF1459}" type="slidenum">
              <a:rPr lang="en-US" altLang="zh-TW" smtClean="0"/>
              <a:pPr>
                <a:defRPr/>
              </a:pPr>
              <a:t>3</a:t>
            </a:fld>
            <a:endParaRPr lang="en-US" altLang="zh-TW"/>
          </a:p>
        </p:txBody>
      </p:sp>
      <p:graphicFrame>
        <p:nvGraphicFramePr>
          <p:cNvPr id="5" name="內容版面配置區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903637232"/>
              </p:ext>
            </p:extLst>
          </p:nvPr>
        </p:nvGraphicFramePr>
        <p:xfrm>
          <a:off x="2014348" y="3052618"/>
          <a:ext cx="9122910" cy="2194672"/>
        </p:xfrm>
        <a:graphic>
          <a:graphicData uri="http://schemas.openxmlformats.org/drawingml/2006/table">
            <a:tbl>
              <a:tblPr firstRow="1" bandRow="1">
                <a:tableStyleId>{FABFCF23-3B69-468F-B69F-88F6DE6A72F2}</a:tableStyleId>
              </a:tblPr>
              <a:tblGrid>
                <a:gridCol w="253752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70124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88414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49373">
                <a:tc>
                  <a:txBody>
                    <a:bodyPr/>
                    <a:lstStyle/>
                    <a:p>
                      <a:r>
                        <a:rPr lang="zh-TW" altLang="en-US" sz="2000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調查單位</a:t>
                      </a:r>
                      <a:endParaRPr lang="zh-TW" altLang="en-US" sz="2000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91437" marR="91437" marT="45734" marB="45734"/>
                </a:tc>
                <a:tc>
                  <a:txBody>
                    <a:bodyPr/>
                    <a:lstStyle/>
                    <a:p>
                      <a:r>
                        <a:rPr lang="zh-TW" altLang="en-US" sz="2000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報告名稱</a:t>
                      </a:r>
                      <a:endParaRPr lang="zh-TW" altLang="en-US" sz="2000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91437" marR="91437" marT="45734" marB="45734"/>
                </a:tc>
                <a:tc>
                  <a:txBody>
                    <a:bodyPr/>
                    <a:lstStyle/>
                    <a:p>
                      <a:r>
                        <a:rPr lang="zh-TW" altLang="en-US" sz="2000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調查結果</a:t>
                      </a:r>
                      <a:endParaRPr lang="zh-TW" altLang="en-US" sz="2000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91437" marR="91437" marT="45734" marB="45734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49373">
                <a:tc>
                  <a:txBody>
                    <a:bodyPr/>
                    <a:lstStyle/>
                    <a:p>
                      <a:r>
                        <a:rPr lang="en-US" altLang="zh-TW" sz="2000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Cheers (</a:t>
                      </a:r>
                      <a:r>
                        <a:rPr lang="zh-TW" altLang="en-US" sz="2000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天下雜誌</a:t>
                      </a:r>
                      <a:r>
                        <a:rPr lang="en-US" altLang="zh-TW" sz="2000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)</a:t>
                      </a:r>
                      <a:endParaRPr lang="zh-TW" altLang="en-US" sz="2000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91437" marR="91437" marT="45734" marB="45734"/>
                </a:tc>
                <a:tc>
                  <a:txBody>
                    <a:bodyPr/>
                    <a:lstStyle/>
                    <a:p>
                      <a:r>
                        <a:rPr lang="en-US" altLang="zh-TW" sz="2000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2008</a:t>
                      </a:r>
                      <a:r>
                        <a:rPr lang="zh-TW" altLang="en-US" sz="2000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全台研究所調查</a:t>
                      </a:r>
                      <a:endParaRPr lang="zh-TW" altLang="en-US" sz="2000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91437" marR="91437" marT="45734" marB="45734"/>
                </a:tc>
                <a:tc>
                  <a:txBody>
                    <a:bodyPr/>
                    <a:lstStyle/>
                    <a:p>
                      <a:r>
                        <a:rPr lang="zh-TW" altLang="en-US" sz="2000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全台資管特色研究所之一</a:t>
                      </a:r>
                      <a:endParaRPr lang="zh-TW" altLang="en-US" sz="2000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91437" marR="91437" marT="45734" marB="45734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49373">
                <a:tc>
                  <a:txBody>
                    <a:bodyPr/>
                    <a:lstStyle/>
                    <a:p>
                      <a:r>
                        <a:rPr lang="en-US" altLang="zh-TW" sz="2000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Cheers (</a:t>
                      </a:r>
                      <a:r>
                        <a:rPr lang="zh-TW" altLang="en-US" sz="2000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天下雜誌</a:t>
                      </a:r>
                      <a:r>
                        <a:rPr lang="en-US" altLang="zh-TW" sz="2000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)</a:t>
                      </a:r>
                      <a:endParaRPr lang="zh-TW" altLang="en-US" sz="2000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91437" marR="91437" marT="45734" marB="45734"/>
                </a:tc>
                <a:tc>
                  <a:txBody>
                    <a:bodyPr/>
                    <a:lstStyle/>
                    <a:p>
                      <a:r>
                        <a:rPr lang="en-US" altLang="zh-TW" sz="2000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2011</a:t>
                      </a:r>
                      <a:r>
                        <a:rPr lang="zh-TW" altLang="en-US" sz="2000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全台研究所調查</a:t>
                      </a:r>
                      <a:endParaRPr lang="zh-TW" altLang="en-US" sz="2000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91437" marR="91437" marT="45734" marB="45734"/>
                </a:tc>
                <a:tc>
                  <a:txBody>
                    <a:bodyPr/>
                    <a:lstStyle/>
                    <a:p>
                      <a:r>
                        <a:rPr lang="zh-TW" altLang="en-US" sz="2000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全台資訊服務特色研究所之一</a:t>
                      </a:r>
                      <a:endParaRPr lang="zh-TW" altLang="en-US" sz="2000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91437" marR="91437" marT="45734" marB="45734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886832">
                <a:tc>
                  <a:txBody>
                    <a:bodyPr/>
                    <a:lstStyle/>
                    <a:p>
                      <a:r>
                        <a:rPr lang="en-US" altLang="zh-TW" sz="2000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Cheers</a:t>
                      </a:r>
                      <a:r>
                        <a:rPr lang="en-US" altLang="zh-TW" sz="2000" baseline="0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 (</a:t>
                      </a:r>
                      <a:r>
                        <a:rPr lang="zh-TW" altLang="en-US" sz="2000" baseline="0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天下雜誌</a:t>
                      </a:r>
                      <a:r>
                        <a:rPr lang="en-US" altLang="zh-TW" sz="2000" baseline="0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)</a:t>
                      </a:r>
                      <a:endParaRPr lang="zh-TW" altLang="en-US" sz="2000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91437" marR="91437" marT="45734" marB="45734"/>
                </a:tc>
                <a:tc>
                  <a:txBody>
                    <a:bodyPr/>
                    <a:lstStyle/>
                    <a:p>
                      <a:r>
                        <a:rPr lang="zh-TW" altLang="en-US" sz="2000" baseline="0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台灣</a:t>
                      </a:r>
                      <a:r>
                        <a:rPr lang="en-US" altLang="zh-TW" sz="2000" baseline="0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2000 </a:t>
                      </a:r>
                      <a:r>
                        <a:rPr lang="zh-TW" altLang="en-US" sz="2000" baseline="0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大企業人才策略與最愛大學生調查」評比</a:t>
                      </a:r>
                      <a:endParaRPr lang="zh-TW" altLang="en-US" sz="2000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91437" marR="91437" marT="45734" marB="45734"/>
                </a:tc>
                <a:tc>
                  <a:txBody>
                    <a:bodyPr/>
                    <a:lstStyle/>
                    <a:p>
                      <a:r>
                        <a:rPr lang="zh-TW" altLang="en-US" sz="2000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本校榮獲</a:t>
                      </a:r>
                      <a:r>
                        <a:rPr lang="en-US" altLang="zh-TW" sz="2000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22</a:t>
                      </a:r>
                      <a:r>
                        <a:rPr lang="zh-TW" altLang="en-US" sz="2000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連霸</a:t>
                      </a:r>
                      <a:endParaRPr lang="zh-TW" altLang="en-US" sz="2000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91437" marR="91437" marT="45734" marB="45734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6" name="矩形 5"/>
          <p:cNvSpPr/>
          <p:nvPr/>
        </p:nvSpPr>
        <p:spPr>
          <a:xfrm>
            <a:off x="2014348" y="5462963"/>
            <a:ext cx="696197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sz="2400" dirty="0" smtClean="0">
                <a:solidFill>
                  <a:schemeClr val="dk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hlinkClick r:id="rId2"/>
              </a:rPr>
              <a:t>1. 2019</a:t>
            </a:r>
            <a:r>
              <a:rPr lang="zh-TW" altLang="en-US" sz="2400" dirty="0">
                <a:solidFill>
                  <a:schemeClr val="dk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hlinkClick r:id="rId2"/>
              </a:rPr>
              <a:t>企業最愛</a:t>
            </a:r>
            <a:r>
              <a:rPr lang="zh-TW" altLang="en-US" sz="2400" dirty="0" smtClean="0">
                <a:solidFill>
                  <a:schemeClr val="dk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hlinkClick r:id="rId2"/>
              </a:rPr>
              <a:t>大學生淡江</a:t>
            </a:r>
            <a:r>
              <a:rPr lang="en-US" altLang="zh-TW" sz="2400" dirty="0">
                <a:solidFill>
                  <a:schemeClr val="dk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hlinkClick r:id="rId2"/>
              </a:rPr>
              <a:t>22</a:t>
            </a:r>
            <a:r>
              <a:rPr lang="zh-TW" altLang="en-US" sz="2400" dirty="0">
                <a:solidFill>
                  <a:schemeClr val="dk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hlinkClick r:id="rId2"/>
              </a:rPr>
              <a:t>度掄魁私校第一</a:t>
            </a:r>
            <a:endParaRPr lang="zh-TW" altLang="en-US" sz="28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2010410" y="6140301"/>
            <a:ext cx="640111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sz="2400" dirty="0" smtClean="0">
                <a:solidFill>
                  <a:srgbClr val="222222"/>
                </a:solidFill>
                <a:latin typeface="+mj-ea"/>
                <a:ea typeface="+mj-ea"/>
                <a:hlinkClick r:id="rId3"/>
              </a:rPr>
              <a:t>2. 2019</a:t>
            </a:r>
            <a:r>
              <a:rPr lang="zh-TW" altLang="en-US" sz="2400" dirty="0" smtClean="0">
                <a:solidFill>
                  <a:srgbClr val="222222"/>
                </a:solidFill>
                <a:latin typeface="+mj-ea"/>
                <a:ea typeface="+mj-ea"/>
                <a:hlinkClick r:id="rId3"/>
              </a:rPr>
              <a:t>企業最愛大學生：誰連</a:t>
            </a:r>
            <a:r>
              <a:rPr lang="en-US" altLang="zh-TW" sz="2400" dirty="0" smtClean="0">
                <a:solidFill>
                  <a:srgbClr val="222222"/>
                </a:solidFill>
                <a:latin typeface="+mj-ea"/>
                <a:ea typeface="+mj-ea"/>
                <a:hlinkClick r:id="rId3"/>
              </a:rPr>
              <a:t>3</a:t>
            </a:r>
            <a:r>
              <a:rPr lang="zh-TW" altLang="en-US" sz="2400" dirty="0" smtClean="0">
                <a:solidFill>
                  <a:srgbClr val="222222"/>
                </a:solidFill>
                <a:latin typeface="+mj-ea"/>
                <a:ea typeface="+mj-ea"/>
                <a:hlinkClick r:id="rId3"/>
              </a:rPr>
              <a:t>年擊敗台大？</a:t>
            </a:r>
            <a:endParaRPr lang="zh-TW" altLang="en-US" sz="2400" dirty="0">
              <a:latin typeface="+mj-ea"/>
              <a:ea typeface="+mj-ea"/>
            </a:endParaRPr>
          </a:p>
        </p:txBody>
      </p:sp>
      <p:pic>
        <p:nvPicPr>
          <p:cNvPr id="8" name="Picture 4" descr="ãtku æ ¡å¾½ãçåçæå°çµæ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710" y="54993"/>
            <a:ext cx="992312" cy="987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6" descr="ãtkuimãçåçæå°çµæ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7870"/>
          <a:stretch/>
        </p:blipFill>
        <p:spPr bwMode="auto">
          <a:xfrm>
            <a:off x="10967864" y="54993"/>
            <a:ext cx="1224136" cy="1143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378021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6" grpId="0"/>
      <p:bldP spid="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7" name="Title 1"/>
          <p:cNvSpPr>
            <a:spLocks noGrp="1"/>
          </p:cNvSpPr>
          <p:nvPr>
            <p:ph type="title"/>
          </p:nvPr>
        </p:nvSpPr>
        <p:spPr>
          <a:xfrm>
            <a:off x="2801400" y="-315416"/>
            <a:ext cx="6589199" cy="1280890"/>
          </a:xfrm>
        </p:spPr>
        <p:txBody>
          <a:bodyPr>
            <a:normAutofit/>
          </a:bodyPr>
          <a:lstStyle/>
          <a:p>
            <a:pPr algn="ctr"/>
            <a:r>
              <a:rPr lang="zh-TW" altLang="en-US" sz="4000" b="1" dirty="0" smtClean="0">
                <a:solidFill>
                  <a:schemeClr val="tx1"/>
                </a:solidFill>
                <a:latin typeface="+mj-ea"/>
                <a:ea typeface="+mj-ea"/>
              </a:rPr>
              <a:t>學習輔導機制</a:t>
            </a:r>
            <a:r>
              <a:rPr lang="zh-TW" altLang="ja-JP" sz="4000" b="1" dirty="0" smtClean="0">
                <a:solidFill>
                  <a:schemeClr val="tx1"/>
                </a:solidFill>
                <a:latin typeface="+mj-ea"/>
                <a:ea typeface="+mj-ea"/>
              </a:rPr>
              <a:t> </a:t>
            </a:r>
            <a:endParaRPr lang="en-US" altLang="zh-TW" sz="4000" b="1" dirty="0" smtClean="0">
              <a:solidFill>
                <a:schemeClr val="tx1"/>
              </a:solidFill>
              <a:latin typeface="+mj-ea"/>
              <a:ea typeface="+mj-ea"/>
            </a:endParaRPr>
          </a:p>
        </p:txBody>
      </p:sp>
      <p:sp>
        <p:nvSpPr>
          <p:cNvPr id="11268" name="Content Placeholder 2"/>
          <p:cNvSpPr>
            <a:spLocks noGrp="1"/>
          </p:cNvSpPr>
          <p:nvPr>
            <p:ph idx="1"/>
          </p:nvPr>
        </p:nvSpPr>
        <p:spPr>
          <a:xfrm>
            <a:off x="947427" y="1124744"/>
            <a:ext cx="10297144" cy="5268913"/>
          </a:xfrm>
        </p:spPr>
        <p:txBody>
          <a:bodyPr>
            <a:noAutofit/>
          </a:bodyPr>
          <a:lstStyle/>
          <a:p>
            <a:r>
              <a:rPr lang="zh-TW" altLang="zh-TW" sz="28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導師</a:t>
            </a:r>
            <a:r>
              <a:rPr lang="zh-TW" altLang="zh-TW" sz="280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制度</a:t>
            </a:r>
            <a:endParaRPr lang="en-US" altLang="zh-TW" sz="28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lvl="1"/>
            <a:r>
              <a:rPr lang="zh-TW" altLang="en-US" sz="2400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大一雙導師 </a:t>
            </a:r>
            <a:r>
              <a:rPr lang="en-US" altLang="zh-TW" sz="2400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sz="2400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大學學習課程</a:t>
            </a:r>
            <a:r>
              <a:rPr lang="en-US" altLang="zh-TW" sz="2400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</a:p>
          <a:p>
            <a:pPr lvl="1"/>
            <a:r>
              <a:rPr lang="zh-TW" altLang="en-US" sz="2400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輔導轉介 </a:t>
            </a:r>
            <a:r>
              <a:rPr lang="en-US" altLang="zh-TW" sz="2400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sz="2400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學生學習發展組、諮商輔導組、體適能輔導</a:t>
            </a:r>
            <a:r>
              <a:rPr lang="en-US" altLang="zh-TW" sz="2400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</a:p>
          <a:p>
            <a:endParaRPr lang="en-US" altLang="zh-TW" sz="28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altLang="zh-TW" sz="280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預警及二一學生輔導</a:t>
            </a:r>
            <a:endParaRPr lang="en-US" altLang="zh-TW" sz="28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endParaRPr lang="en-US" altLang="zh-TW" sz="28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altLang="zh-TW" sz="280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補救教學輔導</a:t>
            </a:r>
            <a:endParaRPr lang="en-US" altLang="zh-TW" sz="28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lvl="1"/>
            <a:r>
              <a:rPr lang="zh-TW" altLang="en-US" sz="2400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微積分與英文課程輔導</a:t>
            </a:r>
            <a:endParaRPr lang="en-US" altLang="zh-TW" sz="2400" dirty="0">
              <a:solidFill>
                <a:srgbClr val="00206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lvl="1"/>
            <a:r>
              <a:rPr lang="zh-TW" altLang="en-US" sz="2400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程式設計課程增班輔導</a:t>
            </a:r>
            <a:endParaRPr lang="en-US" altLang="zh-TW" sz="2400" dirty="0">
              <a:solidFill>
                <a:srgbClr val="00206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1308" name="投影片編號版面配置區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eaLnBrk="1" hangingPunct="1"/>
            <a:fld id="{40048255-9EBD-45C1-A926-9F55D64EB45A}" type="slidenum">
              <a:rPr lang="en-US" altLang="zh-TW" smtClean="0"/>
              <a:pPr eaLnBrk="1" hangingPunct="1"/>
              <a:t>4</a:t>
            </a:fld>
            <a:endParaRPr lang="en-US" altLang="zh-TW" smtClean="0"/>
          </a:p>
        </p:txBody>
      </p:sp>
      <p:pic>
        <p:nvPicPr>
          <p:cNvPr id="5" name="Picture 4" descr="ãtku æ ¡å¾½ãçåçæå°çµæ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710" y="54993"/>
            <a:ext cx="992312" cy="987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6" descr="ãtkuimãçåçæå°çµæ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7870"/>
          <a:stretch/>
        </p:blipFill>
        <p:spPr bwMode="auto">
          <a:xfrm>
            <a:off x="10967864" y="54993"/>
            <a:ext cx="1224136" cy="1143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26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26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126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126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126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126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Title 1"/>
          <p:cNvSpPr>
            <a:spLocks noGrp="1"/>
          </p:cNvSpPr>
          <p:nvPr>
            <p:ph type="title"/>
          </p:nvPr>
        </p:nvSpPr>
        <p:spPr>
          <a:xfrm>
            <a:off x="1352418" y="-171400"/>
            <a:ext cx="9509759" cy="1088136"/>
          </a:xfrm>
        </p:spPr>
        <p:txBody>
          <a:bodyPr>
            <a:normAutofit/>
          </a:bodyPr>
          <a:lstStyle/>
          <a:p>
            <a:pPr algn="ctr"/>
            <a:r>
              <a:rPr lang="zh-TW" altLang="en-US" sz="4000" b="1" dirty="0" smtClean="0">
                <a:solidFill>
                  <a:schemeClr val="tx1"/>
                </a:solidFill>
                <a:latin typeface="+mn-ea"/>
                <a:ea typeface="+mn-ea"/>
              </a:rPr>
              <a:t>學習資源</a:t>
            </a:r>
            <a:r>
              <a:rPr lang="zh-TW" altLang="ja-JP" sz="4000" b="1" dirty="0" smtClean="0">
                <a:solidFill>
                  <a:schemeClr val="tx1"/>
                </a:solidFill>
                <a:latin typeface="+mn-ea"/>
                <a:ea typeface="+mn-ea"/>
              </a:rPr>
              <a:t> </a:t>
            </a:r>
            <a:endParaRPr lang="en-US" altLang="zh-TW" sz="4000" b="1" dirty="0" smtClean="0">
              <a:solidFill>
                <a:schemeClr val="tx1"/>
              </a:solidFill>
              <a:latin typeface="+mn-ea"/>
              <a:ea typeface="+mn-ea"/>
            </a:endParaRPr>
          </a:p>
        </p:txBody>
      </p:sp>
      <p:sp>
        <p:nvSpPr>
          <p:cNvPr id="12292" name="Content Placeholder 2"/>
          <p:cNvSpPr>
            <a:spLocks noGrp="1"/>
          </p:cNvSpPr>
          <p:nvPr>
            <p:ph idx="1"/>
          </p:nvPr>
        </p:nvSpPr>
        <p:spPr>
          <a:xfrm>
            <a:off x="1212464" y="1124744"/>
            <a:ext cx="6591985" cy="3777622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zh-TW" altLang="en-US" sz="3200" dirty="0">
                <a:solidFill>
                  <a:schemeClr val="tx1"/>
                </a:solidFill>
                <a:latin typeface="+mj-ea"/>
                <a:ea typeface="+mj-ea"/>
              </a:rPr>
              <a:t>實體實驗室</a:t>
            </a:r>
            <a:endParaRPr lang="en-US" altLang="zh-TW" sz="3200" dirty="0">
              <a:solidFill>
                <a:schemeClr val="tx1"/>
              </a:solidFill>
              <a:latin typeface="+mj-ea"/>
              <a:ea typeface="+mj-ea"/>
            </a:endParaRPr>
          </a:p>
          <a:p>
            <a:pPr>
              <a:defRPr/>
            </a:pPr>
            <a:endParaRPr lang="en-US" altLang="zh-TW" sz="1400" dirty="0"/>
          </a:p>
          <a:p>
            <a:pPr>
              <a:defRPr/>
            </a:pPr>
            <a:endParaRPr lang="en-US" altLang="zh-TW" sz="1400" dirty="0"/>
          </a:p>
          <a:p>
            <a:pPr>
              <a:defRPr/>
            </a:pPr>
            <a:endParaRPr lang="en-US" altLang="zh-TW" dirty="0"/>
          </a:p>
          <a:p>
            <a:pPr>
              <a:defRPr/>
            </a:pPr>
            <a:endParaRPr lang="en-US" altLang="zh-TW" dirty="0"/>
          </a:p>
          <a:p>
            <a:pPr>
              <a:defRPr/>
            </a:pPr>
            <a:endParaRPr lang="en-US" altLang="zh-TW" dirty="0"/>
          </a:p>
          <a:p>
            <a:pPr>
              <a:defRPr/>
            </a:pPr>
            <a:endParaRPr lang="en-US" altLang="zh-TW" dirty="0"/>
          </a:p>
          <a:p>
            <a:pPr marL="0" indent="0">
              <a:buNone/>
              <a:defRPr/>
            </a:pPr>
            <a:endParaRPr lang="zh-TW" altLang="zh-TW" dirty="0"/>
          </a:p>
        </p:txBody>
      </p:sp>
      <p:sp>
        <p:nvSpPr>
          <p:cNvPr id="15400" name="投影片編號版面配置區 6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eaLnBrk="1" hangingPunct="1"/>
            <a:fld id="{3FFA6458-EF6E-4F6B-BF5D-403FCEDAABDD}" type="slidenum">
              <a:rPr lang="en-US" altLang="zh-TW" smtClean="0"/>
              <a:pPr eaLnBrk="1" hangingPunct="1"/>
              <a:t>5</a:t>
            </a:fld>
            <a:endParaRPr lang="en-US" altLang="zh-TW" smtClean="0"/>
          </a:p>
        </p:txBody>
      </p:sp>
      <p:graphicFrame>
        <p:nvGraphicFramePr>
          <p:cNvPr id="9" name="表格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72622726"/>
              </p:ext>
            </p:extLst>
          </p:nvPr>
        </p:nvGraphicFramePr>
        <p:xfrm>
          <a:off x="1358316" y="1844824"/>
          <a:ext cx="9793088" cy="4099414"/>
        </p:xfrm>
        <a:graphic>
          <a:graphicData uri="http://schemas.openxmlformats.org/drawingml/2006/table">
            <a:tbl>
              <a:tblPr/>
              <a:tblGrid>
                <a:gridCol w="130391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01004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47912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9538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Courier New" pitchFamily="49" charset="0"/>
                        </a:rPr>
                        <a:t>地點</a:t>
                      </a:r>
                      <a:endParaRPr kumimoji="0" lang="zh-TW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itchFamily="18" charset="0"/>
                      </a:endParaRPr>
                    </a:p>
                  </a:txBody>
                  <a:tcPr marL="68569" marR="68569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5B9DD">
                        <a:alpha val="62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Courier New" pitchFamily="49" charset="0"/>
                        </a:rPr>
                        <a:t>實驗室名稱</a:t>
                      </a:r>
                      <a:endParaRPr kumimoji="0" lang="zh-TW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itchFamily="18" charset="0"/>
                      </a:endParaRPr>
                    </a:p>
                  </a:txBody>
                  <a:tcPr marL="68569" marR="68569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5B9DD">
                        <a:alpha val="62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Courier New" pitchFamily="49" charset="0"/>
                        </a:rPr>
                        <a:t>主要設備</a:t>
                      </a:r>
                      <a:endParaRPr kumimoji="0" lang="zh-TW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itchFamily="18" charset="0"/>
                      </a:endParaRPr>
                    </a:p>
                  </a:txBody>
                  <a:tcPr marL="68569" marR="68569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5B9DD">
                        <a:alpha val="62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720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itchFamily="18" charset="0"/>
                        </a:rPr>
                        <a:t>B310</a:t>
                      </a:r>
                      <a:endParaRPr kumimoji="0" lang="zh-TW" altLang="zh-TW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itchFamily="18" charset="0"/>
                      </a:endParaRPr>
                    </a:p>
                  </a:txBody>
                  <a:tcPr marL="68569" marR="68569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40000"/>
                        <a:lumOff val="60000"/>
                        <a:alpha val="62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ts val="15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Courier New" pitchFamily="49" charset="0"/>
                        </a:rPr>
                        <a:t>資訊應用實驗室</a:t>
                      </a: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Courier New" pitchFamily="49" charset="0"/>
                        </a:rPr>
                        <a:t> </a:t>
                      </a:r>
                      <a:r>
                        <a:rPr kumimoji="0" lang="en-US" altLang="zh-TW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Courier New" pitchFamily="49" charset="0"/>
                        </a:rPr>
                        <a:t>(</a:t>
                      </a:r>
                      <a:r>
                        <a:rPr kumimoji="0" lang="zh-TW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Courier New" pitchFamily="49" charset="0"/>
                        </a:rPr>
                        <a:t>大學部專用</a:t>
                      </a:r>
                      <a:r>
                        <a:rPr kumimoji="0" lang="en-US" altLang="zh-TW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Courier New" pitchFamily="49" charset="0"/>
                        </a:rPr>
                        <a:t>)</a:t>
                      </a:r>
                      <a:endParaRPr kumimoji="0" lang="zh-TW" altLang="zh-TW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itchFamily="18" charset="0"/>
                      </a:endParaRPr>
                    </a:p>
                  </a:txBody>
                  <a:tcPr marL="68569" marR="68569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40000"/>
                        <a:lumOff val="60000"/>
                        <a:alpha val="62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3813" marR="0" lvl="0" indent="0" algn="just" defTabSz="914400" rtl="0" eaLnBrk="1" fontAlgn="base" latinLnBrk="0" hangingPunct="1">
                        <a:lnSpc>
                          <a:spcPts val="15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itchFamily="18" charset="0"/>
                        </a:rPr>
                        <a:t>Server, CCNA</a:t>
                      </a:r>
                      <a:r>
                        <a:rPr kumimoji="0" lang="zh-TW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itchFamily="18" charset="0"/>
                        </a:rPr>
                        <a:t>實驗設備</a:t>
                      </a:r>
                      <a:r>
                        <a:rPr kumimoji="0" lang="en-US" altLang="zh-TW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itchFamily="18" charset="0"/>
                        </a:rPr>
                        <a:t>, PC</a:t>
                      </a:r>
                      <a:endParaRPr kumimoji="0" lang="zh-TW" altLang="zh-TW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itchFamily="18" charset="0"/>
                      </a:endParaRPr>
                    </a:p>
                  </a:txBody>
                  <a:tcPr marL="68569" marR="68569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40000"/>
                        <a:lumOff val="60000"/>
                        <a:alpha val="62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720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itchFamily="18" charset="0"/>
                        </a:rPr>
                        <a:t>B714</a:t>
                      </a:r>
                      <a:endParaRPr kumimoji="0" lang="zh-TW" altLang="zh-TW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itchFamily="18" charset="0"/>
                      </a:endParaRPr>
                    </a:p>
                  </a:txBody>
                  <a:tcPr marL="68569" marR="68569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40000"/>
                        <a:lumOff val="60000"/>
                        <a:alpha val="62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ts val="15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Courier New" pitchFamily="49" charset="0"/>
                        </a:rPr>
                        <a:t>資訊創新實驗室</a:t>
                      </a: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Courier New" pitchFamily="49" charset="0"/>
                        </a:rPr>
                        <a:t> </a:t>
                      </a:r>
                      <a:r>
                        <a:rPr kumimoji="0" lang="en-US" altLang="zh-TW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Courier New" pitchFamily="49" charset="0"/>
                        </a:rPr>
                        <a:t>(</a:t>
                      </a:r>
                      <a:r>
                        <a:rPr kumimoji="0" lang="zh-TW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Courier New" pitchFamily="49" charset="0"/>
                        </a:rPr>
                        <a:t>研究所專用</a:t>
                      </a:r>
                      <a:r>
                        <a:rPr kumimoji="0" lang="en-US" altLang="zh-TW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Courier New" pitchFamily="49" charset="0"/>
                        </a:rPr>
                        <a:t>)</a:t>
                      </a:r>
                      <a:endParaRPr kumimoji="0" lang="zh-TW" altLang="zh-TW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itchFamily="18" charset="0"/>
                      </a:endParaRPr>
                    </a:p>
                  </a:txBody>
                  <a:tcPr marL="68569" marR="68569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40000"/>
                        <a:lumOff val="60000"/>
                        <a:alpha val="62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3813" marR="0" lvl="0" indent="0" algn="just" defTabSz="914400" rtl="0" eaLnBrk="1" fontAlgn="base" latinLnBrk="0" hangingPunct="1">
                        <a:lnSpc>
                          <a:spcPts val="15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itchFamily="18" charset="0"/>
                        </a:rPr>
                        <a:t>PC,</a:t>
                      </a:r>
                      <a:r>
                        <a:rPr kumimoji="0" lang="zh-TW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itchFamily="18" charset="0"/>
                        </a:rPr>
                        <a:t>網路印表機</a:t>
                      </a:r>
                    </a:p>
                  </a:txBody>
                  <a:tcPr marL="68569" marR="68569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40000"/>
                        <a:lumOff val="60000"/>
                        <a:alpha val="62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50111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itchFamily="18" charset="0"/>
                        </a:rPr>
                        <a:t>Ba815</a:t>
                      </a:r>
                      <a:endParaRPr kumimoji="0" lang="zh-TW" altLang="zh-TW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itchFamily="18" charset="0"/>
                      </a:endParaRPr>
                    </a:p>
                  </a:txBody>
                  <a:tcPr marL="68569" marR="68569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40000"/>
                        <a:lumOff val="60000"/>
                        <a:alpha val="62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ts val="15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Courier New" pitchFamily="49" charset="0"/>
                        </a:rPr>
                        <a:t>物件導向技術實驗室</a:t>
                      </a:r>
                      <a:endParaRPr kumimoji="0" lang="zh-TW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itchFamily="18" charset="0"/>
                      </a:endParaRPr>
                    </a:p>
                  </a:txBody>
                  <a:tcPr marL="68569" marR="68569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40000"/>
                        <a:lumOff val="60000"/>
                        <a:alpha val="62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3813" marR="0" lvl="0" indent="0" algn="just" defTabSz="914400" rtl="0" eaLnBrk="1" fontAlgn="base" latinLnBrk="0" hangingPunct="1">
                        <a:lnSpc>
                          <a:spcPts val="15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itchFamily="18" charset="0"/>
                        </a:rPr>
                        <a:t>Server, PC</a:t>
                      </a:r>
                      <a:endParaRPr kumimoji="0" lang="zh-TW" altLang="zh-TW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itchFamily="18" charset="0"/>
                      </a:endParaRPr>
                    </a:p>
                  </a:txBody>
                  <a:tcPr marL="68569" marR="68569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40000"/>
                        <a:lumOff val="60000"/>
                        <a:alpha val="62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720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itchFamily="18" charset="0"/>
                        </a:rPr>
                        <a:t>B815</a:t>
                      </a:r>
                      <a:endParaRPr kumimoji="0" lang="zh-TW" altLang="zh-TW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itchFamily="18" charset="0"/>
                      </a:endParaRPr>
                    </a:p>
                  </a:txBody>
                  <a:tcPr marL="68569" marR="68569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40000"/>
                        <a:lumOff val="60000"/>
                        <a:alpha val="62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ts val="15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itchFamily="18" charset="0"/>
                        </a:rPr>
                        <a:t>資訊科技使用行為研究中心</a:t>
                      </a:r>
                      <a:endParaRPr kumimoji="0" lang="zh-TW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itchFamily="18" charset="0"/>
                      </a:endParaRPr>
                    </a:p>
                  </a:txBody>
                  <a:tcPr marL="68569" marR="68569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40000"/>
                        <a:lumOff val="60000"/>
                        <a:alpha val="62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3813" marR="0" lvl="0" indent="0" algn="just" defTabSz="914400" rtl="0" eaLnBrk="1" fontAlgn="base" latinLnBrk="0" hangingPunct="1">
                        <a:lnSpc>
                          <a:spcPts val="15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itchFamily="18" charset="0"/>
                        </a:rPr>
                        <a:t>PC,</a:t>
                      </a:r>
                      <a:r>
                        <a:rPr kumimoji="0" lang="zh-TW" alt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itchFamily="18" charset="0"/>
                        </a:rPr>
                        <a:t>腦波儀</a:t>
                      </a:r>
                      <a:r>
                        <a:rPr kumimoji="0" lang="en-US" altLang="zh-TW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itchFamily="18" charset="0"/>
                        </a:rPr>
                        <a:t>,</a:t>
                      </a:r>
                      <a:r>
                        <a:rPr kumimoji="0" lang="zh-TW" alt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itchFamily="18" charset="0"/>
                        </a:rPr>
                        <a:t>眼動儀</a:t>
                      </a:r>
                      <a:endParaRPr kumimoji="0" lang="zh-TW" altLang="zh-TW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itchFamily="18" charset="0"/>
                      </a:endParaRPr>
                    </a:p>
                  </a:txBody>
                  <a:tcPr marL="68569" marR="68569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40000"/>
                        <a:lumOff val="60000"/>
                        <a:alpha val="62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6895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itchFamily="18" charset="0"/>
                        </a:rPr>
                        <a:t>B909</a:t>
                      </a:r>
                      <a:endParaRPr kumimoji="0" lang="zh-TW" altLang="zh-TW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itchFamily="18" charset="0"/>
                      </a:endParaRPr>
                    </a:p>
                  </a:txBody>
                  <a:tcPr marL="68569" marR="68569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40000"/>
                        <a:lumOff val="60000"/>
                        <a:alpha val="62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ts val="15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Courier New" pitchFamily="49" charset="0"/>
                        </a:rPr>
                        <a:t>資訊安全實驗室</a:t>
                      </a:r>
                      <a:endParaRPr kumimoji="0" lang="zh-TW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itchFamily="18" charset="0"/>
                      </a:endParaRPr>
                    </a:p>
                  </a:txBody>
                  <a:tcPr marL="68569" marR="68569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40000"/>
                        <a:lumOff val="60000"/>
                        <a:alpha val="62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3813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itchFamily="18" charset="0"/>
                        </a:rPr>
                        <a:t>Server, SOC</a:t>
                      </a:r>
                      <a:r>
                        <a:rPr kumimoji="0" lang="zh-TW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itchFamily="18" charset="0"/>
                        </a:rPr>
                        <a:t>設備</a:t>
                      </a:r>
                      <a:r>
                        <a:rPr kumimoji="0" lang="en-US" altLang="zh-TW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itchFamily="18" charset="0"/>
                        </a:rPr>
                        <a:t>,</a:t>
                      </a:r>
                      <a:r>
                        <a:rPr kumimoji="0" lang="zh-TW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itchFamily="18" charset="0"/>
                        </a:rPr>
                        <a:t>電腦鑑識設備</a:t>
                      </a:r>
                      <a:r>
                        <a:rPr kumimoji="0" lang="zh-TW" alt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itchFamily="18" charset="0"/>
                        </a:rPr>
                        <a:t>，</a:t>
                      </a:r>
                      <a:r>
                        <a:rPr kumimoji="0" lang="en-US" altLang="zh-TW" sz="20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itchFamily="18" charset="0"/>
                        </a:rPr>
                        <a:t>3D</a:t>
                      </a:r>
                      <a:r>
                        <a:rPr kumimoji="0" lang="zh-TW" alt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itchFamily="18" charset="0"/>
                        </a:rPr>
                        <a:t>印表機</a:t>
                      </a:r>
                      <a:endParaRPr kumimoji="0" lang="zh-TW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itchFamily="18" charset="0"/>
                      </a:endParaRPr>
                    </a:p>
                  </a:txBody>
                  <a:tcPr marL="68569" marR="68569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40000"/>
                        <a:lumOff val="60000"/>
                        <a:alpha val="62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66895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itchFamily="18" charset="0"/>
                        </a:rPr>
                        <a:t>B910</a:t>
                      </a:r>
                      <a:endParaRPr kumimoji="0" lang="zh-TW" altLang="zh-TW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itchFamily="18" charset="0"/>
                      </a:endParaRPr>
                    </a:p>
                  </a:txBody>
                  <a:tcPr marL="68569" marR="68569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40000"/>
                        <a:lumOff val="60000"/>
                        <a:alpha val="62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ts val="15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itchFamily="18" charset="0"/>
                        </a:rPr>
                        <a:t>資訊網路實驗室</a:t>
                      </a:r>
                      <a:endParaRPr kumimoji="0" lang="zh-TW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itchFamily="18" charset="0"/>
                      </a:endParaRPr>
                    </a:p>
                  </a:txBody>
                  <a:tcPr marL="68569" marR="68569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40000"/>
                        <a:lumOff val="60000"/>
                        <a:alpha val="62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3813" marR="0" lvl="0" indent="0" algn="just" defTabSz="914400" rtl="0" eaLnBrk="1" fontAlgn="base" latinLnBrk="0" hangingPunct="1">
                        <a:lnSpc>
                          <a:spcPts val="15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TW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itchFamily="18" charset="0"/>
                      </a:endParaRPr>
                    </a:p>
                  </a:txBody>
                  <a:tcPr marL="68569" marR="68569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40000"/>
                        <a:lumOff val="60000"/>
                        <a:alpha val="62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89187634"/>
                  </a:ext>
                </a:extLst>
              </a:tr>
            </a:tbl>
          </a:graphicData>
        </a:graphic>
      </p:graphicFrame>
      <p:pic>
        <p:nvPicPr>
          <p:cNvPr id="6" name="Picture 4" descr="ãtku æ ¡å¾½ãçåçæå°çµæ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710" y="54993"/>
            <a:ext cx="992312" cy="987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 descr="ãtkuimãçåçæå°çµæ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7870"/>
          <a:stretch/>
        </p:blipFill>
        <p:spPr bwMode="auto">
          <a:xfrm>
            <a:off x="10967864" y="54993"/>
            <a:ext cx="1224136" cy="1143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706093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341121" y="-171400"/>
            <a:ext cx="9509759" cy="1088136"/>
          </a:xfrm>
        </p:spPr>
        <p:txBody>
          <a:bodyPr>
            <a:normAutofit/>
          </a:bodyPr>
          <a:lstStyle/>
          <a:p>
            <a:pPr algn="ctr"/>
            <a:r>
              <a:rPr lang="zh-TW" altLang="en-US" sz="4000" b="1" dirty="0">
                <a:solidFill>
                  <a:schemeClr val="tx1"/>
                </a:solidFill>
                <a:latin typeface="+mn-ea"/>
                <a:ea typeface="+mn-ea"/>
              </a:rPr>
              <a:t>學習資源</a:t>
            </a:r>
            <a:r>
              <a:rPr lang="zh-TW" altLang="ja-JP" sz="4000" b="1" dirty="0">
                <a:solidFill>
                  <a:schemeClr val="tx1"/>
                </a:solidFill>
                <a:latin typeface="+mn-ea"/>
                <a:ea typeface="+mn-ea"/>
              </a:rPr>
              <a:t> </a:t>
            </a:r>
            <a:endParaRPr lang="zh-TW" altLang="en-US" sz="4000" b="1" dirty="0">
              <a:solidFill>
                <a:schemeClr val="tx1"/>
              </a:solidFill>
              <a:latin typeface="+mn-ea"/>
              <a:ea typeface="+mn-ea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598866" y="880050"/>
            <a:ext cx="11237836" cy="3424107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zh-TW" altLang="zh-TW" sz="28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虛擬</a:t>
            </a:r>
            <a:r>
              <a:rPr lang="zh-TW" altLang="en-US" sz="28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實驗室</a:t>
            </a:r>
            <a:endParaRPr lang="en-US" altLang="zh-TW" sz="2800" dirty="0" smtClean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lvl="1">
              <a:lnSpc>
                <a:spcPct val="100000"/>
              </a:lnSpc>
            </a:pPr>
            <a:r>
              <a:rPr lang="zh-TW" altLang="en-US" sz="240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架構在刀鋒伺服硬體上，底層安裝</a:t>
            </a:r>
            <a:r>
              <a:rPr lang="en-US" altLang="zh-TW" sz="2400" dirty="0" err="1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Vmware</a:t>
            </a:r>
            <a:r>
              <a:rPr lang="zh-TW" altLang="en-US" sz="24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en-US" altLang="zh-TW" sz="2400" dirty="0" err="1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ESXi</a:t>
            </a:r>
            <a:r>
              <a:rPr lang="zh-TW" altLang="en-US" sz="240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作業系統成為虛擬主機，上層安裝各種客戶作業系統及應用程式，統一</a:t>
            </a:r>
            <a:r>
              <a:rPr lang="zh-TW" altLang="en-US" sz="24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接受 </a:t>
            </a:r>
            <a:r>
              <a:rPr lang="en-US" altLang="zh-TW" sz="2400" dirty="0" err="1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vCenter</a:t>
            </a:r>
            <a:r>
              <a:rPr lang="zh-TW" altLang="en-US" sz="24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軟體</a:t>
            </a:r>
            <a:r>
              <a:rPr lang="zh-TW" altLang="en-US" sz="240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管理，可以提升資源使用率及調度方便性。</a:t>
            </a:r>
          </a:p>
          <a:p>
            <a:pPr marL="274320" lvl="1">
              <a:lnSpc>
                <a:spcPct val="100000"/>
              </a:lnSpc>
              <a:spcBef>
                <a:spcPts val="1800"/>
              </a:spcBef>
            </a:pPr>
            <a:r>
              <a:rPr lang="en-US" altLang="zh-TW" sz="28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AI</a:t>
            </a:r>
            <a:r>
              <a:rPr lang="zh-TW" altLang="en-US" sz="280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專用伺服主機</a:t>
            </a:r>
            <a:endParaRPr lang="en-US" altLang="zh-TW" sz="28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lvl="1">
              <a:lnSpc>
                <a:spcPct val="100000"/>
              </a:lnSpc>
            </a:pPr>
            <a:r>
              <a:rPr lang="zh-TW" altLang="en-US" sz="240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配備有先進圖形運算單元</a:t>
            </a:r>
            <a:r>
              <a:rPr lang="en-US" altLang="zh-TW" sz="240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(GPU)</a:t>
            </a:r>
            <a:r>
              <a:rPr lang="zh-TW" altLang="en-US" sz="240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的伺服主機，支援各種深度學習架構，有利於各種人工智慧模型之訓練及測試。</a:t>
            </a:r>
            <a:endParaRPr lang="zh-TW" altLang="en-US" sz="2400" dirty="0" smtClean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lnSpc>
                <a:spcPct val="100000"/>
              </a:lnSpc>
            </a:pPr>
            <a:r>
              <a:rPr lang="zh-TW" altLang="en-US" sz="28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空拍機 </a:t>
            </a:r>
            <a:r>
              <a:rPr lang="en-US" altLang="zh-TW" sz="28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2</a:t>
            </a:r>
            <a:r>
              <a:rPr lang="zh-TW" altLang="en-US" sz="28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組 </a:t>
            </a:r>
            <a:r>
              <a:rPr lang="en-US" altLang="zh-TW" sz="28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en-US" altLang="zh-TW" sz="2800" u="sng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Parrot AR Drone 2.0</a:t>
            </a:r>
            <a:r>
              <a:rPr lang="zh-TW" altLang="en-US" sz="28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、</a:t>
            </a:r>
            <a:r>
              <a:rPr lang="en-US" altLang="zh-TW" sz="2800" u="sng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DJI “</a:t>
            </a:r>
            <a:r>
              <a:rPr lang="zh-TW" altLang="en-US" sz="2800" u="sng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曉”</a:t>
            </a:r>
            <a:r>
              <a:rPr lang="en-US" altLang="zh-TW" sz="2800" u="sng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SPARK </a:t>
            </a:r>
            <a:r>
              <a:rPr lang="zh-TW" altLang="en-US" sz="2800" u="sng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迷你航拍機</a:t>
            </a:r>
            <a:r>
              <a:rPr lang="en-US" altLang="zh-TW" sz="28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</a:p>
          <a:p>
            <a:pPr>
              <a:lnSpc>
                <a:spcPct val="100000"/>
              </a:lnSpc>
            </a:pPr>
            <a:r>
              <a:rPr lang="zh-TW" altLang="en-US" sz="28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機器人</a:t>
            </a:r>
            <a:r>
              <a:rPr lang="en-US" altLang="zh-TW" sz="28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5</a:t>
            </a:r>
            <a:r>
              <a:rPr lang="zh-TW" altLang="en-US" sz="28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隻 </a:t>
            </a:r>
            <a:r>
              <a:rPr lang="en-US" altLang="zh-TW" sz="28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en-US" altLang="zh-TW" sz="2800" u="sng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ASUS </a:t>
            </a:r>
            <a:r>
              <a:rPr lang="en-US" altLang="zh-TW" sz="2800" u="sng" dirty="0" err="1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Zenbo</a:t>
            </a:r>
            <a:r>
              <a:rPr lang="zh-TW" altLang="en-US" sz="28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、</a:t>
            </a:r>
            <a:r>
              <a:rPr lang="en-US" altLang="zh-TW" sz="2800" u="sng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UBTECH </a:t>
            </a:r>
            <a:r>
              <a:rPr lang="en-US" altLang="zh-TW" sz="2800" u="sng" dirty="0" err="1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stormtrooper</a:t>
            </a:r>
            <a:r>
              <a:rPr lang="en-US" altLang="zh-TW" sz="2800" u="sng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Robot</a:t>
            </a:r>
            <a:r>
              <a:rPr lang="zh-TW" altLang="en-US" sz="28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、</a:t>
            </a:r>
            <a:r>
              <a:rPr lang="en-US" altLang="zh-TW" sz="2800" u="sng" dirty="0" err="1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ubtech</a:t>
            </a:r>
            <a:r>
              <a:rPr lang="en-US" altLang="zh-TW" sz="2800" u="sng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en-US" altLang="zh-TW" sz="2800" u="sng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Alpha 2 </a:t>
            </a:r>
            <a:r>
              <a:rPr lang="en-US" altLang="zh-TW" sz="2800" u="sng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V4.1</a:t>
            </a:r>
            <a:r>
              <a:rPr lang="zh-TW" altLang="en-US" sz="28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、</a:t>
            </a:r>
            <a:r>
              <a:rPr lang="en-US" altLang="zh-TW" sz="2800" u="sng" dirty="0" err="1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ubtech</a:t>
            </a:r>
            <a:r>
              <a:rPr lang="en-US" altLang="zh-TW" sz="2800" u="sng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lynx </a:t>
            </a:r>
            <a:r>
              <a:rPr lang="en-US" altLang="zh-TW" sz="2800" u="sng" dirty="0" err="1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alexa</a:t>
            </a:r>
            <a:r>
              <a:rPr lang="en-US" altLang="zh-TW" sz="2800" u="sng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robot</a:t>
            </a:r>
            <a:r>
              <a:rPr lang="en-US" altLang="zh-TW" sz="28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</a:p>
          <a:p>
            <a:endParaRPr lang="en-US" altLang="zh-TW" sz="28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endParaRPr lang="en-US" altLang="zh-TW" sz="28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lvl="1"/>
            <a:endParaRPr lang="zh-TW" altLang="en-US" sz="24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24B6F41-2117-405C-B518-5695A8FF1459}" type="slidenum">
              <a:rPr lang="en-US" altLang="zh-TW" smtClean="0"/>
              <a:pPr>
                <a:defRPr/>
              </a:pPr>
              <a:t>6</a:t>
            </a:fld>
            <a:endParaRPr lang="en-US" altLang="zh-TW"/>
          </a:p>
        </p:txBody>
      </p:sp>
      <p:pic>
        <p:nvPicPr>
          <p:cNvPr id="5" name="圖片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68568" y="5589240"/>
            <a:ext cx="987579" cy="128283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6" name="圖片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24392" y="5586478"/>
            <a:ext cx="1277937" cy="1285597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7" name="Picture 4" descr="ãtku æ ¡å¾½ãçåçæå°çµæ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710" y="54993"/>
            <a:ext cx="992312" cy="987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6" descr="ãtkuimãçåçæå°çµæ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7870"/>
          <a:stretch/>
        </p:blipFill>
        <p:spPr bwMode="auto">
          <a:xfrm>
            <a:off x="10967864" y="54993"/>
            <a:ext cx="1224136" cy="1143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520955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9" name="Title 1"/>
          <p:cNvSpPr>
            <a:spLocks noGrp="1"/>
          </p:cNvSpPr>
          <p:nvPr>
            <p:ph type="title"/>
          </p:nvPr>
        </p:nvSpPr>
        <p:spPr>
          <a:xfrm>
            <a:off x="1374764" y="-99392"/>
            <a:ext cx="9509759" cy="1088136"/>
          </a:xfrm>
        </p:spPr>
        <p:txBody>
          <a:bodyPr>
            <a:normAutofit/>
          </a:bodyPr>
          <a:lstStyle/>
          <a:p>
            <a:pPr algn="ctr"/>
            <a:r>
              <a:rPr lang="zh-TW" altLang="en-US" sz="4000" b="1" dirty="0">
                <a:solidFill>
                  <a:schemeClr val="tx1"/>
                </a:solidFill>
                <a:latin typeface="+mn-ea"/>
                <a:ea typeface="+mn-ea"/>
              </a:rPr>
              <a:t>專業</a:t>
            </a:r>
            <a:r>
              <a:rPr lang="zh-TW" altLang="zh-TW" sz="4000" b="1" dirty="0">
                <a:solidFill>
                  <a:schemeClr val="tx1"/>
                </a:solidFill>
                <a:latin typeface="+mn-ea"/>
                <a:ea typeface="+mn-ea"/>
              </a:rPr>
              <a:t>學</a:t>
            </a:r>
            <a:r>
              <a:rPr lang="zh-TW" altLang="zh-TW" sz="4000" b="1" dirty="0" smtClean="0">
                <a:solidFill>
                  <a:schemeClr val="tx1"/>
                </a:solidFill>
                <a:latin typeface="+mn-ea"/>
                <a:ea typeface="+mn-ea"/>
              </a:rPr>
              <a:t>程</a:t>
            </a:r>
            <a:r>
              <a:rPr lang="zh-TW" altLang="en-US" sz="4000" b="1" dirty="0" smtClean="0">
                <a:solidFill>
                  <a:schemeClr val="tx1"/>
                </a:solidFill>
                <a:latin typeface="+mn-ea"/>
                <a:ea typeface="+mn-ea"/>
              </a:rPr>
              <a:t>與</a:t>
            </a:r>
            <a:r>
              <a:rPr lang="zh-TW" altLang="zh-TW" sz="4000" b="1" dirty="0">
                <a:solidFill>
                  <a:schemeClr val="tx1"/>
                </a:solidFill>
                <a:latin typeface="+mn-ea"/>
                <a:ea typeface="+mn-ea"/>
              </a:rPr>
              <a:t>證照</a:t>
            </a:r>
            <a:endParaRPr lang="en-US" altLang="zh-TW" sz="4000" b="1" dirty="0" smtClean="0">
              <a:solidFill>
                <a:schemeClr val="tx1"/>
              </a:solidFill>
              <a:latin typeface="+mn-ea"/>
              <a:ea typeface="+mn-ea"/>
            </a:endParaRPr>
          </a:p>
        </p:txBody>
      </p:sp>
      <p:sp>
        <p:nvSpPr>
          <p:cNvPr id="14340" name="Content Placeholder 2"/>
          <p:cNvSpPr>
            <a:spLocks noGrp="1"/>
          </p:cNvSpPr>
          <p:nvPr>
            <p:ph idx="1"/>
          </p:nvPr>
        </p:nvSpPr>
        <p:spPr>
          <a:xfrm>
            <a:off x="821555" y="1393213"/>
            <a:ext cx="10062967" cy="4772091"/>
          </a:xfrm>
        </p:spPr>
        <p:txBody>
          <a:bodyPr>
            <a:normAutofit fontScale="92500" lnSpcReduction="10000"/>
          </a:bodyPr>
          <a:lstStyle/>
          <a:p>
            <a:pPr>
              <a:lnSpc>
                <a:spcPct val="120000"/>
              </a:lnSpc>
            </a:pPr>
            <a:r>
              <a:rPr lang="zh-TW" altLang="en-US" sz="330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專業</a:t>
            </a:r>
            <a:r>
              <a:rPr lang="zh-TW" altLang="zh-TW" sz="330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學程</a:t>
            </a:r>
            <a:r>
              <a:rPr lang="en-US" altLang="zh-TW" sz="330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:</a:t>
            </a:r>
            <a:r>
              <a:rPr lang="zh-TW" altLang="en-US" sz="330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培養同學第二專長</a:t>
            </a:r>
            <a:endParaRPr lang="en-US" altLang="zh-TW" sz="33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lvl="1">
              <a:lnSpc>
                <a:spcPct val="120000"/>
              </a:lnSpc>
            </a:pPr>
            <a:r>
              <a:rPr lang="zh-TW" altLang="en-US" sz="28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商管學院資安大數據與人工智慧學分學程</a:t>
            </a:r>
            <a:endParaRPr lang="en-US" altLang="zh-TW" sz="28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lvl="1">
              <a:lnSpc>
                <a:spcPct val="120000"/>
              </a:lnSpc>
            </a:pPr>
            <a:endParaRPr lang="en-US" altLang="zh-TW" sz="2600" b="1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lnSpc>
                <a:spcPct val="120000"/>
              </a:lnSpc>
            </a:pPr>
            <a:r>
              <a:rPr lang="zh-TW" altLang="zh-TW" sz="330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證照能力與實作</a:t>
            </a:r>
            <a:r>
              <a:rPr lang="zh-TW" altLang="zh-TW" sz="33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教學</a:t>
            </a:r>
            <a:endParaRPr lang="en-US" altLang="zh-TW" sz="3300" dirty="0" smtClean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lvl="1">
              <a:lnSpc>
                <a:spcPct val="120000"/>
              </a:lnSpc>
            </a:pPr>
            <a:r>
              <a:rPr lang="zh-TW" altLang="en-US" sz="28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推動</a:t>
            </a:r>
            <a:r>
              <a:rPr lang="en-US" altLang="zh-TW" sz="28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AWS</a:t>
            </a:r>
            <a:r>
              <a:rPr lang="zh-TW" altLang="en-US" sz="28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認證雲端從業人員</a:t>
            </a:r>
            <a:r>
              <a:rPr lang="en-US" altLang="zh-TW" sz="28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(CCP)</a:t>
            </a:r>
          </a:p>
          <a:p>
            <a:pPr lvl="1">
              <a:lnSpc>
                <a:spcPct val="120000"/>
              </a:lnSpc>
            </a:pPr>
            <a:r>
              <a:rPr lang="zh-TW" altLang="en-US" sz="28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推動</a:t>
            </a:r>
            <a:r>
              <a:rPr lang="en-US" altLang="zh-TW" sz="28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AWS</a:t>
            </a:r>
            <a:r>
              <a:rPr lang="zh-TW" altLang="en-US" sz="28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認證解決方案架構師</a:t>
            </a:r>
            <a:r>
              <a:rPr lang="en-US" altLang="zh-TW" sz="28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(CSA)</a:t>
            </a:r>
            <a:endParaRPr lang="en-US" altLang="zh-TW" sz="28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lvl="1">
              <a:lnSpc>
                <a:spcPct val="120000"/>
              </a:lnSpc>
            </a:pPr>
            <a:r>
              <a:rPr lang="zh-TW" altLang="en-US" sz="28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推動</a:t>
            </a:r>
            <a:r>
              <a:rPr lang="en-US" altLang="zh-TW" sz="28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Cisco</a:t>
            </a:r>
            <a:r>
              <a:rPr lang="zh-TW" altLang="en-US" sz="28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認證網路工程師課程</a:t>
            </a:r>
            <a:r>
              <a:rPr lang="en-US" altLang="zh-TW" sz="28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(CCNA)</a:t>
            </a:r>
            <a:endParaRPr lang="en-US" altLang="zh-TW" sz="28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lvl="1">
              <a:lnSpc>
                <a:spcPct val="120000"/>
              </a:lnSpc>
            </a:pPr>
            <a:r>
              <a:rPr lang="zh-TW" altLang="en-US" sz="28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推動</a:t>
            </a:r>
            <a:r>
              <a:rPr lang="en-US" altLang="zh-TW" sz="280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TQC+</a:t>
            </a:r>
            <a:r>
              <a:rPr lang="zh-TW" altLang="en-US" sz="280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認證基礎行動裝置應用程式設計 </a:t>
            </a:r>
            <a:r>
              <a:rPr lang="en-US" altLang="zh-TW" sz="280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(Android</a:t>
            </a:r>
            <a:r>
              <a:rPr lang="en-US" altLang="zh-TW" sz="28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endParaRPr lang="en-US" altLang="zh-TW" sz="28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lvl="1">
              <a:lnSpc>
                <a:spcPct val="120000"/>
              </a:lnSpc>
            </a:pPr>
            <a:r>
              <a:rPr lang="zh-TW" altLang="en-US" sz="280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推動經濟部認證初級行動裝置程式設計師</a:t>
            </a:r>
            <a:r>
              <a:rPr lang="en-US" altLang="zh-TW" sz="280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(iOS)</a:t>
            </a:r>
            <a:endParaRPr lang="en-US" altLang="zh-TW" sz="24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4341" name="投影片編號版面配置區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eaLnBrk="1" hangingPunct="1"/>
            <a:fld id="{24C12B66-A3D6-4051-95C7-0257FC9BE1D2}" type="slidenum">
              <a:rPr lang="en-US" altLang="zh-TW" smtClean="0"/>
              <a:pPr eaLnBrk="1" hangingPunct="1"/>
              <a:t>7</a:t>
            </a:fld>
            <a:endParaRPr lang="en-US" altLang="zh-TW" smtClean="0"/>
          </a:p>
        </p:txBody>
      </p:sp>
      <p:pic>
        <p:nvPicPr>
          <p:cNvPr id="5" name="Picture 4" descr="ãtku æ ¡å¾½ãçåçæå°çµæ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710" y="54993"/>
            <a:ext cx="992312" cy="987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6" descr="ãtkuimãçåçæå°çµæ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7870"/>
          <a:stretch/>
        </p:blipFill>
        <p:spPr bwMode="auto">
          <a:xfrm>
            <a:off x="10967864" y="54993"/>
            <a:ext cx="1224136" cy="1143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637377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片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9729" y="836712"/>
            <a:ext cx="9289032" cy="4856137"/>
          </a:xfrm>
          <a:prstGeom prst="rect">
            <a:avLst/>
          </a:prstGeom>
        </p:spPr>
      </p:pic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24B6F41-2117-405C-B518-5695A8FF1459}" type="slidenum">
              <a:rPr lang="en-US" altLang="zh-TW" smtClean="0"/>
              <a:pPr>
                <a:defRPr/>
              </a:pPr>
              <a:t>8</a:t>
            </a:fld>
            <a:endParaRPr lang="en-US" altLang="zh-TW"/>
          </a:p>
        </p:txBody>
      </p:sp>
      <p:sp>
        <p:nvSpPr>
          <p:cNvPr id="7" name="矩形 6"/>
          <p:cNvSpPr/>
          <p:nvPr/>
        </p:nvSpPr>
        <p:spPr>
          <a:xfrm>
            <a:off x="1703512" y="1556792"/>
            <a:ext cx="2736304" cy="3816424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8" name="矩形 7"/>
          <p:cNvSpPr/>
          <p:nvPr/>
        </p:nvSpPr>
        <p:spPr>
          <a:xfrm>
            <a:off x="4530089" y="1502869"/>
            <a:ext cx="2808312" cy="3888432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9" name="矩形 8"/>
          <p:cNvSpPr/>
          <p:nvPr/>
        </p:nvSpPr>
        <p:spPr>
          <a:xfrm>
            <a:off x="7468009" y="1502869"/>
            <a:ext cx="2808312" cy="3294283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10" name="Picture 4" descr="ãtku æ ¡å¾½ãçåçæå°çµæ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710" y="54993"/>
            <a:ext cx="992312" cy="987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6" descr="ãtkuimãçåçæå°çµæ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7870"/>
          <a:stretch/>
        </p:blipFill>
        <p:spPr bwMode="auto">
          <a:xfrm>
            <a:off x="10967864" y="54993"/>
            <a:ext cx="1224136" cy="1143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826146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1341120" y="692696"/>
            <a:ext cx="7772870" cy="3424107"/>
          </a:xfrm>
        </p:spPr>
        <p:txBody>
          <a:bodyPr/>
          <a:lstStyle/>
          <a:p>
            <a:r>
              <a:rPr lang="en-US" altLang="zh-TW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hlinkClick r:id="rId2"/>
              </a:rPr>
              <a:t>https</a:t>
            </a:r>
            <a:r>
              <a:rPr lang="en-US" altLang="zh-TW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hlinkClick r:id="rId2"/>
              </a:rPr>
              <a:t>://www.104.com.tw/jb/career/department/view?sid=5061000000&amp;mid=480109&amp;degree=3</a:t>
            </a:r>
            <a:endParaRPr lang="zh-TW" altLang="en-US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24B6F41-2117-405C-B518-5695A8FF1459}" type="slidenum">
              <a:rPr lang="en-US" altLang="zh-TW" smtClean="0"/>
              <a:pPr>
                <a:defRPr/>
              </a:pPr>
              <a:t>9</a:t>
            </a:fld>
            <a:endParaRPr lang="en-US" altLang="zh-TW"/>
          </a:p>
        </p:txBody>
      </p:sp>
      <p:pic>
        <p:nvPicPr>
          <p:cNvPr id="7" name="圖片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37417" y="2148348"/>
            <a:ext cx="1987724" cy="1987724"/>
          </a:xfrm>
          <a:prstGeom prst="rect">
            <a:avLst/>
          </a:prstGeom>
        </p:spPr>
      </p:pic>
      <p:pic>
        <p:nvPicPr>
          <p:cNvPr id="6" name="Picture 4" descr="ãtku æ ¡å¾½ãçåçæå°çµæ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710" y="54993"/>
            <a:ext cx="992312" cy="987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6" descr="ãtkuimãçåçæå°çµæ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7870"/>
          <a:stretch/>
        </p:blipFill>
        <p:spPr bwMode="auto">
          <a:xfrm>
            <a:off x="10967864" y="54993"/>
            <a:ext cx="1224136" cy="1143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圖片 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3640" y="2636912"/>
            <a:ext cx="9629075" cy="28652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93100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9.0&quot;&gt;&lt;object type=&quot;1&quot; unique_id=&quot;10001&quot;&gt;&lt;object type=&quot;2&quot; unique_id=&quot;10002&quot;&gt;&lt;object type=&quot;3&quot; unique_id=&quot;10003&quot;&gt;&lt;property id=&quot;20148&quot; value=&quot;5&quot;/&gt;&lt;property id=&quot;20300&quot; value=&quot;Slide 1 - &amp;quot;淡江大學資管系簡介&amp;quot;&quot;/&gt;&lt;property id=&quot;20307&quot; value=&quot;256&quot;/&gt;&lt;/object&gt;&lt;object type=&quot;3&quot; unique_id=&quot;10005&quot;&gt;&lt;property id=&quot;20148&quot; value=&quot;5&quot;/&gt;&lt;property id=&quot;20300&quot; value=&quot;Slide 4 - &amp;quot;現任師資與在學學生人數 (update)&amp;quot;&quot;/&gt;&lt;property id=&quot;20307&quot; value=&quot;328&quot;/&gt;&lt;/object&gt;&lt;object type=&quot;3&quot; unique_id=&quot;10011&quot;&gt;&lt;property id=&quot;20148&quot; value=&quot;5&quot;/&gt;&lt;property id=&quot;20300&quot; value=&quot;Slide 6 - &amp;quot;學習輔導機制 (更新) &amp;quot;&quot;/&gt;&lt;property id=&quot;20307&quot; value=&quot;311&quot;/&gt;&lt;/object&gt;&lt;object type=&quot;3&quot; unique_id=&quot;10014&quot;&gt;&lt;property id=&quot;20148&quot; value=&quot;5&quot;/&gt;&lt;property id=&quot;20300&quot; value=&quot;Slide 9 - &amp;quot;專業學程與證照&amp;quot;&quot;/&gt;&lt;property id=&quot;20307&quot; value=&quot;330&quot;/&gt;&lt;/object&gt;&lt;object type=&quot;3&quot; unique_id=&quot;10015&quot;&gt;&lt;property id=&quot;20148&quot; value=&quot;5&quot;/&gt;&lt;property id=&quot;20300&quot; value=&quot;Slide 7 - &amp;quot;學習資源 &amp;quot;&quot;/&gt;&lt;property id=&quot;20307&quot; value=&quot;331&quot;/&gt;&lt;/object&gt;&lt;object type=&quot;3&quot; unique_id=&quot;10017&quot;&gt;&lt;property id=&quot;20148&quot; value=&quot;5&quot;/&gt;&lt;property id=&quot;20300&quot; value=&quot;Slide 13 - &amp;quot;課外學習 (Update) &amp;quot;&quot;/&gt;&lt;property id=&quot;20307&quot; value=&quot;334&quot;/&gt;&lt;/object&gt;&lt;object type=&quot;3&quot; unique_id=&quot;10018&quot;&gt;&lt;property id=&quot;20148&quot; value=&quot;5&quot;/&gt;&lt;property id=&quot;20300&quot; value=&quot;Slide 14 - &amp;quot;國際交流&amp;quot;&quot;/&gt;&lt;property id=&quot;20307&quot; value=&quot;335&quot;/&gt;&lt;/object&gt;&lt;object type=&quot;3&quot; unique_id=&quot;10106&quot;&gt;&lt;property id=&quot;20148&quot; value=&quot;5&quot;/&gt;&lt;property id=&quot;20300&quot; value=&quot;Slide 8 - &amp;quot;學習資源 &amp;quot;&quot;/&gt;&lt;property id=&quot;20307&quot; value=&quot;337&quot;/&gt;&lt;/object&gt;&lt;object type=&quot;3&quot; unique_id=&quot;10107&quot;&gt;&lt;property id=&quot;20148&quot; value=&quot;5&quot;/&gt;&lt;property id=&quot;20300&quot; value=&quot;Slide 15 - &amp;quot;傑出校友&amp;quot;&quot;/&gt;&lt;property id=&quot;20307&quot; value=&quot;336&quot;/&gt;&lt;/object&gt;&lt;object type=&quot;3&quot; unique_id=&quot;10196&quot;&gt;&lt;property id=&quot;20148&quot; value=&quot;5&quot;/&gt;&lt;property id=&quot;20300&quot; value=&quot;Slide 5 - &amp;quot;請放課程地圖&amp;quot;&quot;/&gt;&lt;property id=&quot;20307&quot; value=&quot;338&quot;/&gt;&lt;/object&gt;&lt;object type=&quot;3&quot; unique_id=&quot;10428&quot;&gt;&lt;property id=&quot;20148&quot; value=&quot;5&quot;/&gt;&lt;property id=&quot;20300&quot; value=&quot;Slide 16 - &amp;quot;大富翁&amp;quot;&quot;/&gt;&lt;property id=&quot;20307&quot; value=&quot;340&quot;/&gt;&lt;/object&gt;&lt;object type=&quot;3&quot; unique_id=&quot;10429&quot;&gt;&lt;property id=&quot;20148&quot; value=&quot;5&quot;/&gt;&lt;property id=&quot;20300&quot; value=&quot;Slide 3 - &amp;quot;歷史與得獎紀錄 &amp;quot;&quot;/&gt;&lt;property id=&quot;20307&quot; value=&quot;341&quot;/&gt;&lt;/object&gt;&lt;object type=&quot;3&quot; unique_id=&quot;13383&quot;&gt;&lt;property id=&quot;20148&quot; value=&quot;5&quot;/&gt;&lt;property id=&quot;20300&quot; value=&quot;Slide 2&quot;/&gt;&lt;property id=&quot;20307&quot; value=&quot;343&quot;/&gt;&lt;/object&gt;&lt;object type=&quot;3&quot; unique_id=&quot;13384&quot;&gt;&lt;property id=&quot;20148&quot; value=&quot;5&quot;/&gt;&lt;property id=&quot;20300&quot; value=&quot;Slide 11&quot;/&gt;&lt;property id=&quot;20307&quot; value=&quot;347&quot;/&gt;&lt;/object&gt;&lt;object type=&quot;3&quot; unique_id=&quot;13385&quot;&gt;&lt;property id=&quot;20148&quot; value=&quot;5&quot;/&gt;&lt;property id=&quot;20300&quot; value=&quot;Slide 12&quot;/&gt;&lt;property id=&quot;20307&quot; value=&quot;345&quot;/&gt;&lt;/object&gt;&lt;object type=&quot;3&quot; unique_id=&quot;13387&quot;&gt;&lt;property id=&quot;20148&quot; value=&quot;5&quot;/&gt;&lt;property id=&quot;20300&quot; value=&quot;Slide 10&quot;/&gt;&lt;property id=&quot;20307&quot; value=&quot;344&quot;/&gt;&lt;/object&gt;&lt;/object&gt;&lt;object type=&quot;8&quot; unique_id=&quot;10042&quot;&gt;&lt;/object&gt;&lt;/object&gt;&lt;/database&gt;"/>
  <p:tag name="SECTOMILLISECCONVERTED" val="1"/>
</p:tagLst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3.jpeg"/></Relationships>
</file>

<file path=ppt/theme/theme1.xml><?xml version="1.0" encoding="utf-8"?>
<a:theme xmlns:a="http://schemas.openxmlformats.org/drawingml/2006/main" name="海洋 16x9">
  <a:themeElements>
    <a:clrScheme name="Ocean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4557A1"/>
      </a:accent1>
      <a:accent2>
        <a:srgbClr val="3691AA"/>
      </a:accent2>
      <a:accent3>
        <a:srgbClr val="893768"/>
      </a:accent3>
      <a:accent4>
        <a:srgbClr val="4E8542"/>
      </a:accent4>
      <a:accent5>
        <a:srgbClr val="A25A12"/>
      </a:accent5>
      <a:accent6>
        <a:srgbClr val="C19859"/>
      </a:accent6>
      <a:hlink>
        <a:srgbClr val="6B9F25"/>
      </a:hlink>
      <a:folHlink>
        <a:srgbClr val="B26B02"/>
      </a:folHlink>
    </a:clrScheme>
    <a:fontScheme name="Georgia">
      <a:majorFont>
        <a:latin typeface="Georg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eorg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_16308736_TF02895256.potx" id="{FD7C2270-25CB-40C3-9967-D4A3F08F4C7A}" vid="{8777403A-864E-44F4-A51D-2394876083F0}"/>
    </a:ext>
  </a:extLst>
</a:theme>
</file>

<file path=ppt/theme/theme2.xml><?xml version="1.0" encoding="utf-8"?>
<a:theme xmlns:a="http://schemas.openxmlformats.org/drawingml/2006/main" name="電路">
  <a:themeElements>
    <a:clrScheme name="電路">
      <a:dk1>
        <a:sysClr val="windowText" lastClr="000000"/>
      </a:dk1>
      <a:lt1>
        <a:sysClr val="window" lastClr="FFFFFF"/>
      </a:lt1>
      <a:dk2>
        <a:srgbClr val="134770"/>
      </a:dk2>
      <a:lt2>
        <a:srgbClr val="82FFFF"/>
      </a:lt2>
      <a:accent1>
        <a:srgbClr val="9ACD4C"/>
      </a:accent1>
      <a:accent2>
        <a:srgbClr val="FAA93A"/>
      </a:accent2>
      <a:accent3>
        <a:srgbClr val="D35940"/>
      </a:accent3>
      <a:accent4>
        <a:srgbClr val="B258D3"/>
      </a:accent4>
      <a:accent5>
        <a:srgbClr val="63A0CC"/>
      </a:accent5>
      <a:accent6>
        <a:srgbClr val="8AC4A7"/>
      </a:accent6>
      <a:hlink>
        <a:srgbClr val="B8FA56"/>
      </a:hlink>
      <a:folHlink>
        <a:srgbClr val="7AF8CC"/>
      </a:folHlink>
    </a:clrScheme>
    <a:fontScheme name="電路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電路">
      <a:fillStyleLst>
        <a:solidFill>
          <a:schemeClr val="phClr"/>
        </a:solidFill>
        <a:gradFill rotWithShape="1">
          <a:gsLst>
            <a:gs pos="0">
              <a:schemeClr val="phClr">
                <a:tint val="58000"/>
                <a:satMod val="108000"/>
                <a:lumMod val="110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040000" scaled="0"/>
        </a:gradFill>
        <a:gradFill rotWithShape="1">
          <a:gsLst>
            <a:gs pos="0">
              <a:schemeClr val="phClr">
                <a:tint val="94000"/>
                <a:satMod val="105000"/>
                <a:lumMod val="102000"/>
              </a:schemeClr>
            </a:gs>
            <a:gs pos="100000">
              <a:schemeClr val="phClr">
                <a:shade val="74000"/>
                <a:satMod val="128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94000"/>
                <a:satMod val="148000"/>
                <a:lumMod val="150000"/>
              </a:schemeClr>
            </a:gs>
            <a:gs pos="100000">
              <a:schemeClr val="phClr">
                <a:shade val="92000"/>
                <a:hueMod val="104000"/>
                <a:satMod val="140000"/>
                <a:lumMod val="68000"/>
              </a:schemeClr>
            </a:gs>
          </a:gsLst>
          <a:lin ang="5040000" scaled="0"/>
        </a:gradFill>
        <a:blipFill>
          <a:blip xmlns:r="http://schemas.openxmlformats.org/officeDocument/2006/relationships" r:embed="rId1">
            <a:duotone>
              <a:schemeClr val="phClr">
                <a:shade val="88000"/>
                <a:hueMod val="106000"/>
                <a:satMod val="140000"/>
                <a:lumMod val="54000"/>
              </a:schemeClr>
              <a:schemeClr val="phClr">
                <a:tint val="98000"/>
                <a:hueMod val="90000"/>
                <a:satMod val="150000"/>
                <a:lumMod val="16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ircuit" id="{0AC2F7E7-15F5-431C-B2A2-456FE929F56C}" vid="{0911B802-464C-4241-8DD9-B60FF88E379F}"/>
    </a:ext>
  </a:extLst>
</a:theme>
</file>

<file path=ppt/theme/theme3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TF02895256</Template>
  <TotalTime>3417</TotalTime>
  <Words>936</Words>
  <Application>Microsoft Office PowerPoint</Application>
  <PresentationFormat>寬螢幕</PresentationFormat>
  <Paragraphs>202</Paragraphs>
  <Slides>17</Slides>
  <Notes>0</Notes>
  <HiddenSlides>0</HiddenSlides>
  <MMClips>0</MMClips>
  <ScaleCrop>false</ScaleCrop>
  <HeadingPairs>
    <vt:vector size="6" baseType="variant">
      <vt:variant>
        <vt:lpstr>使用字型</vt:lpstr>
      </vt:variant>
      <vt:variant>
        <vt:i4>10</vt:i4>
      </vt:variant>
      <vt:variant>
        <vt:lpstr>佈景主題</vt:lpstr>
      </vt:variant>
      <vt:variant>
        <vt:i4>2</vt:i4>
      </vt:variant>
      <vt:variant>
        <vt:lpstr>投影片標題</vt:lpstr>
      </vt:variant>
      <vt:variant>
        <vt:i4>17</vt:i4>
      </vt:variant>
    </vt:vector>
  </HeadingPairs>
  <TitlesOfParts>
    <vt:vector size="29" baseType="lpstr">
      <vt:lpstr>細明體</vt:lpstr>
      <vt:lpstr>微軟正黑體</vt:lpstr>
      <vt:lpstr>新細明體</vt:lpstr>
      <vt:lpstr>Arial</vt:lpstr>
      <vt:lpstr>Calibri</vt:lpstr>
      <vt:lpstr>Century Gothic</vt:lpstr>
      <vt:lpstr>Courier New</vt:lpstr>
      <vt:lpstr>Times New Roman</vt:lpstr>
      <vt:lpstr>Trebuchet MS</vt:lpstr>
      <vt:lpstr>Tw Cen MT</vt:lpstr>
      <vt:lpstr>海洋 16x9</vt:lpstr>
      <vt:lpstr>電路</vt:lpstr>
      <vt:lpstr>淡江大學資管系簡介</vt:lpstr>
      <vt:lpstr>PowerPoint 簡報</vt:lpstr>
      <vt:lpstr>歷史與得獎紀錄</vt:lpstr>
      <vt:lpstr>學習輔導機制 </vt:lpstr>
      <vt:lpstr>學習資源 </vt:lpstr>
      <vt:lpstr>學習資源 </vt:lpstr>
      <vt:lpstr>專業學程與證照</vt:lpstr>
      <vt:lpstr>PowerPoint 簡報</vt:lpstr>
      <vt:lpstr>PowerPoint 簡報</vt:lpstr>
      <vt:lpstr>PowerPoint 簡報</vt:lpstr>
      <vt:lpstr>課外學習 </vt:lpstr>
      <vt:lpstr>2019資服競賽得獎成果</vt:lpstr>
      <vt:lpstr>國際交流</vt:lpstr>
      <vt:lpstr>傑出校友</vt:lpstr>
      <vt:lpstr>大富翁</vt:lpstr>
      <vt:lpstr>運算思維-資訊導入_資訊教育營隊</vt:lpstr>
      <vt:lpstr>PowerPoint 簡報</vt:lpstr>
    </vt:vector>
  </TitlesOfParts>
  <Company>TKU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投影片 1</dc:title>
  <dc:creator>ming</dc:creator>
  <cp:lastModifiedBy>Windows 使用者</cp:lastModifiedBy>
  <cp:revision>188</cp:revision>
  <cp:lastPrinted>2017-08-30T10:02:46Z</cp:lastPrinted>
  <dcterms:created xsi:type="dcterms:W3CDTF">2009-02-18T01:05:52Z</dcterms:created>
  <dcterms:modified xsi:type="dcterms:W3CDTF">2020-08-17T02:16:38Z</dcterms:modified>
</cp:coreProperties>
</file>