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Open Sans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s8Nq+znOvAt1JjmX/QnLQJmY7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Relationship Id="rId7" Type="http://schemas.openxmlformats.org/officeDocument/2006/relationships/image" Target="../media/image41.png"/><Relationship Id="rId8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4.png"/><Relationship Id="rId4" Type="http://schemas.openxmlformats.org/officeDocument/2006/relationships/image" Target="../media/image47.png"/><Relationship Id="rId5" Type="http://schemas.openxmlformats.org/officeDocument/2006/relationships/hyperlink" Target="https://wall.sli.do/event/3u6ePCpp17u4AkUvaRueDk?section=7a655517-089b-480b-8eba-1979a109eefe" TargetMode="External"/><Relationship Id="rId6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hyperlink" Target="https://wall.sli.do/event/3u6ePCpp17u4AkUvaRueDk?section=7a655517-089b-480b-8eba-1979a109eefe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5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9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44.png"/><Relationship Id="rId6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-1725549" y="0"/>
            <a:ext cx="21851493" cy="6858000"/>
            <a:chOff x="-7964424" y="0"/>
            <a:chExt cx="21851493" cy="6858000"/>
          </a:xfrm>
        </p:grpSpPr>
        <p:pic>
          <p:nvPicPr>
            <p:cNvPr descr="一張含有 文字, 向量圖形 的圖片&#10;&#10;自動產生的描述" id="90" name="Google Shape;9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3414" y="1971675"/>
              <a:ext cx="4265292" cy="457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1" name="Google Shape;91;p1"/>
            <p:cNvGrpSpPr/>
            <p:nvPr/>
          </p:nvGrpSpPr>
          <p:grpSpPr>
            <a:xfrm>
              <a:off x="-7964424" y="0"/>
              <a:ext cx="7964424" cy="6858000"/>
              <a:chOff x="-7964424" y="0"/>
              <a:chExt cx="7964424" cy="6858000"/>
            </a:xfrm>
          </p:grpSpPr>
          <p:sp>
            <p:nvSpPr>
              <p:cNvPr id="92" name="Google Shape;92;p1"/>
              <p:cNvSpPr/>
              <p:nvPr/>
            </p:nvSpPr>
            <p:spPr>
              <a:xfrm>
                <a:off x="-7964424" y="0"/>
                <a:ext cx="7964424" cy="6858000"/>
              </a:xfrm>
              <a:prstGeom prst="parallelogram">
                <a:avLst>
                  <a:gd fmla="val 25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 txBox="1"/>
              <p:nvPr/>
            </p:nvSpPr>
            <p:spPr>
              <a:xfrm>
                <a:off x="-5416151" y="817513"/>
                <a:ext cx="3974305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7200" u="none" cap="none" strike="noStrike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資料庫</a:t>
                </a:r>
                <a:endParaRPr b="1" i="0" sz="7200" u="none" cap="none" strike="noStrike">
                  <a:solidFill>
                    <a:schemeClr val="lt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7200" u="none" cap="none" strike="noStrike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經驗分享</a:t>
                </a:r>
                <a:endParaRPr/>
              </a:p>
            </p:txBody>
          </p:sp>
          <p:sp>
            <p:nvSpPr>
              <p:cNvPr id="94" name="Google Shape;94;p1"/>
              <p:cNvSpPr txBox="1"/>
              <p:nvPr/>
            </p:nvSpPr>
            <p:spPr>
              <a:xfrm>
                <a:off x="-5416151" y="5835789"/>
                <a:ext cx="345714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4000" u="none" cap="none" strike="noStrike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組別:</a:t>
                </a:r>
                <a:r>
                  <a:rPr b="1" i="0" lang="en-US" sz="4000" u="none" cap="none" strike="noStrike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E-Dorm</a:t>
                </a:r>
                <a:endParaRPr b="1" sz="40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5" name="Google Shape;95;p1"/>
              <p:cNvSpPr txBox="1"/>
              <p:nvPr/>
            </p:nvSpPr>
            <p:spPr>
              <a:xfrm>
                <a:off x="-5416152" y="5167521"/>
                <a:ext cx="345714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主講:簡儀丞</a:t>
                </a:r>
                <a:endParaRPr/>
              </a:p>
            </p:txBody>
          </p:sp>
        </p:grpSp>
        <p:grpSp>
          <p:nvGrpSpPr>
            <p:cNvPr id="96" name="Google Shape;96;p1"/>
            <p:cNvGrpSpPr/>
            <p:nvPr/>
          </p:nvGrpSpPr>
          <p:grpSpPr>
            <a:xfrm>
              <a:off x="5922645" y="0"/>
              <a:ext cx="7964424" cy="6858000"/>
              <a:chOff x="5989320" y="0"/>
              <a:chExt cx="7964424" cy="6858000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5989320" y="0"/>
                <a:ext cx="7964424" cy="6858000"/>
              </a:xfrm>
              <a:prstGeom prst="parallelogram">
                <a:avLst>
                  <a:gd fmla="val 25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 txBox="1"/>
              <p:nvPr/>
            </p:nvSpPr>
            <p:spPr>
              <a:xfrm>
                <a:off x="8175729" y="668268"/>
                <a:ext cx="2278188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72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目錄:</a:t>
                </a:r>
                <a:endParaRPr b="1" sz="7200">
                  <a:solidFill>
                    <a:schemeClr val="lt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99" name="Google Shape;99;p1"/>
              <p:cNvSpPr txBox="1"/>
              <p:nvPr/>
            </p:nvSpPr>
            <p:spPr>
              <a:xfrm>
                <a:off x="8175729" y="1836424"/>
                <a:ext cx="3921266" cy="4362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RDBMS / NoSQL</a:t>
                </a:r>
                <a:endParaRPr/>
              </a:p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Situation</a:t>
                </a:r>
                <a:endParaRPr/>
              </a:p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Firebase</a:t>
                </a:r>
                <a:endParaRPr/>
              </a:p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Q&amp;A</a:t>
                </a:r>
                <a:endParaRPr b="1" sz="3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7936917" y="2017842"/>
                <a:ext cx="83133" cy="42686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022" y="-3675364"/>
            <a:ext cx="6532045" cy="367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096" y="1656261"/>
            <a:ext cx="10451805" cy="52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096" y="6858000"/>
            <a:ext cx="10451805" cy="52017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/>
          <p:nvPr/>
        </p:nvSpPr>
        <p:spPr>
          <a:xfrm>
            <a:off x="4362190" y="1071485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免費、快速、方便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" name="Google Shape;2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096" y="1656261"/>
            <a:ext cx="10451805" cy="52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095" y="1656260"/>
            <a:ext cx="10451805" cy="52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095" y="6858000"/>
            <a:ext cx="10451805" cy="520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096" y="1656261"/>
            <a:ext cx="10451805" cy="52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095" y="1656260"/>
            <a:ext cx="10451805" cy="52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095" y="1656258"/>
            <a:ext cx="10451805" cy="520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3">
            <a:alphaModFix/>
          </a:blip>
          <a:srcRect b="57197" l="0" r="66926" t="0"/>
          <a:stretch/>
        </p:blipFill>
        <p:spPr>
          <a:xfrm>
            <a:off x="3823872" y="1468144"/>
            <a:ext cx="8368128" cy="53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/>
          <p:nvPr/>
        </p:nvSpPr>
        <p:spPr>
          <a:xfrm>
            <a:off x="1405393" y="3573974"/>
            <a:ext cx="23327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登入系統🡪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A383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實時資料庫🡪</a:t>
            </a:r>
            <a:endParaRPr b="1" sz="2800">
              <a:solidFill>
                <a:srgbClr val="3A383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 b="26757" l="146" r="0" t="371"/>
          <a:stretch/>
        </p:blipFill>
        <p:spPr>
          <a:xfrm>
            <a:off x="12192000" y="1685926"/>
            <a:ext cx="11925508" cy="444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 b="26757" l="146" r="0" t="371"/>
          <a:stretch/>
        </p:blipFill>
        <p:spPr>
          <a:xfrm>
            <a:off x="133246" y="1685926"/>
            <a:ext cx="11925508" cy="444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0" y="1202458"/>
            <a:ext cx="10629900" cy="541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 b="26757" l="146" r="0" t="371"/>
          <a:stretch/>
        </p:blipFill>
        <p:spPr>
          <a:xfrm>
            <a:off x="-11925508" y="1685926"/>
            <a:ext cx="11925508" cy="444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050" y="1202458"/>
            <a:ext cx="10629900" cy="541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6" name="Google Shape;2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7180"/>
            <a:ext cx="12192000" cy="519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0" y="1397720"/>
            <a:ext cx="10947422" cy="502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" name="Google Shape;2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0" y="1202458"/>
            <a:ext cx="10629900" cy="541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289" y="1397720"/>
            <a:ext cx="10947422" cy="502458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8"/>
          <p:cNvSpPr txBox="1"/>
          <p:nvPr/>
        </p:nvSpPr>
        <p:spPr>
          <a:xfrm>
            <a:off x="4204296" y="1105332"/>
            <a:ext cx="37834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RESTful API 跨平台</a:t>
            </a:r>
            <a:endParaRPr/>
          </a:p>
        </p:txBody>
      </p:sp>
      <p:pic>
        <p:nvPicPr>
          <p:cNvPr id="287" name="Google Shape;28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2192000" y="1247180"/>
            <a:ext cx="12192000" cy="5193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8"/>
          <p:cNvSpPr/>
          <p:nvPr/>
        </p:nvSpPr>
        <p:spPr>
          <a:xfrm>
            <a:off x="14497050" y="2714625"/>
            <a:ext cx="3562350" cy="32385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BE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5" name="Google Shape;2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202458"/>
            <a:ext cx="10629900" cy="541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947422" y="1397720"/>
            <a:ext cx="10947422" cy="502458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9"/>
          <p:cNvSpPr/>
          <p:nvPr/>
        </p:nvSpPr>
        <p:spPr>
          <a:xfrm>
            <a:off x="3133725" y="2714625"/>
            <a:ext cx="3562350" cy="32385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BE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357" y="6896695"/>
            <a:ext cx="914929" cy="91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64539" y="6858000"/>
            <a:ext cx="2778779" cy="57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9"/>
          <p:cNvSpPr txBox="1"/>
          <p:nvPr/>
        </p:nvSpPr>
        <p:spPr>
          <a:xfrm>
            <a:off x="5204044" y="6896695"/>
            <a:ext cx="17852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GET方法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1274286" y="0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3">
            <a:alphaModFix/>
          </a:blip>
          <a:srcRect b="14722" l="0" r="0" t="0"/>
          <a:stretch/>
        </p:blipFill>
        <p:spPr>
          <a:xfrm>
            <a:off x="1274286" y="1009650"/>
            <a:ext cx="6125153" cy="58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4539" y="1133475"/>
            <a:ext cx="2778779" cy="57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5204044" y="6273224"/>
            <a:ext cx="17852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GET方法</a:t>
            </a:r>
            <a:endParaRPr/>
          </a:p>
        </p:txBody>
      </p:sp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947422" y="1397720"/>
            <a:ext cx="10947422" cy="502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b="66094" l="24372" r="45578" t="28629"/>
          <a:stretch/>
        </p:blipFill>
        <p:spPr>
          <a:xfrm>
            <a:off x="322315" y="1009649"/>
            <a:ext cx="7559674" cy="676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0"/>
          <p:cNvSpPr txBox="1"/>
          <p:nvPr/>
        </p:nvSpPr>
        <p:spPr>
          <a:xfrm>
            <a:off x="7566838" y="1112878"/>
            <a:ext cx="6303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.json</a:t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9357" y="1482210"/>
            <a:ext cx="914929" cy="91492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0"/>
          <p:cNvSpPr/>
          <p:nvPr/>
        </p:nvSpPr>
        <p:spPr>
          <a:xfrm>
            <a:off x="0" y="6858000"/>
            <a:ext cx="12192000" cy="68580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1581248" y="9825334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6" name="Google Shape;316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6000" y="8083048"/>
            <a:ext cx="4514752" cy="440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"/>
          <p:cNvGrpSpPr/>
          <p:nvPr/>
        </p:nvGrpSpPr>
        <p:grpSpPr>
          <a:xfrm>
            <a:off x="-7964424" y="0"/>
            <a:ext cx="21851493" cy="6858000"/>
            <a:chOff x="-7964424" y="0"/>
            <a:chExt cx="21851493" cy="6858000"/>
          </a:xfrm>
        </p:grpSpPr>
        <p:pic>
          <p:nvPicPr>
            <p:cNvPr descr="一張含有 文字, 向量圖形 的圖片&#10;&#10;自動產生的描述" id="106" name="Google Shape;10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3414" y="1971675"/>
              <a:ext cx="4265292" cy="457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7" name="Google Shape;107;p2"/>
            <p:cNvGrpSpPr/>
            <p:nvPr/>
          </p:nvGrpSpPr>
          <p:grpSpPr>
            <a:xfrm>
              <a:off x="-7964424" y="0"/>
              <a:ext cx="7964424" cy="6858000"/>
              <a:chOff x="-7964424" y="0"/>
              <a:chExt cx="7964424" cy="685800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-7964424" y="0"/>
                <a:ext cx="7964424" cy="6858000"/>
              </a:xfrm>
              <a:prstGeom prst="parallelogram">
                <a:avLst>
                  <a:gd fmla="val 25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 txBox="1"/>
              <p:nvPr/>
            </p:nvSpPr>
            <p:spPr>
              <a:xfrm>
                <a:off x="-5416151" y="817513"/>
                <a:ext cx="3974305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72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資料庫</a:t>
                </a:r>
                <a:endParaRPr b="1" sz="7200">
                  <a:solidFill>
                    <a:schemeClr val="lt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72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經驗分享</a:t>
                </a:r>
                <a:endParaRPr/>
              </a:p>
            </p:txBody>
          </p:sp>
          <p:sp>
            <p:nvSpPr>
              <p:cNvPr id="110" name="Google Shape;110;p2"/>
              <p:cNvSpPr txBox="1"/>
              <p:nvPr/>
            </p:nvSpPr>
            <p:spPr>
              <a:xfrm>
                <a:off x="-5416151" y="5835789"/>
                <a:ext cx="345714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組別:E-Dorm</a:t>
                </a:r>
                <a:endParaRPr b="1" sz="4000">
                  <a:solidFill>
                    <a:schemeClr val="lt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11" name="Google Shape;111;p2"/>
              <p:cNvSpPr txBox="1"/>
              <p:nvPr/>
            </p:nvSpPr>
            <p:spPr>
              <a:xfrm>
                <a:off x="-5416152" y="5167521"/>
                <a:ext cx="345714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主講:簡儀丞</a:t>
                </a: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5922645" y="0"/>
              <a:ext cx="7964424" cy="6858000"/>
              <a:chOff x="5989320" y="0"/>
              <a:chExt cx="7964424" cy="6858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5989320" y="0"/>
                <a:ext cx="7964424" cy="6858000"/>
              </a:xfrm>
              <a:prstGeom prst="parallelogram">
                <a:avLst>
                  <a:gd fmla="val 25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 txBox="1"/>
              <p:nvPr/>
            </p:nvSpPr>
            <p:spPr>
              <a:xfrm>
                <a:off x="8175729" y="668268"/>
                <a:ext cx="2278188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72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目錄:</a:t>
                </a:r>
                <a:endParaRPr b="1" sz="7200">
                  <a:solidFill>
                    <a:schemeClr val="lt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15" name="Google Shape;115;p2"/>
              <p:cNvSpPr txBox="1"/>
              <p:nvPr/>
            </p:nvSpPr>
            <p:spPr>
              <a:xfrm>
                <a:off x="8175729" y="1836424"/>
                <a:ext cx="3921266" cy="4362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RDBMS / NoSQL</a:t>
                </a:r>
                <a:endParaRPr/>
              </a:p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Situation</a:t>
                </a:r>
                <a:endParaRPr/>
              </a:p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Firebase</a:t>
                </a:r>
                <a:endParaRPr/>
              </a:p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Q&amp;A</a:t>
                </a:r>
                <a:endParaRPr b="1" sz="3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936917" y="2017842"/>
                <a:ext cx="83133" cy="42686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7" name="Google Shape;117;p2"/>
          <p:cNvSpPr/>
          <p:nvPr/>
        </p:nvSpPr>
        <p:spPr>
          <a:xfrm>
            <a:off x="12192000" y="0"/>
            <a:ext cx="12134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4741" y="668268"/>
            <a:ext cx="6322110" cy="54986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12656537" y="2967335"/>
            <a:ext cx="59410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RDBMS / NOSQL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1"/>
          <p:cNvSpPr txBox="1"/>
          <p:nvPr/>
        </p:nvSpPr>
        <p:spPr>
          <a:xfrm>
            <a:off x="1581248" y="2967334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3" name="Google Shape;3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225048"/>
            <a:ext cx="4514752" cy="44079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21"/>
          <p:cNvGrpSpPr/>
          <p:nvPr/>
        </p:nvGrpSpPr>
        <p:grpSpPr>
          <a:xfrm>
            <a:off x="0" y="6858000"/>
            <a:ext cx="12192000" cy="6858000"/>
            <a:chOff x="0" y="0"/>
            <a:chExt cx="12192000" cy="6858000"/>
          </a:xfrm>
        </p:grpSpPr>
        <p:pic>
          <p:nvPicPr>
            <p:cNvPr id="325" name="Google Shape;325;p21"/>
            <p:cNvPicPr preferRelativeResize="0"/>
            <p:nvPr/>
          </p:nvPicPr>
          <p:blipFill rotWithShape="1">
            <a:blip r:embed="rId4">
              <a:alphaModFix/>
            </a:blip>
            <a:srcRect b="3684" l="7250" r="6082" t="964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連結 以實心填滿" id="326" name="Google Shape;326;p2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35441" y="4247147"/>
              <a:ext cx="721895" cy="7218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" name="Google Shape;327;p21"/>
          <p:cNvSpPr/>
          <p:nvPr/>
        </p:nvSpPr>
        <p:spPr>
          <a:xfrm>
            <a:off x="0" y="-923332"/>
            <a:ext cx="12192000" cy="92333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1"/>
          <p:cNvSpPr txBox="1"/>
          <p:nvPr/>
        </p:nvSpPr>
        <p:spPr>
          <a:xfrm>
            <a:off x="1274286" y="-923333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4" name="Google Shape;334;p22"/>
            <p:cNvPicPr preferRelativeResize="0"/>
            <p:nvPr/>
          </p:nvPicPr>
          <p:blipFill rotWithShape="1">
            <a:blip r:embed="rId3">
              <a:alphaModFix/>
            </a:blip>
            <a:srcRect b="3684" l="7250" r="6082" t="964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連結 以實心填滿" id="335" name="Google Shape;335;p22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5441" y="4247147"/>
              <a:ext cx="721895" cy="7218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p22"/>
          <p:cNvSpPr/>
          <p:nvPr/>
        </p:nvSpPr>
        <p:spPr>
          <a:xfrm>
            <a:off x="0" y="-6858000"/>
            <a:ext cx="12192000" cy="68580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 txBox="1"/>
          <p:nvPr/>
        </p:nvSpPr>
        <p:spPr>
          <a:xfrm>
            <a:off x="1581248" y="-3890666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8" name="Google Shape;33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-5632952"/>
            <a:ext cx="4514752" cy="440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-20098893" y="13990"/>
            <a:ext cx="21851493" cy="6858000"/>
            <a:chOff x="-7964424" y="0"/>
            <a:chExt cx="21851493" cy="6858000"/>
          </a:xfrm>
        </p:grpSpPr>
        <p:pic>
          <p:nvPicPr>
            <p:cNvPr descr="一張含有 文字, 向量圖形 的圖片&#10;&#10;自動產生的描述" id="125" name="Google Shape;12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3414" y="1971675"/>
              <a:ext cx="4265292" cy="457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6" name="Google Shape;126;p3"/>
            <p:cNvGrpSpPr/>
            <p:nvPr/>
          </p:nvGrpSpPr>
          <p:grpSpPr>
            <a:xfrm>
              <a:off x="-7964424" y="0"/>
              <a:ext cx="7964424" cy="6858000"/>
              <a:chOff x="-7964424" y="0"/>
              <a:chExt cx="7964424" cy="6858000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-7964424" y="0"/>
                <a:ext cx="7964424" cy="6858000"/>
              </a:xfrm>
              <a:prstGeom prst="parallelogram">
                <a:avLst>
                  <a:gd fmla="val 25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 txBox="1"/>
              <p:nvPr/>
            </p:nvSpPr>
            <p:spPr>
              <a:xfrm>
                <a:off x="-5416151" y="817513"/>
                <a:ext cx="3974305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72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資料庫</a:t>
                </a:r>
                <a:endParaRPr b="1" sz="7200">
                  <a:solidFill>
                    <a:schemeClr val="lt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72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經驗分享</a:t>
                </a:r>
                <a:endParaRPr/>
              </a:p>
            </p:txBody>
          </p:sp>
          <p:sp>
            <p:nvSpPr>
              <p:cNvPr id="129" name="Google Shape;129;p3"/>
              <p:cNvSpPr txBox="1"/>
              <p:nvPr/>
            </p:nvSpPr>
            <p:spPr>
              <a:xfrm>
                <a:off x="-5416151" y="5835789"/>
                <a:ext cx="345714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組別:E-Dorm</a:t>
                </a:r>
                <a:endParaRPr b="1" sz="4000">
                  <a:solidFill>
                    <a:schemeClr val="lt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30" name="Google Shape;130;p3"/>
              <p:cNvSpPr txBox="1"/>
              <p:nvPr/>
            </p:nvSpPr>
            <p:spPr>
              <a:xfrm>
                <a:off x="-5416152" y="5167521"/>
                <a:ext cx="345714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主講:簡儀丞</a:t>
                </a:r>
                <a:endParaRPr/>
              </a:p>
            </p:txBody>
          </p:sp>
        </p:grpSp>
        <p:grpSp>
          <p:nvGrpSpPr>
            <p:cNvPr id="131" name="Google Shape;131;p3"/>
            <p:cNvGrpSpPr/>
            <p:nvPr/>
          </p:nvGrpSpPr>
          <p:grpSpPr>
            <a:xfrm>
              <a:off x="5922645" y="0"/>
              <a:ext cx="7964424" cy="6858000"/>
              <a:chOff x="5989320" y="0"/>
              <a:chExt cx="7964424" cy="6858000"/>
            </a:xfrm>
          </p:grpSpPr>
          <p:sp>
            <p:nvSpPr>
              <p:cNvPr id="132" name="Google Shape;132;p3"/>
              <p:cNvSpPr/>
              <p:nvPr/>
            </p:nvSpPr>
            <p:spPr>
              <a:xfrm>
                <a:off x="5989320" y="0"/>
                <a:ext cx="7964424" cy="6858000"/>
              </a:xfrm>
              <a:prstGeom prst="parallelogram">
                <a:avLst>
                  <a:gd fmla="val 25000" name="adj"/>
                </a:avLst>
              </a:pr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 txBox="1"/>
              <p:nvPr/>
            </p:nvSpPr>
            <p:spPr>
              <a:xfrm>
                <a:off x="8175729" y="668268"/>
                <a:ext cx="2278188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7200">
                    <a:solidFill>
                      <a:schemeClr val="lt2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目錄:</a:t>
                </a:r>
                <a:endParaRPr b="1" sz="7200">
                  <a:solidFill>
                    <a:schemeClr val="lt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34" name="Google Shape;134;p3"/>
              <p:cNvSpPr txBox="1"/>
              <p:nvPr/>
            </p:nvSpPr>
            <p:spPr>
              <a:xfrm>
                <a:off x="8175729" y="1836424"/>
                <a:ext cx="3921266" cy="4362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RDBMS / NoSQL</a:t>
                </a:r>
                <a:endParaRPr/>
              </a:p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Situation</a:t>
                </a:r>
                <a:endParaRPr/>
              </a:p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Firebase</a:t>
                </a:r>
                <a:endParaRPr/>
              </a:p>
              <a:p>
                <a:pPr indent="0" lvl="0" marL="0" marR="0" rtl="0" algn="l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Q&amp;A</a:t>
                </a:r>
                <a:endParaRPr b="1" sz="3600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7936917" y="2017842"/>
                <a:ext cx="83133" cy="42686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" name="Google Shape;136;p3"/>
          <p:cNvSpPr/>
          <p:nvPr/>
        </p:nvSpPr>
        <p:spPr>
          <a:xfrm>
            <a:off x="0" y="0"/>
            <a:ext cx="12192000" cy="68719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0116" y="669631"/>
            <a:ext cx="6351884" cy="550983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466725" y="2973388"/>
            <a:ext cx="59410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RDBMS / NOSQL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552755" y="7124162"/>
            <a:ext cx="11305565" cy="4352925"/>
            <a:chOff x="552755" y="1792208"/>
            <a:chExt cx="11305565" cy="4352925"/>
          </a:xfrm>
        </p:grpSpPr>
        <p:pic>
          <p:nvPicPr>
            <p:cNvPr id="140" name="Google Shape;14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2755" y="1890748"/>
              <a:ext cx="4155847" cy="4155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90820" y="1792208"/>
              <a:ext cx="6667500" cy="4352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3"/>
          <p:cNvSpPr txBox="1"/>
          <p:nvPr/>
        </p:nvSpPr>
        <p:spPr>
          <a:xfrm>
            <a:off x="2252595" y="6951502"/>
            <a:ext cx="71750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solidFill>
                  <a:srgbClr val="2929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Relational Database Management System 關聯式資料庫管理系統</a:t>
            </a:r>
            <a:endParaRPr b="1"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0" y="0"/>
            <a:ext cx="12192000" cy="925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466725" y="-17462"/>
            <a:ext cx="59410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RDBMS / NOSQL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552755" y="1792208"/>
            <a:ext cx="11305565" cy="4352925"/>
            <a:chOff x="552755" y="1792208"/>
            <a:chExt cx="11305565" cy="4352925"/>
          </a:xfrm>
        </p:grpSpPr>
        <p:pic>
          <p:nvPicPr>
            <p:cNvPr id="150" name="Google Shape;15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755" y="1890748"/>
              <a:ext cx="4155847" cy="4155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90820" y="1792208"/>
              <a:ext cx="6667500" cy="4352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4"/>
          <p:cNvGrpSpPr/>
          <p:nvPr/>
        </p:nvGrpSpPr>
        <p:grpSpPr>
          <a:xfrm>
            <a:off x="12340538" y="1189751"/>
            <a:ext cx="8198440" cy="5557837"/>
            <a:chOff x="2012968" y="1189750"/>
            <a:chExt cx="8198440" cy="5557837"/>
          </a:xfrm>
        </p:grpSpPr>
        <p:pic>
          <p:nvPicPr>
            <p:cNvPr id="153" name="Google Shape;153;p4"/>
            <p:cNvPicPr preferRelativeResize="0"/>
            <p:nvPr/>
          </p:nvPicPr>
          <p:blipFill rotWithShape="1">
            <a:blip r:embed="rId5">
              <a:alphaModFix/>
            </a:blip>
            <a:srcRect b="0" l="0" r="41301" t="0"/>
            <a:stretch/>
          </p:blipFill>
          <p:spPr>
            <a:xfrm>
              <a:off x="6637611" y="1189750"/>
              <a:ext cx="3573797" cy="5557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12968" y="2540554"/>
              <a:ext cx="2856230" cy="28562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Google Shape;15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40116" y="-5634916"/>
            <a:ext cx="6351884" cy="5509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2252595" y="1154699"/>
            <a:ext cx="71750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solidFill>
                  <a:srgbClr val="2929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Relational Database Management System 關聯式資料庫管理系統</a:t>
            </a:r>
            <a:endParaRPr b="1"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0" y="0"/>
            <a:ext cx="12192000" cy="925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466725" y="-17462"/>
            <a:ext cx="59410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RDBMS / NOSQL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3" name="Google Shape;163;p5"/>
          <p:cNvGrpSpPr/>
          <p:nvPr/>
        </p:nvGrpSpPr>
        <p:grpSpPr>
          <a:xfrm>
            <a:off x="-11448745" y="1792208"/>
            <a:ext cx="11305565" cy="4352925"/>
            <a:chOff x="552755" y="1792208"/>
            <a:chExt cx="11305565" cy="4352925"/>
          </a:xfrm>
        </p:grpSpPr>
        <p:pic>
          <p:nvPicPr>
            <p:cNvPr id="164" name="Google Shape;16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2755" y="1890748"/>
              <a:ext cx="4155847" cy="4155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90820" y="1792208"/>
              <a:ext cx="6667500" cy="4352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5"/>
          <p:cNvGrpSpPr/>
          <p:nvPr/>
        </p:nvGrpSpPr>
        <p:grpSpPr>
          <a:xfrm>
            <a:off x="2308555" y="1189751"/>
            <a:ext cx="8198440" cy="5557837"/>
            <a:chOff x="2012968" y="1189750"/>
            <a:chExt cx="8198440" cy="5557837"/>
          </a:xfrm>
        </p:grpSpPr>
        <p:pic>
          <p:nvPicPr>
            <p:cNvPr id="167" name="Google Shape;167;p5"/>
            <p:cNvPicPr preferRelativeResize="0"/>
            <p:nvPr/>
          </p:nvPicPr>
          <p:blipFill rotWithShape="1">
            <a:blip r:embed="rId5">
              <a:alphaModFix/>
            </a:blip>
            <a:srcRect b="0" l="0" r="41301" t="0"/>
            <a:stretch/>
          </p:blipFill>
          <p:spPr>
            <a:xfrm>
              <a:off x="6637611" y="1189750"/>
              <a:ext cx="3573797" cy="5557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12968" y="2540554"/>
              <a:ext cx="2856230" cy="28562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5"/>
          <p:cNvSpPr/>
          <p:nvPr/>
        </p:nvSpPr>
        <p:spPr>
          <a:xfrm>
            <a:off x="0" y="6858000"/>
            <a:ext cx="12192000" cy="6858000"/>
          </a:xfrm>
          <a:prstGeom prst="rect">
            <a:avLst/>
          </a:prstGeom>
          <a:solidFill>
            <a:srgbClr val="FFBE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2516" y="7505700"/>
            <a:ext cx="5562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1743517" y="9580921"/>
            <a:ext cx="33874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Situation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2252595" y="1154699"/>
            <a:ext cx="45849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>
                <a:solidFill>
                  <a:srgbClr val="2929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Non-SQL、Not only SQL 非關聯式資料庫</a:t>
            </a:r>
            <a:endParaRPr b="1"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/>
          <p:nvPr/>
        </p:nvSpPr>
        <p:spPr>
          <a:xfrm>
            <a:off x="0" y="-925214"/>
            <a:ext cx="12192000" cy="925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66725" y="-942676"/>
            <a:ext cx="59410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RDBMS / NOSQL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E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2516" y="647700"/>
            <a:ext cx="5562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 txBox="1"/>
          <p:nvPr/>
        </p:nvSpPr>
        <p:spPr>
          <a:xfrm>
            <a:off x="1743517" y="2722921"/>
            <a:ext cx="33874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Situation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4">
            <a:alphaModFix/>
          </a:blip>
          <a:srcRect b="0" l="19637" r="24160" t="0"/>
          <a:stretch/>
        </p:blipFill>
        <p:spPr>
          <a:xfrm>
            <a:off x="-4573947" y="2119283"/>
            <a:ext cx="3412414" cy="341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FFBE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2516" y="-5562600"/>
            <a:ext cx="5562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1743517" y="0"/>
            <a:ext cx="33874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Situation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4837426" y="2105799"/>
            <a:ext cx="6144900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RDBMS: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r>
              <a:rPr b="1" lang="en-US" sz="28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有ACID的需求</a:t>
            </a:r>
            <a:endParaRPr b="1" sz="2800">
              <a:solidFill>
                <a:srgbClr val="3A383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Schema必須事先定義好</a:t>
            </a:r>
            <a:endParaRPr b="1" sz="3600">
              <a:solidFill>
                <a:srgbClr val="3A383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NOSQL: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r>
              <a:rPr b="1" lang="en-US" sz="28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適合欄位多的資料</a:t>
            </a:r>
            <a:endParaRPr b="1" sz="2800">
              <a:solidFill>
                <a:srgbClr val="3A383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EX: 用戶資料、商品資訊、文章</a:t>
            </a:r>
            <a:endParaRPr b="1" sz="3600">
              <a:solidFill>
                <a:srgbClr val="3A383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 b="0" l="19637" r="24160" t="0"/>
          <a:stretch/>
        </p:blipFill>
        <p:spPr>
          <a:xfrm>
            <a:off x="619125" y="2119283"/>
            <a:ext cx="3412414" cy="341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5">
            <a:alphaModFix/>
          </a:blip>
          <a:srcRect b="0" l="17555" r="14533" t="0"/>
          <a:stretch/>
        </p:blipFill>
        <p:spPr>
          <a:xfrm>
            <a:off x="12192000" y="2335783"/>
            <a:ext cx="4029075" cy="333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0" y="1"/>
            <a:ext cx="12192000" cy="923330"/>
          </a:xfrm>
          <a:prstGeom prst="rect">
            <a:avLst/>
          </a:prstGeom>
          <a:solidFill>
            <a:srgbClr val="FFBE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2516" y="-5562600"/>
            <a:ext cx="5562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"/>
          <p:cNvSpPr txBox="1"/>
          <p:nvPr/>
        </p:nvSpPr>
        <p:spPr>
          <a:xfrm>
            <a:off x="1743517" y="0"/>
            <a:ext cx="33874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Situation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0" y="6879264"/>
            <a:ext cx="12192000" cy="685800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1274286" y="9846599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3022" y="8470582"/>
            <a:ext cx="6532045" cy="36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638801" y="2621119"/>
            <a:ext cx="676149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地端: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r>
              <a:rPr b="1" lang="en-US" sz="28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MYSQL、SQL SERVER、ORACLE</a:t>
            </a:r>
            <a:endParaRPr b="1" sz="3600">
              <a:solidFill>
                <a:srgbClr val="3A383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雲端: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</a:t>
            </a:r>
            <a:r>
              <a:rPr b="1" lang="en-US" sz="28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Google Cloud、Azure、Amazon</a:t>
            </a:r>
            <a:endParaRPr/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5">
            <a:alphaModFix/>
          </a:blip>
          <a:srcRect b="0" l="17555" r="14533" t="0"/>
          <a:stretch/>
        </p:blipFill>
        <p:spPr>
          <a:xfrm>
            <a:off x="7524124" y="2335783"/>
            <a:ext cx="4029075" cy="333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/>
          <p:cNvPicPr preferRelativeResize="0"/>
          <p:nvPr/>
        </p:nvPicPr>
        <p:blipFill rotWithShape="1">
          <a:blip r:embed="rId6">
            <a:alphaModFix/>
          </a:blip>
          <a:srcRect b="0" l="19637" r="24160" t="0"/>
          <a:stretch/>
        </p:blipFill>
        <p:spPr>
          <a:xfrm>
            <a:off x="-3412414" y="2119283"/>
            <a:ext cx="3412414" cy="341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A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1274286" y="2967335"/>
            <a:ext cx="3153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Firebase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022" y="1591318"/>
            <a:ext cx="6532045" cy="367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121" y="6858000"/>
            <a:ext cx="10575758" cy="520173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0" y="-923329"/>
            <a:ext cx="12192000" cy="923330"/>
          </a:xfrm>
          <a:prstGeom prst="rect">
            <a:avLst/>
          </a:prstGeom>
          <a:solidFill>
            <a:srgbClr val="FFBE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1743517" y="-923330"/>
            <a:ext cx="33874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Situation</a:t>
            </a:r>
            <a:endParaRPr b="1" sz="5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4362190" y="6857999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A383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免費、快速、方便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2021-12-28T11:08:54Z</dcterms:created>
  <dc:creator>A7225795</dc:creator>
</cp:coreProperties>
</file>