
<file path=[Content_Types].xml><?xml version="1.0" encoding="utf-8"?>
<Types xmlns="http://schemas.openxmlformats.org/package/2006/content-types">
  <Default Extension="tmp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56" r:id="rId4"/>
    <p:sldId id="257" r:id="rId5"/>
    <p:sldId id="258" r:id="rId6"/>
    <p:sldId id="261" r:id="rId7"/>
    <p:sldId id="262" r:id="rId8"/>
    <p:sldId id="271" r:id="rId9"/>
    <p:sldId id="259" r:id="rId10"/>
    <p:sldId id="260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82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4" r:id="rId29"/>
    <p:sldId id="283" r:id="rId30"/>
    <p:sldId id="285" r:id="rId31"/>
    <p:sldId id="286" r:id="rId32"/>
    <p:sldId id="287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0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89DF-49AB-430C-8B0C-7D2548D99BCD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029-F230-47E5-B23A-BB1FB8B64C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131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89DF-49AB-430C-8B0C-7D2548D99BCD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029-F230-47E5-B23A-BB1FB8B64C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54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89DF-49AB-430C-8B0C-7D2548D99BCD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029-F230-47E5-B23A-BB1FB8B64C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958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89DF-49AB-430C-8B0C-7D2548D99BCD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029-F230-47E5-B23A-BB1FB8B64C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903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89DF-49AB-430C-8B0C-7D2548D99BCD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029-F230-47E5-B23A-BB1FB8B64C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25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89DF-49AB-430C-8B0C-7D2548D99BCD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029-F230-47E5-B23A-BB1FB8B64C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8549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89DF-49AB-430C-8B0C-7D2548D99BCD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029-F230-47E5-B23A-BB1FB8B64C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2814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89DF-49AB-430C-8B0C-7D2548D99BCD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029-F230-47E5-B23A-BB1FB8B64C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659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89DF-49AB-430C-8B0C-7D2548D99BCD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029-F230-47E5-B23A-BB1FB8B64C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783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89DF-49AB-430C-8B0C-7D2548D99BCD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029-F230-47E5-B23A-BB1FB8B64C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34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89DF-49AB-430C-8B0C-7D2548D99BCD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029-F230-47E5-B23A-BB1FB8B64C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0328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589DF-49AB-430C-8B0C-7D2548D99BCD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1B029-F230-47E5-B23A-BB1FB8B64C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94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gouist.github.io/post/2019/12/android-fetch-mysql-using-xampp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hyperlink" Target="https://www.apachefriends.org/zh_tw/index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70182" y="1574945"/>
            <a:ext cx="9144000" cy="2387600"/>
          </a:xfrm>
        </p:spPr>
        <p:txBody>
          <a:bodyPr/>
          <a:lstStyle/>
          <a:p>
            <a:r>
              <a:rPr lang="zh-TW" altLang="en-US" dirty="0"/>
              <a:t>專題經驗分享</a:t>
            </a:r>
          </a:p>
        </p:txBody>
      </p:sp>
    </p:spTree>
    <p:extLst>
      <p:ext uri="{BB962C8B-B14F-4D97-AF65-F5344CB8AC3E}">
        <p14:creationId xmlns:p14="http://schemas.microsoft.com/office/powerpoint/2010/main" val="184226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以系統管理員方式</a:t>
            </a:r>
            <a:r>
              <a:rPr lang="zh-TW" altLang="en-US" dirty="0" smtClean="0"/>
              <a:t>執行</a:t>
            </a:r>
            <a:endParaRPr lang="zh-TW" altLang="en-US" dirty="0"/>
          </a:p>
        </p:txBody>
      </p:sp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82" y="1434044"/>
            <a:ext cx="7966035" cy="5244767"/>
          </a:xfrm>
        </p:spPr>
      </p:pic>
    </p:spTree>
    <p:extLst>
      <p:ext uri="{BB962C8B-B14F-4D97-AF65-F5344CB8AC3E}">
        <p14:creationId xmlns:p14="http://schemas.microsoft.com/office/powerpoint/2010/main" val="281669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3306port</a:t>
            </a:r>
            <a:r>
              <a:rPr lang="zh-TW" altLang="en-US" dirty="0" smtClean="0"/>
              <a:t>被占用</a:t>
            </a:r>
            <a:endParaRPr lang="zh-TW" altLang="en-US" dirty="0"/>
          </a:p>
        </p:txBody>
      </p:sp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52" y="1356818"/>
            <a:ext cx="8337755" cy="5430786"/>
          </a:xfrm>
        </p:spPr>
      </p:pic>
    </p:spTree>
    <p:extLst>
      <p:ext uri="{BB962C8B-B14F-4D97-AF65-F5344CB8AC3E}">
        <p14:creationId xmlns:p14="http://schemas.microsoft.com/office/powerpoint/2010/main" val="284763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查詢</a:t>
            </a:r>
            <a:r>
              <a:rPr lang="en-US" altLang="zh-TW" dirty="0"/>
              <a:t>3306 Port PID</a:t>
            </a:r>
            <a:endParaRPr lang="zh-TW" altLang="en-US" dirty="0"/>
          </a:p>
        </p:txBody>
      </p:sp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8"/>
          <a:stretch/>
        </p:blipFill>
        <p:spPr>
          <a:xfrm>
            <a:off x="492440" y="1415846"/>
            <a:ext cx="11207120" cy="5324167"/>
          </a:xfrm>
        </p:spPr>
      </p:pic>
      <p:sp>
        <p:nvSpPr>
          <p:cNvPr id="5" name="矩形 4"/>
          <p:cNvSpPr/>
          <p:nvPr/>
        </p:nvSpPr>
        <p:spPr>
          <a:xfrm>
            <a:off x="3260436" y="2741408"/>
            <a:ext cx="4103925" cy="3620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127224" y="2920180"/>
            <a:ext cx="993059" cy="4768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0111649" y="2213466"/>
            <a:ext cx="1587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PID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3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打開工作管理員並結束工作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42" t="23347" r="17643" b="12481"/>
          <a:stretch/>
        </p:blipFill>
        <p:spPr>
          <a:xfrm>
            <a:off x="2015614" y="1567573"/>
            <a:ext cx="7600334" cy="529042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372465" y="3625734"/>
            <a:ext cx="894736" cy="2875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29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更改</a:t>
            </a:r>
            <a:r>
              <a:rPr lang="en-US" altLang="zh-TW" dirty="0" smtClean="0"/>
              <a:t>MySQL</a:t>
            </a:r>
            <a:r>
              <a:rPr lang="zh-TW" altLang="en-US" dirty="0" smtClean="0"/>
              <a:t>的</a:t>
            </a:r>
            <a:r>
              <a:rPr lang="en-US" altLang="zh-TW" dirty="0" smtClean="0"/>
              <a:t>port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478" t="17904" r="13225" b="23299"/>
          <a:stretch/>
        </p:blipFill>
        <p:spPr>
          <a:xfrm>
            <a:off x="1847273" y="1410572"/>
            <a:ext cx="8285018" cy="52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0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把</a:t>
            </a:r>
            <a:r>
              <a:rPr lang="en-US" altLang="zh-TW" dirty="0"/>
              <a:t>3306</a:t>
            </a:r>
            <a:r>
              <a:rPr lang="zh-TW" altLang="en-US" dirty="0"/>
              <a:t>改為</a:t>
            </a:r>
            <a:r>
              <a:rPr lang="en-US" altLang="zh-TW" dirty="0"/>
              <a:t>3307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01" t="20027" r="16687" b="22623"/>
          <a:stretch/>
        </p:blipFill>
        <p:spPr>
          <a:xfrm>
            <a:off x="957859" y="1690688"/>
            <a:ext cx="10276282" cy="50758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38200" y="3542097"/>
            <a:ext cx="1480919" cy="4137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838200" y="5281443"/>
            <a:ext cx="1548865" cy="4267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91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744" t="14033" r="23668" b="25755"/>
          <a:stretch/>
        </p:blipFill>
        <p:spPr>
          <a:xfrm>
            <a:off x="845127" y="262191"/>
            <a:ext cx="9687682" cy="64859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116291" y="1709594"/>
            <a:ext cx="1480919" cy="4137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306127" y="5366328"/>
            <a:ext cx="2413000" cy="4091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193473" y="3335205"/>
            <a:ext cx="1369291" cy="8858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40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PHP.ini</a:t>
            </a:r>
            <a:r>
              <a:rPr lang="zh-TW" altLang="en-US" dirty="0" smtClean="0"/>
              <a:t> </a:t>
            </a:r>
            <a:r>
              <a:rPr lang="en-US" altLang="zh-TW" dirty="0" smtClean="0"/>
              <a:t>3306port </a:t>
            </a:r>
            <a:r>
              <a:rPr lang="zh-TW" altLang="en-US" dirty="0" smtClean="0"/>
              <a:t>全部改為</a:t>
            </a:r>
            <a:r>
              <a:rPr lang="en-US" altLang="zh-TW" dirty="0" smtClean="0"/>
              <a:t>3307</a:t>
            </a:r>
            <a:endParaRPr lang="zh-TW" altLang="en-US" dirty="0"/>
          </a:p>
        </p:txBody>
      </p:sp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2" y="2082798"/>
            <a:ext cx="11969678" cy="4032101"/>
          </a:xfrm>
        </p:spPr>
      </p:pic>
      <p:sp>
        <p:nvSpPr>
          <p:cNvPr id="5" name="矩形 4"/>
          <p:cNvSpPr/>
          <p:nvPr/>
        </p:nvSpPr>
        <p:spPr>
          <a:xfrm>
            <a:off x="7100456" y="3851563"/>
            <a:ext cx="944418" cy="5264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728857" y="1861126"/>
            <a:ext cx="944418" cy="5264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426528" y="3029527"/>
            <a:ext cx="949035" cy="4248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911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成功進入資料庫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8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7" y="155316"/>
            <a:ext cx="11915883" cy="67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5145" y="854652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目錄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7509" y="2850861"/>
            <a:ext cx="2893291" cy="1517939"/>
          </a:xfrm>
        </p:spPr>
        <p:txBody>
          <a:bodyPr/>
          <a:lstStyle/>
          <a:p>
            <a:r>
              <a:rPr lang="zh-TW" altLang="en-US" dirty="0" smtClean="0"/>
              <a:t>資料庫連接</a:t>
            </a:r>
            <a:endParaRPr lang="en-US" altLang="zh-TW" dirty="0" smtClean="0"/>
          </a:p>
          <a:p>
            <a:r>
              <a:rPr lang="zh-TW" altLang="en-US" dirty="0"/>
              <a:t>經驗分享</a:t>
            </a:r>
          </a:p>
        </p:txBody>
      </p:sp>
    </p:spTree>
    <p:extLst>
      <p:ext uri="{BB962C8B-B14F-4D97-AF65-F5344CB8AC3E}">
        <p14:creationId xmlns:p14="http://schemas.microsoft.com/office/powerpoint/2010/main" val="60623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4427" y="2163968"/>
            <a:ext cx="1147546" cy="3317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290916" y="1973826"/>
            <a:ext cx="9458632" cy="14551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169579" y="4240532"/>
            <a:ext cx="7475865" cy="14326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89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58" r="19274" b="29319"/>
          <a:stretch/>
        </p:blipFill>
        <p:spPr>
          <a:xfrm>
            <a:off x="0" y="568965"/>
            <a:ext cx="12192000" cy="528604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986684" y="939416"/>
            <a:ext cx="1091380" cy="3965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36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3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53" y="980419"/>
            <a:ext cx="5305208" cy="53194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5153" y="5245944"/>
            <a:ext cx="2458065" cy="7615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內容版面配置區 7" descr="畫面剪輯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08" y="213134"/>
            <a:ext cx="5034116" cy="6469934"/>
          </a:xfrm>
        </p:spPr>
      </p:pic>
      <p:sp>
        <p:nvSpPr>
          <p:cNvPr id="7" name="文字方塊 6"/>
          <p:cNvSpPr txBox="1"/>
          <p:nvPr/>
        </p:nvSpPr>
        <p:spPr>
          <a:xfrm>
            <a:off x="10593844" y="2163096"/>
            <a:ext cx="151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0000"/>
                </a:solidFill>
              </a:rPr>
              <a:t>1111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8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內容版面配置區 2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7906"/>
            <a:ext cx="9228408" cy="5144241"/>
          </a:xfrm>
        </p:spPr>
      </p:pic>
      <p:sp>
        <p:nvSpPr>
          <p:cNvPr id="6" name="矩形 5"/>
          <p:cNvSpPr/>
          <p:nvPr/>
        </p:nvSpPr>
        <p:spPr>
          <a:xfrm>
            <a:off x="2678586" y="4931313"/>
            <a:ext cx="2373706" cy="3057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994339" y="1440860"/>
            <a:ext cx="2796861" cy="7222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1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*C:\xampp\htdocs\GetData.php - Notepad++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42" y="197976"/>
            <a:ext cx="9426677" cy="6341585"/>
          </a:xfrm>
        </p:spPr>
      </p:pic>
    </p:spTree>
    <p:extLst>
      <p:ext uri="{BB962C8B-B14F-4D97-AF65-F5344CB8AC3E}">
        <p14:creationId xmlns:p14="http://schemas.microsoft.com/office/powerpoint/2010/main" val="25687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5" y="925564"/>
            <a:ext cx="11440670" cy="4875469"/>
          </a:xfrm>
        </p:spPr>
      </p:pic>
      <p:sp>
        <p:nvSpPr>
          <p:cNvPr id="5" name="矩形 4"/>
          <p:cNvSpPr/>
          <p:nvPr/>
        </p:nvSpPr>
        <p:spPr>
          <a:xfrm>
            <a:off x="375665" y="1489562"/>
            <a:ext cx="2564180" cy="11651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247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8974"/>
            <a:ext cx="10713615" cy="5251555"/>
          </a:xfrm>
        </p:spPr>
      </p:pic>
    </p:spTree>
    <p:extLst>
      <p:ext uri="{BB962C8B-B14F-4D97-AF65-F5344CB8AC3E}">
        <p14:creationId xmlns:p14="http://schemas.microsoft.com/office/powerpoint/2010/main" val="42711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63" y="484104"/>
            <a:ext cx="8826910" cy="6066230"/>
          </a:xfrm>
        </p:spPr>
      </p:pic>
      <p:sp>
        <p:nvSpPr>
          <p:cNvPr id="5" name="矩形 4"/>
          <p:cNvSpPr/>
          <p:nvPr/>
        </p:nvSpPr>
        <p:spPr>
          <a:xfrm>
            <a:off x="3541652" y="365657"/>
            <a:ext cx="2210219" cy="8450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946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無法進行外部連線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解決方法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38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把 </a:t>
            </a:r>
            <a:r>
              <a:rPr lang="en-US" altLang="zh-TW" dirty="0" smtClean="0"/>
              <a:t>Port 80</a:t>
            </a:r>
            <a:r>
              <a:rPr lang="zh-TW" altLang="en-US" dirty="0" smtClean="0"/>
              <a:t>、</a:t>
            </a:r>
            <a:r>
              <a:rPr lang="en-US" altLang="zh-TW" dirty="0" smtClean="0"/>
              <a:t>443</a:t>
            </a:r>
            <a:r>
              <a:rPr lang="zh-TW" altLang="en-US" dirty="0" smtClean="0"/>
              <a:t>、</a:t>
            </a:r>
            <a:r>
              <a:rPr lang="en-US" altLang="zh-TW" dirty="0" smtClean="0"/>
              <a:t>3306</a:t>
            </a:r>
            <a:r>
              <a:rPr lang="zh-TW" altLang="en-US" dirty="0" smtClean="0"/>
              <a:t>設為可對外連線</a:t>
            </a:r>
            <a:endParaRPr lang="zh-TW" altLang="en-US" dirty="0"/>
          </a:p>
        </p:txBody>
      </p:sp>
      <p:pic>
        <p:nvPicPr>
          <p:cNvPr id="4" name="內容版面配置區 3" descr="Windows Defender 防火牆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83" y="1530542"/>
            <a:ext cx="9839917" cy="4862388"/>
          </a:xfrm>
        </p:spPr>
      </p:pic>
      <p:sp>
        <p:nvSpPr>
          <p:cNvPr id="6" name="矩形 5"/>
          <p:cNvSpPr/>
          <p:nvPr/>
        </p:nvSpPr>
        <p:spPr>
          <a:xfrm>
            <a:off x="1097384" y="4650658"/>
            <a:ext cx="1470326" cy="4108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181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630363"/>
            <a:ext cx="9144000" cy="2387600"/>
          </a:xfrm>
        </p:spPr>
        <p:txBody>
          <a:bodyPr/>
          <a:lstStyle/>
          <a:p>
            <a:r>
              <a:rPr lang="zh-TW" altLang="en-US" dirty="0" smtClean="0"/>
              <a:t>資料庫連接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709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87" y="1825625"/>
            <a:ext cx="7133825" cy="4351338"/>
          </a:xfrm>
        </p:spPr>
      </p:pic>
      <p:sp>
        <p:nvSpPr>
          <p:cNvPr id="5" name="矩形 4"/>
          <p:cNvSpPr/>
          <p:nvPr/>
        </p:nvSpPr>
        <p:spPr>
          <a:xfrm>
            <a:off x="7535130" y="2964873"/>
            <a:ext cx="971561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2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5" y="1690688"/>
            <a:ext cx="6462111" cy="3862746"/>
          </a:xfrm>
        </p:spPr>
      </p:pic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56" y="2235713"/>
            <a:ext cx="6603308" cy="33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96" y="1080656"/>
            <a:ext cx="4288660" cy="4253654"/>
          </a:xfrm>
          <a:prstGeom prst="rect">
            <a:avLst/>
          </a:prstGeom>
        </p:spPr>
      </p:pic>
      <p:pic>
        <p:nvPicPr>
          <p:cNvPr id="5" name="圖片 4" descr="畫面剪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803" r="39525" b="38958"/>
          <a:stretch/>
        </p:blipFill>
        <p:spPr>
          <a:xfrm>
            <a:off x="6115846" y="1080656"/>
            <a:ext cx="5522270" cy="425365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40509" y="5615710"/>
            <a:ext cx="1249680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100" dirty="0" smtClean="0"/>
              <a:t> </a:t>
            </a:r>
            <a:r>
              <a:rPr lang="zh-TW" altLang="en-US" sz="2800" dirty="0" smtClean="0"/>
              <a:t>參考網址</a:t>
            </a:r>
            <a:r>
              <a:rPr lang="en-US" altLang="zh-TW" sz="2800" dirty="0" smtClean="0"/>
              <a:t>:</a:t>
            </a:r>
          </a:p>
          <a:p>
            <a:r>
              <a:rPr lang="zh-TW" altLang="en-US" sz="2800" dirty="0" smtClean="0">
                <a:hlinkClick r:id="rId4"/>
              </a:rPr>
              <a:t>https</a:t>
            </a:r>
            <a:r>
              <a:rPr lang="zh-TW" altLang="en-US" sz="2800" dirty="0">
                <a:hlinkClick r:id="rId4"/>
              </a:rPr>
              <a:t>://igouist.github.io/post/2019/12/android-fetch-mysql-using-xampp/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793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匯入</a:t>
            </a:r>
            <a:r>
              <a:rPr lang="en-US" altLang="zh-TW" dirty="0" smtClean="0"/>
              <a:t>Excel</a:t>
            </a:r>
            <a:r>
              <a:rPr lang="zh-TW" altLang="en-US" dirty="0" smtClean="0"/>
              <a:t>到</a:t>
            </a:r>
            <a:r>
              <a:rPr lang="en-US" altLang="zh-TW" dirty="0" smtClean="0"/>
              <a:t>XAMPP</a:t>
            </a:r>
            <a:r>
              <a:rPr lang="zh-TW" altLang="en-US" dirty="0" smtClean="0"/>
              <a:t>教學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35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" y="422982"/>
            <a:ext cx="8002280" cy="594430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89473" y="4434348"/>
            <a:ext cx="2320412" cy="87507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8829368" y="4316361"/>
            <a:ext cx="2753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Excel</a:t>
            </a:r>
            <a:r>
              <a:rPr lang="zh-TW" altLang="en-US" sz="2400" dirty="0" smtClean="0"/>
              <a:t>另存為</a:t>
            </a:r>
            <a:r>
              <a:rPr lang="en-US" altLang="zh-TW" sz="2400" dirty="0" smtClean="0"/>
              <a:t>.csv</a:t>
            </a:r>
            <a:r>
              <a:rPr lang="zh-TW" altLang="en-US" sz="2400" dirty="0"/>
              <a:t>檔</a:t>
            </a:r>
          </a:p>
        </p:txBody>
      </p:sp>
    </p:spTree>
    <p:extLst>
      <p:ext uri="{BB962C8B-B14F-4D97-AF65-F5344CB8AC3E}">
        <p14:creationId xmlns:p14="http://schemas.microsoft.com/office/powerpoint/2010/main" val="1034657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songs.csv - 記事本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8" y="1589030"/>
            <a:ext cx="7458745" cy="508550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4402" y="1868129"/>
            <a:ext cx="1002889" cy="43262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415846" y="875071"/>
            <a:ext cx="6479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存檔後用記事本開啟</a:t>
            </a:r>
            <a:r>
              <a:rPr lang="en-US" altLang="zh-TW" sz="2400" dirty="0" smtClean="0"/>
              <a:t>.csv</a:t>
            </a:r>
            <a:r>
              <a:rPr lang="zh-TW" altLang="en-US" sz="2400" dirty="0" smtClean="0"/>
              <a:t>檔，並選擇另存新檔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95322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另存新檔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36" y="169488"/>
            <a:ext cx="7875796" cy="590684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0389" y="5486400"/>
            <a:ext cx="1995946" cy="39329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9055510" y="5024735"/>
            <a:ext cx="2753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另存為</a:t>
            </a:r>
            <a:r>
              <a:rPr lang="en-US" altLang="zh-TW" sz="2400" dirty="0" smtClean="0"/>
              <a:t>UTF-8</a:t>
            </a:r>
            <a:r>
              <a:rPr lang="zh-TW" altLang="en-US" sz="2400" dirty="0" smtClean="0"/>
              <a:t>的格式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773064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4" y="2172929"/>
            <a:ext cx="10753534" cy="372330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884606" y="2241755"/>
            <a:ext cx="1130710" cy="85540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660489" y="1238864"/>
            <a:ext cx="3156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選擇資料表進行匯入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18154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為何要設定為</a:t>
            </a:r>
            <a:r>
              <a:rPr lang="en-US" altLang="zh-TW" dirty="0"/>
              <a:t>.</a:t>
            </a:r>
            <a:r>
              <a:rPr lang="en-US" altLang="zh-TW" dirty="0" err="1" smtClean="0"/>
              <a:t>cvs</a:t>
            </a:r>
            <a:r>
              <a:rPr lang="zh-TW" altLang="en-US" dirty="0" smtClean="0"/>
              <a:t>及</a:t>
            </a:r>
            <a:r>
              <a:rPr lang="en-US" altLang="zh-TW" dirty="0" smtClean="0"/>
              <a:t>utf-8</a:t>
            </a:r>
            <a:r>
              <a:rPr lang="zh-TW" altLang="en-US" dirty="0" smtClean="0"/>
              <a:t>的格式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主要防止資料匯入後會變成亂碼的情況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2351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61" y="970902"/>
            <a:ext cx="8344329" cy="528982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293806" y="380681"/>
            <a:ext cx="5545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選擇檔案，編碼為</a:t>
            </a:r>
            <a:r>
              <a:rPr lang="en-US" altLang="zh-TW" sz="2400" dirty="0" smtClean="0"/>
              <a:t>UTF-8</a:t>
            </a:r>
            <a:r>
              <a:rPr lang="zh-TW" altLang="en-US" sz="2400" dirty="0" smtClean="0"/>
              <a:t>，格式選擇</a:t>
            </a:r>
            <a:r>
              <a:rPr lang="en-US" altLang="zh-TW" sz="2400" dirty="0" smtClean="0"/>
              <a:t>CSV</a:t>
            </a:r>
            <a:endParaRPr lang="zh-TW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2458065" y="1956619"/>
            <a:ext cx="2517058" cy="44245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458065" y="2635045"/>
            <a:ext cx="2428567" cy="42278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617406" y="5350660"/>
            <a:ext cx="2571136" cy="74533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87" y="5104669"/>
            <a:ext cx="2170549" cy="128461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845964" y="5805946"/>
            <a:ext cx="886691" cy="58333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055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下載</a:t>
            </a:r>
            <a:r>
              <a:rPr lang="en-US" altLang="zh-TW" dirty="0" smtClean="0"/>
              <a:t>XAMPP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07690" y="2104103"/>
            <a:ext cx="10046110" cy="4072860"/>
          </a:xfrm>
        </p:spPr>
        <p:txBody>
          <a:bodyPr/>
          <a:lstStyle/>
          <a:p>
            <a:r>
              <a:rPr lang="en-US" altLang="zh-TW" dirty="0" smtClean="0"/>
              <a:t>https://www.apachefriends.org/zh_tw/index.html</a:t>
            </a:r>
          </a:p>
        </p:txBody>
      </p:sp>
      <p:pic>
        <p:nvPicPr>
          <p:cNvPr id="4" name="圖片 3" descr="畫面剪輯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33" y="1357104"/>
            <a:ext cx="9671547" cy="51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9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7" y="564527"/>
            <a:ext cx="10386029" cy="588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825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17109" y="2877417"/>
            <a:ext cx="3586018" cy="1131166"/>
          </a:xfrm>
        </p:spPr>
        <p:txBody>
          <a:bodyPr>
            <a:normAutofit/>
          </a:bodyPr>
          <a:lstStyle/>
          <a:p>
            <a:r>
              <a:rPr lang="zh-TW" altLang="en-US" sz="6000" dirty="0" smtClean="0"/>
              <a:t>經驗分享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82437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開啟資料庫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06" t="22895" r="16257"/>
          <a:stretch/>
        </p:blipFill>
        <p:spPr>
          <a:xfrm>
            <a:off x="964790" y="1396014"/>
            <a:ext cx="7992398" cy="532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2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5"/>
          <a:stretch/>
        </p:blipFill>
        <p:spPr>
          <a:xfrm>
            <a:off x="602263" y="886235"/>
            <a:ext cx="10830159" cy="5022952"/>
          </a:xfrm>
        </p:spPr>
      </p:pic>
      <p:sp>
        <p:nvSpPr>
          <p:cNvPr id="6" name="矩形 5"/>
          <p:cNvSpPr/>
          <p:nvPr/>
        </p:nvSpPr>
        <p:spPr>
          <a:xfrm>
            <a:off x="5260258" y="2094269"/>
            <a:ext cx="757084" cy="4031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341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9" y="365125"/>
            <a:ext cx="11884591" cy="5555226"/>
          </a:xfrm>
        </p:spPr>
      </p:pic>
    </p:spTree>
    <p:extLst>
      <p:ext uri="{BB962C8B-B14F-4D97-AF65-F5344CB8AC3E}">
        <p14:creationId xmlns:p14="http://schemas.microsoft.com/office/powerpoint/2010/main" val="355546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可能會發生的問題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解決方法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626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6" y="207809"/>
            <a:ext cx="9737622" cy="6418629"/>
          </a:xfrm>
        </p:spPr>
      </p:pic>
    </p:spTree>
    <p:extLst>
      <p:ext uri="{BB962C8B-B14F-4D97-AF65-F5344CB8AC3E}">
        <p14:creationId xmlns:p14="http://schemas.microsoft.com/office/powerpoint/2010/main" val="11179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2264</TotalTime>
  <Words>211</Words>
  <Application>Microsoft Office PowerPoint</Application>
  <PresentationFormat>寬螢幕</PresentationFormat>
  <Paragraphs>34</Paragraphs>
  <Slides>41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6" baseType="lpstr">
      <vt:lpstr>新細明體</vt:lpstr>
      <vt:lpstr>Arial</vt:lpstr>
      <vt:lpstr>Calibri</vt:lpstr>
      <vt:lpstr>Calibri Light</vt:lpstr>
      <vt:lpstr>Office 佈景主題</vt:lpstr>
      <vt:lpstr>專題經驗分享</vt:lpstr>
      <vt:lpstr>目錄</vt:lpstr>
      <vt:lpstr>資料庫連接</vt:lpstr>
      <vt:lpstr>下載XAMPP</vt:lpstr>
      <vt:lpstr>開啟資料庫</vt:lpstr>
      <vt:lpstr>PowerPoint 簡報</vt:lpstr>
      <vt:lpstr>PowerPoint 簡報</vt:lpstr>
      <vt:lpstr>可能會發生的問題</vt:lpstr>
      <vt:lpstr>PowerPoint 簡報</vt:lpstr>
      <vt:lpstr>以系統管理員方式執行</vt:lpstr>
      <vt:lpstr>3306port被占用</vt:lpstr>
      <vt:lpstr>查詢3306 Port PID</vt:lpstr>
      <vt:lpstr>打開工作管理員並結束工作</vt:lpstr>
      <vt:lpstr>更改MySQL的port</vt:lpstr>
      <vt:lpstr>把3306改為3307</vt:lpstr>
      <vt:lpstr>PowerPoint 簡報</vt:lpstr>
      <vt:lpstr>PHP.ini 3306port 全部改為3307</vt:lpstr>
      <vt:lpstr>成功進入資料庫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無法進行外部連線</vt:lpstr>
      <vt:lpstr>把 Port 80、443、3306設為可對外連線</vt:lpstr>
      <vt:lpstr>PowerPoint 簡報</vt:lpstr>
      <vt:lpstr>PowerPoint 簡報</vt:lpstr>
      <vt:lpstr>PowerPoint 簡報</vt:lpstr>
      <vt:lpstr>匯入Excel到XAMPP教學</vt:lpstr>
      <vt:lpstr>PowerPoint 簡報</vt:lpstr>
      <vt:lpstr>PowerPoint 簡報</vt:lpstr>
      <vt:lpstr>PowerPoint 簡報</vt:lpstr>
      <vt:lpstr>PowerPoint 簡報</vt:lpstr>
      <vt:lpstr>為何要設定為.cvs及utf-8的格式</vt:lpstr>
      <vt:lpstr>PowerPoint 簡報</vt:lpstr>
      <vt:lpstr>PowerPoint 簡報</vt:lpstr>
      <vt:lpstr>經驗分享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資料庫連接</dc:title>
  <dc:creator>譚舒媛</dc:creator>
  <cp:lastModifiedBy>暄涵 黃</cp:lastModifiedBy>
  <cp:revision>37</cp:revision>
  <dcterms:created xsi:type="dcterms:W3CDTF">2021-12-25T02:21:03Z</dcterms:created>
  <dcterms:modified xsi:type="dcterms:W3CDTF">2021-12-29T14:29:53Z</dcterms:modified>
</cp:coreProperties>
</file>