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81" r:id="rId2"/>
    <p:sldId id="278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7EC53-5529-4B61-8D18-1A0C2073D5D9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7E09E-312E-4E84-AAC0-4687A5B322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10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Wilson</a:t>
            </a:r>
            <a:r>
              <a:rPr lang="zh-TW" altLang="en-US" dirty="0"/>
              <a:t>家的助理程式設計師跟</a:t>
            </a:r>
            <a:r>
              <a:rPr lang="en-US" altLang="zh-TW" dirty="0"/>
              <a:t>DC</a:t>
            </a:r>
            <a:r>
              <a:rPr lang="zh-TW" altLang="en-US" dirty="0"/>
              <a:t>的職缺介紹一致，但是</a:t>
            </a:r>
            <a:r>
              <a:rPr lang="en-US" altLang="zh-TW" dirty="0"/>
              <a:t>Wilson</a:t>
            </a:r>
            <a:r>
              <a:rPr lang="zh-TW" altLang="en-US" dirty="0"/>
              <a:t>家的不會有</a:t>
            </a:r>
            <a:r>
              <a:rPr lang="en-US" altLang="zh-TW" dirty="0"/>
              <a:t>18</a:t>
            </a:r>
            <a:r>
              <a:rPr lang="zh-TW" altLang="en-US" dirty="0"/>
              <a:t>天的培訓課程，在此張</a:t>
            </a:r>
            <a:r>
              <a:rPr lang="en-US" altLang="zh-TW" dirty="0"/>
              <a:t>EDM</a:t>
            </a:r>
            <a:r>
              <a:rPr lang="zh-TW" altLang="en-US" dirty="0"/>
              <a:t>上有點難呈現兩個相同性質的職缺，故還是有將</a:t>
            </a:r>
            <a:r>
              <a:rPr lang="en-US" altLang="zh-TW" dirty="0"/>
              <a:t>DC</a:t>
            </a:r>
            <a:r>
              <a:rPr lang="zh-TW" altLang="en-US" dirty="0"/>
              <a:t>的培訓課程字眼放上</a:t>
            </a:r>
            <a:r>
              <a:rPr lang="en-US" altLang="zh-TW" dirty="0"/>
              <a:t>(</a:t>
            </a:r>
            <a:r>
              <a:rPr lang="zh-TW" altLang="en-US"/>
              <a:t>因為有培訓會是吸引學生的點</a:t>
            </a:r>
            <a:r>
              <a:rPr lang="en-US" altLang="zh-TW"/>
              <a:t>)</a:t>
            </a:r>
            <a:r>
              <a:rPr lang="zh-TW" altLang="en-US" dirty="0"/>
              <a:t>。</a:t>
            </a:r>
            <a:endParaRPr dirty="0"/>
          </a:p>
        </p:txBody>
      </p:sp>
      <p:sp>
        <p:nvSpPr>
          <p:cNvPr id="189" name="Google Shape;1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63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931863"/>
            <a:ext cx="4470400" cy="25161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7" name="Google Shape;907;p17:notes"/>
          <p:cNvSpPr txBox="1">
            <a:spLocks noGrp="1"/>
          </p:cNvSpPr>
          <p:nvPr>
            <p:ph type="body" idx="1"/>
          </p:nvPr>
        </p:nvSpPr>
        <p:spPr>
          <a:xfrm>
            <a:off x="907416" y="3587481"/>
            <a:ext cx="7259320" cy="293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 altLang="en-US" dirty="0"/>
              <a:t>有問題可以提問</a:t>
            </a:r>
            <a:endParaRPr dirty="0"/>
          </a:p>
        </p:txBody>
      </p:sp>
      <p:sp>
        <p:nvSpPr>
          <p:cNvPr id="908" name="Google Shape;908;p17:notes"/>
          <p:cNvSpPr txBox="1">
            <a:spLocks noGrp="1"/>
          </p:cNvSpPr>
          <p:nvPr>
            <p:ph type="sldNum" idx="12"/>
          </p:nvPr>
        </p:nvSpPr>
        <p:spPr>
          <a:xfrm>
            <a:off x="5139919" y="7080485"/>
            <a:ext cx="3932132" cy="373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815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cloudgss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79B740-AF8F-A09C-CD1A-DFD2CFD20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E0DBB8D-0D52-F31F-18F5-AED1CE171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D9EFD9-0B68-5BFD-3C31-EDEBF2EC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8900-DE4D-463C-8334-98B31BD50D82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1AA3D3-4291-A896-F673-39F0B06D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DAF003-5EF2-BFE0-AA49-E74C0F80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67F-35F8-4AC2-8310-5B95C743F7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57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D52DF-CE66-126B-637D-C1EE8CC9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A9EE9B9-2D90-5F6A-B258-AF7BC9810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A4763D-A8D0-29B4-0772-38104472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8900-DE4D-463C-8334-98B31BD50D82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E9FEA4-5D84-C0B7-08E4-1C7C019DA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D50BEF-FE12-5601-9BCA-56D5A0EE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67F-35F8-4AC2-8310-5B95C743F7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25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69D6217-8203-4344-689A-CEC47EE70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85B7180-ACFD-1FE8-29B7-D32B13A93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814664-5170-0BD2-F1A3-727A5C05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8900-DE4D-463C-8334-98B31BD50D82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6B5E49-444E-4093-B25D-0D4846AF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A58E1F-8B99-3E2D-CBBD-DA0AD849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67F-35F8-4AC2-8310-5B95C743F7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025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>
  <p:cSld name="1_標題及內容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>
            <a:off x="438912" y="18257"/>
            <a:ext cx="11314176" cy="10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C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1"/>
          <p:cNvSpPr txBox="1">
            <a:spLocks noGrp="1"/>
          </p:cNvSpPr>
          <p:nvPr>
            <p:ph type="body" idx="1"/>
          </p:nvPr>
        </p:nvSpPr>
        <p:spPr>
          <a:xfrm>
            <a:off x="438912" y="1081698"/>
            <a:ext cx="11314176" cy="5095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812760" lvl="0" indent="-568931" algn="l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Clr>
                <a:srgbClr val="444C53"/>
              </a:buClr>
              <a:buSzPts val="1440"/>
              <a:buChar char="●"/>
              <a:defRPr/>
            </a:lvl1pPr>
            <a:lvl2pPr marL="1625519" lvl="1" indent="-568931" algn="l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rgbClr val="444C53"/>
              </a:buClr>
              <a:buSzPts val="1440"/>
              <a:buChar char="●"/>
              <a:defRPr/>
            </a:lvl2pPr>
            <a:lvl3pPr marL="2438278" lvl="2" indent="-568930" algn="l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rgbClr val="444C53"/>
              </a:buClr>
              <a:buSzPts val="1440"/>
              <a:buChar char="●"/>
              <a:defRPr/>
            </a:lvl3pPr>
            <a:lvl4pPr marL="3251037" lvl="3" indent="-568930" algn="l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rgbClr val="444C53"/>
              </a:buClr>
              <a:buSzPts val="1440"/>
              <a:buChar char="●"/>
              <a:defRPr/>
            </a:lvl4pPr>
            <a:lvl5pPr marL="4063797" lvl="4" indent="-568930" algn="l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rgbClr val="444C53"/>
              </a:buClr>
              <a:buSzPts val="1440"/>
              <a:buChar char="●"/>
              <a:defRPr/>
            </a:lvl5pPr>
            <a:lvl6pPr marL="4876557" lvl="5" indent="-60957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5689315" lvl="6" indent="-60957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6502075" lvl="7" indent="-60957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7314834" lvl="8" indent="-60957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31"/>
          <p:cNvSpPr txBox="1">
            <a:spLocks noGrp="1"/>
          </p:cNvSpPr>
          <p:nvPr>
            <p:ph type="sldNum" idx="12"/>
          </p:nvPr>
        </p:nvSpPr>
        <p:spPr>
          <a:xfrm>
            <a:off x="9228329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800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感謝聆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F056432-011B-F941-B3D2-68F4F1F5D9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52F2839-A760-7D44-AFFF-058E404E5D89}"/>
              </a:ext>
            </a:extLst>
          </p:cNvPr>
          <p:cNvSpPr/>
          <p:nvPr userDrawn="1"/>
        </p:nvSpPr>
        <p:spPr>
          <a:xfrm>
            <a:off x="557562" y="457200"/>
            <a:ext cx="11634439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908673" dist="220585" dir="5400000" algn="ctr" rotWithShape="0">
              <a:schemeClr val="accent1">
                <a:alpha val="26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sz="135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5CD3CB9-7129-BE43-8FAE-4E75B96AB5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335" y="459285"/>
            <a:ext cx="4383156" cy="5943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F51BACA-8652-7C4A-B3F5-469BB0D3DCB2}"/>
              </a:ext>
            </a:extLst>
          </p:cNvPr>
          <p:cNvSpPr/>
          <p:nvPr userDrawn="1"/>
        </p:nvSpPr>
        <p:spPr>
          <a:xfrm>
            <a:off x="9214023" y="-1"/>
            <a:ext cx="2984075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6947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sz="135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72EFECF-6217-9E4D-90F1-F1B4DB115158}"/>
              </a:ext>
            </a:extLst>
          </p:cNvPr>
          <p:cNvSpPr txBox="1"/>
          <p:nvPr userDrawn="1"/>
        </p:nvSpPr>
        <p:spPr>
          <a:xfrm rot="5400000">
            <a:off x="9332224" y="1477930"/>
            <a:ext cx="3533914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TW" sz="2250" dirty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0"/>
                </a:gra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Quality &amp; Value, </a:t>
            </a:r>
          </a:p>
          <a:p>
            <a:pPr>
              <a:spcBef>
                <a:spcPts val="450"/>
              </a:spcBef>
            </a:pPr>
            <a:r>
              <a:rPr lang="en-US" altLang="zh-TW" sz="2250" dirty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0"/>
                </a:gra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We’re Committed</a:t>
            </a:r>
          </a:p>
          <a:p>
            <a:pPr>
              <a:spcBef>
                <a:spcPts val="450"/>
              </a:spcBef>
            </a:pPr>
            <a:endParaRPr kumimoji="1" lang="zh-TW" altLang="en-US" sz="2250" dirty="0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0"/>
              </a:gradFill>
              <a:latin typeface="Microsoft YaHei Light" panose="020B0502040204020203" pitchFamily="34" charset="-122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F59162D-EF5C-0445-9D57-18EF6D8D2132}"/>
              </a:ext>
            </a:extLst>
          </p:cNvPr>
          <p:cNvSpPr txBox="1"/>
          <p:nvPr userDrawn="1"/>
        </p:nvSpPr>
        <p:spPr>
          <a:xfrm>
            <a:off x="8153170" y="3917262"/>
            <a:ext cx="24565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TW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股票代號｜</a:t>
            </a:r>
            <a:r>
              <a:rPr kumimoji="1" lang="en-US" altLang="zh-TW" sz="9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6752</a:t>
            </a:r>
            <a:endParaRPr kumimoji="1" lang="zh-TW" altLang="en-US" sz="9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67BBA3B0-C1C5-F647-A1E4-F3C6318AEB84}"/>
              </a:ext>
            </a:extLst>
          </p:cNvPr>
          <p:cNvCxnSpPr>
            <a:cxnSpLocks/>
          </p:cNvCxnSpPr>
          <p:nvPr userDrawn="1"/>
        </p:nvCxnSpPr>
        <p:spPr>
          <a:xfrm>
            <a:off x="947500" y="3468824"/>
            <a:ext cx="5815251" cy="0"/>
          </a:xfrm>
          <a:prstGeom prst="line">
            <a:avLst/>
          </a:prstGeom>
          <a:ln w="12700">
            <a:solidFill>
              <a:srgbClr val="004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9DDBC66B-3D15-6945-A83C-93A4B473A444}"/>
              </a:ext>
            </a:extLst>
          </p:cNvPr>
          <p:cNvSpPr/>
          <p:nvPr userDrawn="1"/>
        </p:nvSpPr>
        <p:spPr>
          <a:xfrm>
            <a:off x="9213555" y="3905450"/>
            <a:ext cx="3037363" cy="3069118"/>
          </a:xfrm>
          <a:prstGeom prst="rect">
            <a:avLst/>
          </a:prstGeom>
          <a:solidFill>
            <a:srgbClr val="0043A3">
              <a:alpha val="80843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947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sz="135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EED62C9-69E1-2246-BB20-441534989227}"/>
              </a:ext>
            </a:extLst>
          </p:cNvPr>
          <p:cNvSpPr txBox="1"/>
          <p:nvPr userDrawn="1"/>
        </p:nvSpPr>
        <p:spPr>
          <a:xfrm>
            <a:off x="845731" y="2741620"/>
            <a:ext cx="5983371" cy="5309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kumimoji="1" lang="zh-TW" altLang="en-US" sz="285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感謝聆聽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19BDB18-DAD4-9B4B-811D-871946E43F3A}"/>
              </a:ext>
            </a:extLst>
          </p:cNvPr>
          <p:cNvSpPr txBox="1"/>
          <p:nvPr userDrawn="1"/>
        </p:nvSpPr>
        <p:spPr>
          <a:xfrm>
            <a:off x="10651419" y="4060251"/>
            <a:ext cx="14631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TW" sz="900" dirty="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www.gss.com.tw</a:t>
            </a:r>
            <a:endParaRPr kumimoji="1" lang="zh-TW" altLang="en-US" sz="9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3AAB752-43D4-CE4E-846A-F9C5535A897C}"/>
              </a:ext>
            </a:extLst>
          </p:cNvPr>
          <p:cNvSpPr/>
          <p:nvPr userDrawn="1"/>
        </p:nvSpPr>
        <p:spPr>
          <a:xfrm>
            <a:off x="9221491" y="4489652"/>
            <a:ext cx="3037363" cy="2484917"/>
          </a:xfrm>
          <a:prstGeom prst="rect">
            <a:avLst/>
          </a:prstGeom>
          <a:solidFill>
            <a:srgbClr val="0043A3">
              <a:alpha val="90000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947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sz="135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AE99EE3-ABFB-EE42-83A6-57347F610568}"/>
              </a:ext>
            </a:extLst>
          </p:cNvPr>
          <p:cNvSpPr txBox="1"/>
          <p:nvPr userDrawn="1"/>
        </p:nvSpPr>
        <p:spPr>
          <a:xfrm>
            <a:off x="8229901" y="4069662"/>
            <a:ext cx="24565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TW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股票代號｜</a:t>
            </a:r>
            <a:r>
              <a:rPr kumimoji="1" lang="en-US" altLang="zh-TW" sz="9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6752</a:t>
            </a:r>
            <a:endParaRPr kumimoji="1" lang="zh-TW" altLang="en-US" sz="9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BF7FB8E7-BCF3-354C-A0E1-8051A5A57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00" y="659456"/>
            <a:ext cx="1975589" cy="212010"/>
          </a:xfrm>
          <a:prstGeom prst="rect">
            <a:avLst/>
          </a:prstGeom>
        </p:spPr>
      </p:pic>
      <p:sp>
        <p:nvSpPr>
          <p:cNvPr id="24" name="文字方塊 38">
            <a:hlinkClick r:id="rId4"/>
            <a:extLst>
              <a:ext uri="{FF2B5EF4-FFF2-40B4-BE49-F238E27FC236}">
                <a16:creationId xmlns:a16="http://schemas.microsoft.com/office/drawing/2014/main" id="{EEB27956-72D5-6F4F-ADDD-0C18ECB2DD94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0566751" y="5544042"/>
            <a:ext cx="12554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Vital </a:t>
            </a:r>
            <a:r>
              <a:rPr lang="zh-TW" altLang="en-US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雲端服務家族</a:t>
            </a:r>
          </a:p>
        </p:txBody>
      </p:sp>
      <p:sp>
        <p:nvSpPr>
          <p:cNvPr id="25" name="文字方塊 38">
            <a:hlinkClick r:id="rId4"/>
            <a:extLst>
              <a:ext uri="{FF2B5EF4-FFF2-40B4-BE49-F238E27FC236}">
                <a16:creationId xmlns:a16="http://schemas.microsoft.com/office/drawing/2014/main" id="{EC7A137F-7EF0-CA49-8C96-13084829F888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9395889" y="5544041"/>
            <a:ext cx="9717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GSS </a:t>
            </a:r>
            <a:r>
              <a:rPr lang="zh-TW" altLang="en-US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叡揚資訊</a:t>
            </a:r>
          </a:p>
        </p:txBody>
      </p:sp>
      <p:pic>
        <p:nvPicPr>
          <p:cNvPr id="26" name="Picture 11" descr="\\Mac\下載項目\www-gss-com-tw.png">
            <a:extLst>
              <a:ext uri="{FF2B5EF4-FFF2-40B4-BE49-F238E27FC236}">
                <a16:creationId xmlns:a16="http://schemas.microsoft.com/office/drawing/2014/main" id="{89EAE98F-0DF1-6C41-9E5A-717C6350ED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4760" y="4771141"/>
            <a:ext cx="977909" cy="73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\\Mac\下載項目\www-gsscloud-com.png">
            <a:extLst>
              <a:ext uri="{FF2B5EF4-FFF2-40B4-BE49-F238E27FC236}">
                <a16:creationId xmlns:a16="http://schemas.microsoft.com/office/drawing/2014/main" id="{72CA1363-DB82-4545-83BE-34BA572EAA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4778" y="4771141"/>
            <a:ext cx="977911" cy="73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21">
            <a:extLst>
              <a:ext uri="{FF2B5EF4-FFF2-40B4-BE49-F238E27FC236}">
                <a16:creationId xmlns:a16="http://schemas.microsoft.com/office/drawing/2014/main" id="{4C0A6244-D5FA-F4EB-71BC-66F40C1F93A1}"/>
              </a:ext>
            </a:extLst>
          </p:cNvPr>
          <p:cNvSpPr txBox="1">
            <a:spLocks/>
          </p:cNvSpPr>
          <p:nvPr userDrawn="1"/>
        </p:nvSpPr>
        <p:spPr>
          <a:xfrm>
            <a:off x="11467237" y="6522858"/>
            <a:ext cx="646705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E7FE3-ECE6-0246-A982-BA4B68AED1B6}" type="slidenum">
              <a:rPr kumimoji="1" lang="zh-TW" altLang="en-US" sz="1200" smtClean="0"/>
              <a:pPr algn="r"/>
              <a:t>‹#›</a:t>
            </a:fld>
            <a:endParaRPr kumimoji="1"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427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6EF062-AB6B-1724-F553-395122BB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398B21-C46D-8504-B7BB-BB7ADF0EF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B2EA3D-E512-17AB-2EAF-7327F635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8900-DE4D-463C-8334-98B31BD50D82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5B8BCE-E863-94C2-F26A-8249CB09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03D9E9-C578-9FCD-54A7-B922C74C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67F-35F8-4AC2-8310-5B95C743F7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78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8BCD95-5CAF-7DB3-8D3F-20ACE3AEE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A2559A-B425-4CFF-6F1A-15F8C3AD0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631B96-D042-75B0-9A3D-E413A1DE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8900-DE4D-463C-8334-98B31BD50D82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17BD8A-7B5A-1B37-35F5-C3A3CC09C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454D75-1A03-D741-44F2-C23556D3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67F-35F8-4AC2-8310-5B95C743F7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98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405296-B19D-7D0C-30F5-907DBA23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294897-7A2E-FB44-FEE7-9F00BFF87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9A586B1-AFA0-711B-872D-DD0469013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40F4C1C-B25E-69D4-4092-C6725258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8900-DE4D-463C-8334-98B31BD50D82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54F66D3-7394-87A3-2189-3B12039DE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FB1C892-559F-2E4E-2B7D-69B53A3C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67F-35F8-4AC2-8310-5B95C743F7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01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A1C6DA-8AB0-3CA1-3003-853892F1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85AA5E-6778-F70C-7629-460C4A64B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2EFF434-5453-509D-1DDC-226AFDDCC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99F7D1A-171A-E88C-D138-70355FF85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CA5D78F-C756-F4DE-57E4-7050164F3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C17F4C0-60D1-99E6-B195-49AE51A8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8900-DE4D-463C-8334-98B31BD50D82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E1E7C5B-168A-C119-336B-7F4A5400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2A419ED-50A2-B579-2C21-AE7D5A00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67F-35F8-4AC2-8310-5B95C743F7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37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524DBA-2C7F-4D98-0AE3-5FB5AC70D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85105EE-1750-BC54-150E-C5E83CEB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8900-DE4D-463C-8334-98B31BD50D82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2A035F4-9728-7955-A7ED-FBC54B00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DE20C56-33DE-4001-A16B-3AF4D53B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67F-35F8-4AC2-8310-5B95C743F7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08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EC749E3-04A1-1AA5-A2BC-A0156F7F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8900-DE4D-463C-8334-98B31BD50D82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4AE4F69-AC35-E4B8-05AF-AE77B0FC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B68398-F1DC-E5F2-D506-D1FD97D5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67F-35F8-4AC2-8310-5B95C743F7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79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FCE6FA-9292-AC7B-0C85-64E71E4C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809D18-5A9C-8299-EE8A-B431227CA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6329121-BDFD-D798-7F3B-FCD57EA5C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67A726A-0345-F4C9-253D-46D242FA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8900-DE4D-463C-8334-98B31BD50D82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E64FE44-BC8B-73D2-47AC-94732DB0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D18B843-0568-832B-3764-5AD60B21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67F-35F8-4AC2-8310-5B95C743F7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05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C56281-90BC-6D86-B4D7-99192460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6EB2645-698F-5BB8-8DE4-2EB43F8B0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E731422-9A6B-410A-6A63-4CEB91A55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4727822-E987-C43B-A768-1F44AFC06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8900-DE4D-463C-8334-98B31BD50D82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5CEB9AA-9E09-8ABB-9ACC-17221B392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DCE2D7A-03D5-4C09-B59C-04B12912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667F-35F8-4AC2-8310-5B95C743F7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13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884392C-6176-043D-C9B2-5D1E587A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12D81E8-1349-6637-4941-EB8C29A71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B36FBD-2E93-193B-83D7-89F9ACDED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8900-DE4D-463C-8334-98B31BD50D82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FE8A52-AABF-CFF8-83F8-E1FFBFF96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338D8A0-F42C-4510-CE17-AC39FEF28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667F-35F8-4AC2-8310-5B95C743F7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8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字型 的圖片&#10;&#10;自動產生的描述">
            <a:extLst>
              <a:ext uri="{FF2B5EF4-FFF2-40B4-BE49-F238E27FC236}">
                <a16:creationId xmlns:a16="http://schemas.microsoft.com/office/drawing/2014/main" id="{4ECE3D64-0C13-5191-7D58-3BD3062B7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" t="10667" r="91945" b="83999"/>
          <a:stretch/>
        </p:blipFill>
        <p:spPr>
          <a:xfrm>
            <a:off x="-1" y="0"/>
            <a:ext cx="9072563" cy="6858000"/>
          </a:xfrm>
          <a:prstGeom prst="rect">
            <a:avLst/>
          </a:prstGeom>
        </p:spPr>
      </p:pic>
      <p:pic>
        <p:nvPicPr>
          <p:cNvPr id="5" name="圖片 4" descr="一張含有 文字, 螢幕擷取畫面, 字型 的圖片&#10;&#10;自動產生的描述">
            <a:extLst>
              <a:ext uri="{FF2B5EF4-FFF2-40B4-BE49-F238E27FC236}">
                <a16:creationId xmlns:a16="http://schemas.microsoft.com/office/drawing/2014/main" id="{7C629FD2-1EA8-8422-162A-106431586F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" t="10667" r="91945" b="83999"/>
          <a:stretch/>
        </p:blipFill>
        <p:spPr>
          <a:xfrm>
            <a:off x="3119437" y="0"/>
            <a:ext cx="9072563" cy="6858000"/>
          </a:xfrm>
          <a:prstGeom prst="rect">
            <a:avLst/>
          </a:prstGeom>
        </p:spPr>
      </p:pic>
      <p:pic>
        <p:nvPicPr>
          <p:cNvPr id="6" name="圖片 5" descr="一張含有 文字, 螢幕擷取畫面, 卡通, 字型 的圖片&#10;&#10;自動產生的描述">
            <a:extLst>
              <a:ext uri="{FF2B5EF4-FFF2-40B4-BE49-F238E27FC236}">
                <a16:creationId xmlns:a16="http://schemas.microsoft.com/office/drawing/2014/main" id="{7EB27963-D2F1-CDDA-0868-7A793001F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0;p31">
            <a:extLst>
              <a:ext uri="{FF2B5EF4-FFF2-40B4-BE49-F238E27FC236}">
                <a16:creationId xmlns:a16="http://schemas.microsoft.com/office/drawing/2014/main" id="{ACEEFDC0-C049-17F4-187D-592BE0B7A0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28329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altLang="zh-TW" sz="1200" b="1" i="0" u="none" strike="noStrike" kern="1200" cap="none" spc="0" normalizeH="0" baseline="0" noProof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  <p:sp>
        <p:nvSpPr>
          <p:cNvPr id="2" name="Google Shape;913;p17">
            <a:extLst>
              <a:ext uri="{FF2B5EF4-FFF2-40B4-BE49-F238E27FC236}">
                <a16:creationId xmlns:a16="http://schemas.microsoft.com/office/drawing/2014/main" id="{600F75D7-EEC4-19EB-E00E-5417CFA1081A}"/>
              </a:ext>
            </a:extLst>
          </p:cNvPr>
          <p:cNvSpPr txBox="1"/>
          <p:nvPr/>
        </p:nvSpPr>
        <p:spPr>
          <a:xfrm>
            <a:off x="1236697" y="261170"/>
            <a:ext cx="9718603" cy="779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81244" rIns="162533" bIns="81244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4000" b="1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\ 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歡迎追蹤</a:t>
            </a:r>
            <a:r>
              <a:rPr lang="en-US" altLang="zh-TW" sz="4000" b="1" kern="0" dirty="0">
                <a:solidFill>
                  <a:srgbClr val="ACCBF9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GSS</a:t>
            </a:r>
            <a:r>
              <a:rPr lang="zh-TW" altLang="en-US" sz="4000" b="1" kern="0" dirty="0">
                <a:solidFill>
                  <a:srgbClr val="ACCBF9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關注叡揚資訊</a:t>
            </a:r>
            <a:r>
              <a:rPr kumimoji="0" lang="en-US" altLang="zh-TW" sz="4000" b="1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/</a:t>
            </a:r>
            <a:endParaRPr kumimoji="0" lang="zh-TW" altLang="en-US" sz="4000" b="1" i="0" u="none" strike="noStrike" kern="0" cap="none" spc="0" normalizeH="0" baseline="0" noProof="0" dirty="0">
              <a:ln>
                <a:noFill/>
              </a:ln>
              <a:solidFill>
                <a:srgbClr val="ACCBF9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C17EC329-A363-A233-1C79-9CBE54F82B9A}"/>
              </a:ext>
            </a:extLst>
          </p:cNvPr>
          <p:cNvGrpSpPr/>
          <p:nvPr/>
        </p:nvGrpSpPr>
        <p:grpSpPr>
          <a:xfrm>
            <a:off x="1097519" y="1014187"/>
            <a:ext cx="3423917" cy="5832380"/>
            <a:chOff x="2672081" y="1014190"/>
            <a:chExt cx="3423917" cy="5832380"/>
          </a:xfrm>
        </p:grpSpPr>
        <p:pic>
          <p:nvPicPr>
            <p:cNvPr id="14" name="圖片 13" descr="一張含有 美工圖案, 圖解, 表情符號, 卡通 的圖片&#10;&#10;自動產生的描述">
              <a:extLst>
                <a:ext uri="{FF2B5EF4-FFF2-40B4-BE49-F238E27FC236}">
                  <a16:creationId xmlns:a16="http://schemas.microsoft.com/office/drawing/2014/main" id="{DE348BAB-6D64-61E9-0D7B-D0E01F1441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954" t="1991" r="32379"/>
            <a:stretch/>
          </p:blipFill>
          <p:spPr>
            <a:xfrm>
              <a:off x="2672081" y="1014190"/>
              <a:ext cx="3134112" cy="5832380"/>
            </a:xfrm>
            <a:prstGeom prst="rect">
              <a:avLst/>
            </a:prstGeom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80FF53DC-F254-52B4-C7F3-37E51AB77D1A}"/>
                </a:ext>
              </a:extLst>
            </p:cNvPr>
            <p:cNvSpPr txBox="1"/>
            <p:nvPr/>
          </p:nvSpPr>
          <p:spPr>
            <a:xfrm>
              <a:off x="3068456" y="3112687"/>
              <a:ext cx="30275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ACCBF9">
                      <a:lumMod val="50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🔍</a:t>
              </a:r>
              <a:r>
                <a:rPr kumimoji="0" lang="en-US" altLang="zh-TW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A66AC">
                      <a:lumMod val="7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gsser_life</a:t>
              </a: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E121B4A5-27F8-C42B-340B-1E25831EA4BB}"/>
              </a:ext>
            </a:extLst>
          </p:cNvPr>
          <p:cNvGrpSpPr/>
          <p:nvPr/>
        </p:nvGrpSpPr>
        <p:grpSpPr>
          <a:xfrm>
            <a:off x="7806175" y="1014188"/>
            <a:ext cx="3423918" cy="5856444"/>
            <a:chOff x="6095998" y="1025617"/>
            <a:chExt cx="3423918" cy="5832383"/>
          </a:xfrm>
        </p:grpSpPr>
        <p:pic>
          <p:nvPicPr>
            <p:cNvPr id="10" name="圖片 9" descr="一張含有 美工圖案, 表情符號, 卡通 的圖片&#10;&#10;自動產生的描述">
              <a:extLst>
                <a:ext uri="{FF2B5EF4-FFF2-40B4-BE49-F238E27FC236}">
                  <a16:creationId xmlns:a16="http://schemas.microsoft.com/office/drawing/2014/main" id="{70C3FD5B-0658-ACEA-89FE-D4CCDFC3B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444" t="1991" r="32889"/>
            <a:stretch/>
          </p:blipFill>
          <p:spPr>
            <a:xfrm>
              <a:off x="6095998" y="1025617"/>
              <a:ext cx="3134113" cy="5832383"/>
            </a:xfrm>
            <a:prstGeom prst="rect">
              <a:avLst/>
            </a:prstGeom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AA68C006-A0B4-2E4C-89E2-088F1B65214F}"/>
                </a:ext>
              </a:extLst>
            </p:cNvPr>
            <p:cNvSpPr txBox="1"/>
            <p:nvPr/>
          </p:nvSpPr>
          <p:spPr>
            <a:xfrm>
              <a:off x="6388385" y="3112687"/>
              <a:ext cx="31315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ACCBF9">
                      <a:lumMod val="50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🔍</a:t>
              </a:r>
              <a:r>
                <a:rPr kumimoji="0" lang="de-DE" altLang="zh-TW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A66AC">
                      <a:lumMod val="7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GSS </a:t>
              </a: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A66AC">
                      <a:lumMod val="7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叡揚資訊</a:t>
              </a: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F55C6500-278B-468B-7836-287B11D4187F}"/>
              </a:ext>
            </a:extLst>
          </p:cNvPr>
          <p:cNvGrpSpPr/>
          <p:nvPr/>
        </p:nvGrpSpPr>
        <p:grpSpPr>
          <a:xfrm>
            <a:off x="4287961" y="814132"/>
            <a:ext cx="3611440" cy="6572785"/>
            <a:chOff x="4287961" y="814132"/>
            <a:chExt cx="3611440" cy="6572785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11974CEE-5FE3-CBF4-C9EA-D88C97087408}"/>
                </a:ext>
              </a:extLst>
            </p:cNvPr>
            <p:cNvGrpSpPr/>
            <p:nvPr/>
          </p:nvGrpSpPr>
          <p:grpSpPr>
            <a:xfrm>
              <a:off x="4287961" y="814132"/>
              <a:ext cx="3461883" cy="6572785"/>
              <a:chOff x="9988324" y="-3051628"/>
              <a:chExt cx="7489371" cy="15637355"/>
            </a:xfrm>
          </p:grpSpPr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id="{5C0EEEAD-2ADA-5CB9-5750-01E949CC35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7" t="2823" r="2872" b="2039"/>
              <a:stretch/>
            </p:blipFill>
            <p:spPr>
              <a:xfrm>
                <a:off x="9988324" y="2358571"/>
                <a:ext cx="7489371" cy="8998858"/>
              </a:xfrm>
              <a:prstGeom prst="roundRect">
                <a:avLst>
                  <a:gd name="adj" fmla="val 9291"/>
                </a:avLst>
              </a:prstGeom>
            </p:spPr>
          </p:pic>
          <p:sp>
            <p:nvSpPr>
              <p:cNvPr id="9" name="矩形: 圓角 8">
                <a:extLst>
                  <a:ext uri="{FF2B5EF4-FFF2-40B4-BE49-F238E27FC236}">
                    <a16:creationId xmlns:a16="http://schemas.microsoft.com/office/drawing/2014/main" id="{36D80680-0F44-E74D-BCDC-430B482DDB34}"/>
                  </a:ext>
                </a:extLst>
              </p:cNvPr>
              <p:cNvSpPr/>
              <p:nvPr/>
            </p:nvSpPr>
            <p:spPr>
              <a:xfrm>
                <a:off x="10772536" y="3162300"/>
                <a:ext cx="6229826" cy="6191250"/>
              </a:xfrm>
              <a:prstGeom prst="roundRect">
                <a:avLst>
                  <a:gd name="adj" fmla="val 763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E66D99FD-5EB3-C856-25C3-61D88386B1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7017" y="-3051628"/>
                <a:ext cx="6480628" cy="6480628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156CC5D-4406-5C38-714D-A812524B17F2}"/>
                  </a:ext>
                </a:extLst>
              </p:cNvPr>
              <p:cNvSpPr/>
              <p:nvPr/>
            </p:nvSpPr>
            <p:spPr>
              <a:xfrm>
                <a:off x="11277600" y="9353550"/>
                <a:ext cx="5219700" cy="13144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A407AA6-6F23-A8F3-B714-544EC083720B}"/>
                  </a:ext>
                </a:extLst>
              </p:cNvPr>
              <p:cNvSpPr txBox="1"/>
              <p:nvPr/>
            </p:nvSpPr>
            <p:spPr>
              <a:xfrm>
                <a:off x="10649224" y="9389206"/>
                <a:ext cx="550018" cy="3196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TW" altLang="en-US" sz="8000" b="1" dirty="0">
                  <a:solidFill>
                    <a:srgbClr val="003EA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E51F7DD3-FE86-8305-B18A-CE97CB2DC8B9}"/>
                </a:ext>
              </a:extLst>
            </p:cNvPr>
            <p:cNvSpPr txBox="1"/>
            <p:nvPr/>
          </p:nvSpPr>
          <p:spPr>
            <a:xfrm>
              <a:off x="4767870" y="3414472"/>
              <a:ext cx="3131531" cy="463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ACCBF9">
                      <a:lumMod val="50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🔍</a:t>
              </a:r>
              <a:r>
                <a:rPr kumimoji="0" lang="de-DE" altLang="zh-TW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A66AC">
                      <a:lumMod val="7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GSS </a:t>
              </a: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A66AC">
                      <a:lumMod val="7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招募官網</a:t>
              </a:r>
            </a:p>
          </p:txBody>
        </p:sp>
      </p:grpSp>
      <p:pic>
        <p:nvPicPr>
          <p:cNvPr id="25" name="圖片 24">
            <a:extLst>
              <a:ext uri="{FF2B5EF4-FFF2-40B4-BE49-F238E27FC236}">
                <a16:creationId xmlns:a16="http://schemas.microsoft.com/office/drawing/2014/main" id="{16F96E8B-4EAD-1D60-9B0D-1CF4B84F41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0455" y="3762407"/>
            <a:ext cx="2776507" cy="277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0039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佈景主題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92</Words>
  <Application>Microsoft Office PowerPoint</Application>
  <PresentationFormat>寬螢幕</PresentationFormat>
  <Paragraphs>8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0" baseType="lpstr">
      <vt:lpstr>Microsoft YaHei Light</vt:lpstr>
      <vt:lpstr>微軟正黑體</vt:lpstr>
      <vt:lpstr>微軟正黑體</vt:lpstr>
      <vt:lpstr>Aptos</vt:lpstr>
      <vt:lpstr>Arial</vt:lpstr>
      <vt:lpstr>Calibri</vt:lpstr>
      <vt:lpstr>Calibri Light</vt:lpstr>
      <vt:lpstr>2_Office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Mindy Peng (彭歆茹)</dc:creator>
  <cp:lastModifiedBy>Mindy Peng (彭歆茹)</cp:lastModifiedBy>
  <cp:revision>2</cp:revision>
  <dcterms:created xsi:type="dcterms:W3CDTF">2024-03-14T06:22:05Z</dcterms:created>
  <dcterms:modified xsi:type="dcterms:W3CDTF">2024-03-26T08:22:32Z</dcterms:modified>
</cp:coreProperties>
</file>