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</p:sldMasterIdLst>
  <p:notesMasterIdLst>
    <p:notesMasterId r:id="rId22"/>
  </p:notesMasterIdLst>
  <p:sldIdLst>
    <p:sldId id="2147483436" r:id="rId4"/>
    <p:sldId id="2147483440" r:id="rId5"/>
    <p:sldId id="2147483441" r:id="rId6"/>
    <p:sldId id="2147483442" r:id="rId7"/>
    <p:sldId id="2147483443" r:id="rId8"/>
    <p:sldId id="2147483433" r:id="rId9"/>
    <p:sldId id="2147483432" r:id="rId10"/>
    <p:sldId id="2147483435" r:id="rId11"/>
    <p:sldId id="8095" r:id="rId12"/>
    <p:sldId id="256" r:id="rId13"/>
    <p:sldId id="540" r:id="rId14"/>
    <p:sldId id="583" r:id="rId15"/>
    <p:sldId id="575" r:id="rId16"/>
    <p:sldId id="577" r:id="rId17"/>
    <p:sldId id="584" r:id="rId18"/>
    <p:sldId id="576" r:id="rId19"/>
    <p:sldId id="532" r:id="rId20"/>
    <p:sldId id="456" r:id="rId2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63C580-6ED7-4DA7-9738-0D98039BC212}" type="doc">
      <dgm:prSet loTypeId="urn:microsoft.com/office/officeart/2005/8/layout/vList6" loCatId="list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zh-TW" altLang="en-US"/>
        </a:p>
      </dgm:t>
    </dgm:pt>
    <dgm:pt modelId="{03F1DB70-D334-432C-AC55-90C4D9F68A62}" type="pres">
      <dgm:prSet presAssocID="{2663C580-6ED7-4DA7-9738-0D98039BC212}" presName="Name0" presStyleCnt="0">
        <dgm:presLayoutVars>
          <dgm:dir/>
          <dgm:animLvl val="lvl"/>
          <dgm:resizeHandles/>
        </dgm:presLayoutVars>
      </dgm:prSet>
      <dgm:spPr/>
    </dgm:pt>
  </dgm:ptLst>
  <dgm:cxnLst>
    <dgm:cxn modelId="{2C4290DA-728D-4F68-BE28-B9B011A0B01C}" type="presOf" srcId="{2663C580-6ED7-4DA7-9738-0D98039BC212}" destId="{03F1DB70-D334-432C-AC55-90C4D9F68A62}" srcOrd="0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699643-8143-4480-852B-6BA06D1616BE}" type="doc">
      <dgm:prSet loTypeId="urn:microsoft.com/office/officeart/2008/layout/LinedList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CA96F6D8-24CF-4227-83C3-63A2318E7AA9}">
      <dgm:prSet phldrT="[文字]"/>
      <dgm:spPr/>
      <dgm:t>
        <a:bodyPr/>
        <a:lstStyle/>
        <a:p>
          <a:pPr>
            <a:lnSpc>
              <a:spcPct val="150000"/>
            </a:lnSpc>
          </a:pP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資訊工程師</a:t>
          </a:r>
          <a:endParaRPr lang="en-US" altLang="zh-TW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ct val="90000"/>
            </a:lnSpc>
          </a:pP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(AI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Coding)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54469F1-BA50-4A7E-96CF-008D50B5AF31}" type="parTrans" cxnId="{F345027C-D6A9-4890-85C2-CF740E907BC9}">
      <dgm:prSet/>
      <dgm:spPr/>
      <dgm:t>
        <a:bodyPr/>
        <a:lstStyle/>
        <a:p>
          <a:endParaRPr lang="zh-TW" altLang="en-US"/>
        </a:p>
      </dgm:t>
    </dgm:pt>
    <dgm:pt modelId="{A7132EA7-A7A1-4058-827D-ADDDBFD44AFD}" type="sibTrans" cxnId="{F345027C-D6A9-4890-85C2-CF740E907BC9}">
      <dgm:prSet/>
      <dgm:spPr/>
      <dgm:t>
        <a:bodyPr/>
        <a:lstStyle/>
        <a:p>
          <a:endParaRPr lang="zh-TW" altLang="en-US"/>
        </a:p>
      </dgm:t>
    </dgm:pt>
    <dgm:pt modelId="{64982335-4BF7-4F17-9D44-0F141BD7FCA2}">
      <dgm:prSet phldrT="[文字]"/>
      <dgm:spPr/>
      <dgm:t>
        <a:bodyPr/>
        <a:lstStyle/>
        <a:p>
          <a:r>
            <a:rPr lang="en-US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1. 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負責撰寫資訊系統需求文件撰寫</a:t>
          </a:r>
        </a:p>
      </dgm:t>
    </dgm:pt>
    <dgm:pt modelId="{046F164E-BAB4-4BAB-807B-497BFF8A599E}" type="parTrans" cxnId="{71F81EA5-2D7F-4436-BFC1-BB8395D537AA}">
      <dgm:prSet/>
      <dgm:spPr/>
      <dgm:t>
        <a:bodyPr/>
        <a:lstStyle/>
        <a:p>
          <a:endParaRPr lang="zh-TW" altLang="en-US"/>
        </a:p>
      </dgm:t>
    </dgm:pt>
    <dgm:pt modelId="{91DCFC94-01ED-40BA-AAD2-2C0B66C0777B}" type="sibTrans" cxnId="{71F81EA5-2D7F-4436-BFC1-BB8395D537AA}">
      <dgm:prSet/>
      <dgm:spPr/>
      <dgm:t>
        <a:bodyPr/>
        <a:lstStyle/>
        <a:p>
          <a:endParaRPr lang="zh-TW" altLang="en-US"/>
        </a:p>
      </dgm:t>
    </dgm:pt>
    <dgm:pt modelId="{36138A97-465B-4E50-9189-475C58702DD1}">
      <dgm:prSet phldrT="[文字]"/>
      <dgm:spPr/>
      <dgm:t>
        <a:bodyPr/>
        <a:lstStyle/>
        <a:p>
          <a:pPr algn="ctr">
            <a:lnSpc>
              <a:spcPct val="150000"/>
            </a:lnSpc>
          </a:pP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資訊人員</a:t>
          </a:r>
          <a:endParaRPr lang="en-US" altLang="zh-TW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algn="ctr">
            <a:lnSpc>
              <a:spcPct val="90000"/>
            </a:lnSpc>
          </a:pP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數據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分析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B674BB4-B576-4B04-A110-74E892738496}" type="parTrans" cxnId="{60680A22-0A1E-4EA9-BBB1-E6D2186DFE48}">
      <dgm:prSet/>
      <dgm:spPr/>
      <dgm:t>
        <a:bodyPr/>
        <a:lstStyle/>
        <a:p>
          <a:endParaRPr lang="zh-TW" altLang="en-US"/>
        </a:p>
      </dgm:t>
    </dgm:pt>
    <dgm:pt modelId="{40D2487F-2876-4946-B1A6-0AB7A4B9B039}" type="sibTrans" cxnId="{60680A22-0A1E-4EA9-BBB1-E6D2186DFE48}">
      <dgm:prSet/>
      <dgm:spPr/>
      <dgm:t>
        <a:bodyPr/>
        <a:lstStyle/>
        <a:p>
          <a:endParaRPr lang="zh-TW" altLang="en-US"/>
        </a:p>
      </dgm:t>
    </dgm:pt>
    <dgm:pt modelId="{8BE1432C-277D-4232-9CB0-51B06908F532}">
      <dgm:prSet phldrT="[文字]"/>
      <dgm:spPr/>
      <dgm:t>
        <a:bodyPr/>
        <a:lstStyle/>
        <a:p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1. </a:t>
          </a:r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負責撰寫資訊系統需求文件撰寫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3B33C41-AE45-47B8-AE23-D3FF483A09CC}" type="parTrans" cxnId="{8510A5B5-F655-446C-909E-6EC9E4ED787D}">
      <dgm:prSet/>
      <dgm:spPr/>
      <dgm:t>
        <a:bodyPr/>
        <a:lstStyle/>
        <a:p>
          <a:endParaRPr lang="zh-TW" altLang="en-US"/>
        </a:p>
      </dgm:t>
    </dgm:pt>
    <dgm:pt modelId="{A6B7837A-1912-4798-8224-F91F1D5216DF}" type="sibTrans" cxnId="{8510A5B5-F655-446C-909E-6EC9E4ED787D}">
      <dgm:prSet/>
      <dgm:spPr/>
      <dgm:t>
        <a:bodyPr/>
        <a:lstStyle/>
        <a:p>
          <a:endParaRPr lang="zh-TW" altLang="en-US"/>
        </a:p>
      </dgm:t>
    </dgm:pt>
    <dgm:pt modelId="{AB033F22-B7CC-44D9-AB05-C37EAEF4CD16}">
      <dgm:prSet phldrT="[文字]"/>
      <dgm:spPr/>
      <dgm:t>
        <a:bodyPr/>
        <a:lstStyle/>
        <a:p>
          <a:endParaRPr lang="en-US" altLang="zh-TW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資訊企劃</a:t>
          </a:r>
        </a:p>
      </dgm:t>
    </dgm:pt>
    <dgm:pt modelId="{26A9C292-2FF2-46BD-815B-37109F1E3138}" type="parTrans" cxnId="{A1124CEA-1EB3-40F7-BC2F-3231589EBC95}">
      <dgm:prSet/>
      <dgm:spPr/>
      <dgm:t>
        <a:bodyPr/>
        <a:lstStyle/>
        <a:p>
          <a:endParaRPr lang="zh-TW" altLang="en-US"/>
        </a:p>
      </dgm:t>
    </dgm:pt>
    <dgm:pt modelId="{3FD2A6B0-A50C-454D-9ED2-4FA289AE63E3}" type="sibTrans" cxnId="{A1124CEA-1EB3-40F7-BC2F-3231589EBC95}">
      <dgm:prSet/>
      <dgm:spPr/>
      <dgm:t>
        <a:bodyPr/>
        <a:lstStyle/>
        <a:p>
          <a:endParaRPr lang="zh-TW" altLang="en-US"/>
        </a:p>
      </dgm:t>
    </dgm:pt>
    <dgm:pt modelId="{79A18F07-6429-43CD-A910-8B68193334E6}">
      <dgm:prSet phldrT="[文字]"/>
      <dgm:spPr/>
      <dgm:t>
        <a:bodyPr/>
        <a:lstStyle/>
        <a:p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1. </a:t>
          </a:r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負責撰寫資訊系統需求文件撰寫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F2B09FB-539E-4B3B-8598-96D06643CC50}" type="parTrans" cxnId="{B4537149-FAD5-4AD7-BF7F-340B8901E852}">
      <dgm:prSet/>
      <dgm:spPr/>
      <dgm:t>
        <a:bodyPr/>
        <a:lstStyle/>
        <a:p>
          <a:endParaRPr lang="zh-TW" altLang="en-US"/>
        </a:p>
      </dgm:t>
    </dgm:pt>
    <dgm:pt modelId="{322FFE60-10A9-48C5-93B8-013722235264}" type="sibTrans" cxnId="{B4537149-FAD5-4AD7-BF7F-340B8901E852}">
      <dgm:prSet/>
      <dgm:spPr/>
      <dgm:t>
        <a:bodyPr/>
        <a:lstStyle/>
        <a:p>
          <a:endParaRPr lang="zh-TW" altLang="en-US"/>
        </a:p>
      </dgm:t>
    </dgm:pt>
    <dgm:pt modelId="{A59BA571-34EB-43B9-A6FA-6FFF69D0F7CF}">
      <dgm:prSet/>
      <dgm:spPr/>
      <dgm:t>
        <a:bodyPr/>
        <a:lstStyle/>
        <a:p>
          <a:r>
            <a:rPr lang="en-US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2. 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負責資訊系統開發</a:t>
          </a:r>
          <a:r>
            <a:rPr lang="en-US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使用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AI Coding</a:t>
          </a:r>
          <a:r>
            <a:rPr lang="en-US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742F9EC-5D65-4010-874B-69F657BC9EFB}" type="parTrans" cxnId="{AEF60FDA-7155-4FD3-BD00-E3F700CE0AF8}">
      <dgm:prSet/>
      <dgm:spPr/>
      <dgm:t>
        <a:bodyPr/>
        <a:lstStyle/>
        <a:p>
          <a:endParaRPr lang="zh-TW" altLang="en-US"/>
        </a:p>
      </dgm:t>
    </dgm:pt>
    <dgm:pt modelId="{6AF72252-B473-481D-A335-ECDDE8A465AE}" type="sibTrans" cxnId="{AEF60FDA-7155-4FD3-BD00-E3F700CE0AF8}">
      <dgm:prSet/>
      <dgm:spPr/>
      <dgm:t>
        <a:bodyPr/>
        <a:lstStyle/>
        <a:p>
          <a:endParaRPr lang="zh-TW" altLang="en-US"/>
        </a:p>
      </dgm:t>
    </dgm:pt>
    <dgm:pt modelId="{1B4B7276-784B-4F49-AEE2-7DE4AE26FABF}">
      <dgm:prSet/>
      <dgm:spPr/>
      <dgm:t>
        <a:bodyPr/>
        <a:lstStyle/>
        <a:p>
          <a:r>
            <a:rPr lang="en-US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3. 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負責資訊系統測試</a:t>
          </a:r>
          <a:r>
            <a:rPr lang="en-US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(UT/SIT)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B1D62E1-3D16-43EF-878A-4850C897280A}" type="parTrans" cxnId="{3DE8CCED-AE31-4488-8554-4EB327A89D66}">
      <dgm:prSet/>
      <dgm:spPr/>
      <dgm:t>
        <a:bodyPr/>
        <a:lstStyle/>
        <a:p>
          <a:endParaRPr lang="zh-TW" altLang="en-US"/>
        </a:p>
      </dgm:t>
    </dgm:pt>
    <dgm:pt modelId="{F9E8724F-0FE2-49F6-9E72-A9D84D9F4317}" type="sibTrans" cxnId="{3DE8CCED-AE31-4488-8554-4EB327A89D66}">
      <dgm:prSet/>
      <dgm:spPr/>
      <dgm:t>
        <a:bodyPr/>
        <a:lstStyle/>
        <a:p>
          <a:endParaRPr lang="zh-TW" altLang="en-US"/>
        </a:p>
      </dgm:t>
    </dgm:pt>
    <dgm:pt modelId="{0DEBEF07-30CC-4442-9EFD-D578B7C5BDC4}">
      <dgm:prSet phldrT="[文字]"/>
      <dgm:spPr/>
      <dgm:t>
        <a:bodyPr/>
        <a:lstStyle/>
        <a:p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2. </a:t>
          </a:r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負責數據視覺化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97AC887-EB5E-4897-93F5-126F40EE96AE}" type="parTrans" cxnId="{56C99689-E53B-4B9C-9E70-09B5411822B8}">
      <dgm:prSet/>
      <dgm:spPr/>
      <dgm:t>
        <a:bodyPr/>
        <a:lstStyle/>
        <a:p>
          <a:endParaRPr lang="zh-TW" altLang="en-US"/>
        </a:p>
      </dgm:t>
    </dgm:pt>
    <dgm:pt modelId="{B7FC6F9B-D444-49DB-87DC-FD9AC955EEC1}" type="sibTrans" cxnId="{56C99689-E53B-4B9C-9E70-09B5411822B8}">
      <dgm:prSet/>
      <dgm:spPr/>
      <dgm:t>
        <a:bodyPr/>
        <a:lstStyle/>
        <a:p>
          <a:endParaRPr lang="zh-TW" altLang="en-US"/>
        </a:p>
      </dgm:t>
    </dgm:pt>
    <dgm:pt modelId="{EDE22334-75CC-42EB-9AFB-39EC0DAD6E37}">
      <dgm:prSet phldrT="[文字]"/>
      <dgm:spPr/>
      <dgm:t>
        <a:bodyPr/>
        <a:lstStyle/>
        <a:p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3. </a:t>
          </a:r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負責資訊系統測試</a:t>
          </a:r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(UT/SIT)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D0EA9BD-90A4-4A9A-AA1B-A792CB684BE7}" type="parTrans" cxnId="{E73481B0-1A0E-49B6-979B-CED49BA73CC2}">
      <dgm:prSet/>
      <dgm:spPr/>
      <dgm:t>
        <a:bodyPr/>
        <a:lstStyle/>
        <a:p>
          <a:endParaRPr lang="zh-TW" altLang="en-US"/>
        </a:p>
      </dgm:t>
    </dgm:pt>
    <dgm:pt modelId="{69EB6270-37D3-4964-97BD-B2F69609921E}" type="sibTrans" cxnId="{E73481B0-1A0E-49B6-979B-CED49BA73CC2}">
      <dgm:prSet/>
      <dgm:spPr/>
      <dgm:t>
        <a:bodyPr/>
        <a:lstStyle/>
        <a:p>
          <a:endParaRPr lang="zh-TW" altLang="en-US"/>
        </a:p>
      </dgm:t>
    </dgm:pt>
    <dgm:pt modelId="{469CBFF6-F0D8-4B47-9F19-15EBFE8EB4C8}">
      <dgm:prSet phldrT="[文字]"/>
      <dgm:spPr/>
      <dgm:t>
        <a:bodyPr/>
        <a:lstStyle/>
        <a:p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4. </a:t>
          </a:r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建立部門知識庫</a:t>
          </a:r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教育訓練用</a:t>
          </a:r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0F728CD-8117-41D9-97A4-FB5391B113B0}" type="parTrans" cxnId="{34C276B3-D2CC-44A8-9F8C-2705F7C0807D}">
      <dgm:prSet/>
      <dgm:spPr/>
      <dgm:t>
        <a:bodyPr/>
        <a:lstStyle/>
        <a:p>
          <a:endParaRPr lang="zh-TW" altLang="en-US"/>
        </a:p>
      </dgm:t>
    </dgm:pt>
    <dgm:pt modelId="{14C17F50-A50E-4481-87D7-8B127787F82E}" type="sibTrans" cxnId="{34C276B3-D2CC-44A8-9F8C-2705F7C0807D}">
      <dgm:prSet/>
      <dgm:spPr/>
      <dgm:t>
        <a:bodyPr/>
        <a:lstStyle/>
        <a:p>
          <a:endParaRPr lang="zh-TW" altLang="en-US"/>
        </a:p>
      </dgm:t>
    </dgm:pt>
    <dgm:pt modelId="{46EDDA82-864A-40B0-B1AB-AF75189850AA}">
      <dgm:prSet phldrT="[文字]"/>
      <dgm:spPr/>
      <dgm:t>
        <a:bodyPr/>
        <a:lstStyle/>
        <a:p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2. </a:t>
          </a:r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負責企劃案撰寫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C2B4B64-2BC2-4E20-BA66-5C5E68D063BB}" type="parTrans" cxnId="{0CEA0FF8-B6D6-4FB9-B12A-5D9E344A83F7}">
      <dgm:prSet/>
      <dgm:spPr/>
      <dgm:t>
        <a:bodyPr/>
        <a:lstStyle/>
        <a:p>
          <a:endParaRPr lang="zh-TW" altLang="en-US"/>
        </a:p>
      </dgm:t>
    </dgm:pt>
    <dgm:pt modelId="{FBBF0039-51F5-4BCC-A299-56FC50DC9EA1}" type="sibTrans" cxnId="{0CEA0FF8-B6D6-4FB9-B12A-5D9E344A83F7}">
      <dgm:prSet/>
      <dgm:spPr/>
      <dgm:t>
        <a:bodyPr/>
        <a:lstStyle/>
        <a:p>
          <a:endParaRPr lang="zh-TW" altLang="en-US"/>
        </a:p>
      </dgm:t>
    </dgm:pt>
    <dgm:pt modelId="{F851F431-8CF4-4517-867B-7C840AD7FE39}">
      <dgm:prSet phldrT="[文字]"/>
      <dgm:spPr/>
      <dgm:t>
        <a:bodyPr/>
        <a:lstStyle/>
        <a:p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3. </a:t>
          </a:r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建立部門知識庫</a:t>
          </a:r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教育訓練用</a:t>
          </a:r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EB00EDF-D7E0-4A21-867B-7196D7F08413}" type="parTrans" cxnId="{836076CD-FFCB-4B5E-922D-910F0B3ABC35}">
      <dgm:prSet/>
      <dgm:spPr/>
      <dgm:t>
        <a:bodyPr/>
        <a:lstStyle/>
        <a:p>
          <a:endParaRPr lang="zh-TW" altLang="en-US"/>
        </a:p>
      </dgm:t>
    </dgm:pt>
    <dgm:pt modelId="{677C5750-0423-4767-AF7A-4A49763BCF03}" type="sibTrans" cxnId="{836076CD-FFCB-4B5E-922D-910F0B3ABC35}">
      <dgm:prSet/>
      <dgm:spPr/>
      <dgm:t>
        <a:bodyPr/>
        <a:lstStyle/>
        <a:p>
          <a:endParaRPr lang="zh-TW" altLang="en-US"/>
        </a:p>
      </dgm:t>
    </dgm:pt>
    <dgm:pt modelId="{C577B741-C302-42BE-B895-B3B1CA687D01}">
      <dgm:prSet phldrT="[文字]"/>
      <dgm:spPr/>
      <dgm:t>
        <a:bodyPr/>
        <a:lstStyle/>
        <a:p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4. </a:t>
          </a:r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綜整部門相關稽核事項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82852A8-A4DF-4677-80DE-FC7AB3BBE226}" type="parTrans" cxnId="{44D73155-1E41-4248-9178-189CCA1F7EF0}">
      <dgm:prSet/>
      <dgm:spPr/>
      <dgm:t>
        <a:bodyPr/>
        <a:lstStyle/>
        <a:p>
          <a:endParaRPr lang="zh-TW" altLang="en-US"/>
        </a:p>
      </dgm:t>
    </dgm:pt>
    <dgm:pt modelId="{C040E4A4-A955-4487-9D53-3764C6DEB280}" type="sibTrans" cxnId="{44D73155-1E41-4248-9178-189CCA1F7EF0}">
      <dgm:prSet/>
      <dgm:spPr/>
      <dgm:t>
        <a:bodyPr/>
        <a:lstStyle/>
        <a:p>
          <a:endParaRPr lang="zh-TW" altLang="en-US"/>
        </a:p>
      </dgm:t>
    </dgm:pt>
    <dgm:pt modelId="{D8C63812-284B-4239-8FB2-5EB2BAF799E2}" type="pres">
      <dgm:prSet presAssocID="{5B699643-8143-4480-852B-6BA06D1616BE}" presName="vert0" presStyleCnt="0">
        <dgm:presLayoutVars>
          <dgm:dir/>
          <dgm:animOne val="branch"/>
          <dgm:animLvl val="lvl"/>
        </dgm:presLayoutVars>
      </dgm:prSet>
      <dgm:spPr/>
    </dgm:pt>
    <dgm:pt modelId="{297F2676-8C96-4A7F-A029-D150C7627DA1}" type="pres">
      <dgm:prSet presAssocID="{CA96F6D8-24CF-4227-83C3-63A2318E7AA9}" presName="thickLine" presStyleLbl="alignNode1" presStyleIdx="0" presStyleCnt="3"/>
      <dgm:spPr/>
    </dgm:pt>
    <dgm:pt modelId="{3E678519-6C5C-49EE-850A-0CCFF93FCFB9}" type="pres">
      <dgm:prSet presAssocID="{CA96F6D8-24CF-4227-83C3-63A2318E7AA9}" presName="horz1" presStyleCnt="0"/>
      <dgm:spPr/>
    </dgm:pt>
    <dgm:pt modelId="{ACA79C06-27F7-443B-8DD5-0F59CDDFA8EB}" type="pres">
      <dgm:prSet presAssocID="{CA96F6D8-24CF-4227-83C3-63A2318E7AA9}" presName="tx1" presStyleLbl="revTx" presStyleIdx="0" presStyleCnt="14"/>
      <dgm:spPr/>
    </dgm:pt>
    <dgm:pt modelId="{69F03C27-7795-4D0F-A3F6-A0C82AAF6FF7}" type="pres">
      <dgm:prSet presAssocID="{CA96F6D8-24CF-4227-83C3-63A2318E7AA9}" presName="vert1" presStyleCnt="0"/>
      <dgm:spPr/>
    </dgm:pt>
    <dgm:pt modelId="{25222926-C5E4-4E61-BBBB-DB43CE908075}" type="pres">
      <dgm:prSet presAssocID="{64982335-4BF7-4F17-9D44-0F141BD7FCA2}" presName="vertSpace2a" presStyleCnt="0"/>
      <dgm:spPr/>
    </dgm:pt>
    <dgm:pt modelId="{896AD66B-0FE2-432A-94F3-97D1AC5D5AF1}" type="pres">
      <dgm:prSet presAssocID="{64982335-4BF7-4F17-9D44-0F141BD7FCA2}" presName="horz2" presStyleCnt="0"/>
      <dgm:spPr/>
    </dgm:pt>
    <dgm:pt modelId="{A8F79422-8656-40F5-859F-04903B0AB983}" type="pres">
      <dgm:prSet presAssocID="{64982335-4BF7-4F17-9D44-0F141BD7FCA2}" presName="horzSpace2" presStyleCnt="0"/>
      <dgm:spPr/>
    </dgm:pt>
    <dgm:pt modelId="{B7BFE425-8C45-4FF6-BFCA-40555A48BDC8}" type="pres">
      <dgm:prSet presAssocID="{64982335-4BF7-4F17-9D44-0F141BD7FCA2}" presName="tx2" presStyleLbl="revTx" presStyleIdx="1" presStyleCnt="14"/>
      <dgm:spPr/>
    </dgm:pt>
    <dgm:pt modelId="{B8B6958E-0084-49D6-9A8B-3F72509D3AC7}" type="pres">
      <dgm:prSet presAssocID="{64982335-4BF7-4F17-9D44-0F141BD7FCA2}" presName="vert2" presStyleCnt="0"/>
      <dgm:spPr/>
    </dgm:pt>
    <dgm:pt modelId="{BA352E05-A8BE-4925-A41E-168E721F7EEC}" type="pres">
      <dgm:prSet presAssocID="{64982335-4BF7-4F17-9D44-0F141BD7FCA2}" presName="thinLine2b" presStyleLbl="callout" presStyleIdx="0" presStyleCnt="11"/>
      <dgm:spPr/>
    </dgm:pt>
    <dgm:pt modelId="{C040BB70-382A-4631-9006-A128147CB907}" type="pres">
      <dgm:prSet presAssocID="{64982335-4BF7-4F17-9D44-0F141BD7FCA2}" presName="vertSpace2b" presStyleCnt="0"/>
      <dgm:spPr/>
    </dgm:pt>
    <dgm:pt modelId="{425004DC-E4F0-46C9-966C-7396B660799E}" type="pres">
      <dgm:prSet presAssocID="{A59BA571-34EB-43B9-A6FA-6FFF69D0F7CF}" presName="horz2" presStyleCnt="0"/>
      <dgm:spPr/>
    </dgm:pt>
    <dgm:pt modelId="{42FEEDAD-0EC7-4DB0-A579-AE927D987B2C}" type="pres">
      <dgm:prSet presAssocID="{A59BA571-34EB-43B9-A6FA-6FFF69D0F7CF}" presName="horzSpace2" presStyleCnt="0"/>
      <dgm:spPr/>
    </dgm:pt>
    <dgm:pt modelId="{BE424459-7618-4C5F-BF21-B0AD4BF8694E}" type="pres">
      <dgm:prSet presAssocID="{A59BA571-34EB-43B9-A6FA-6FFF69D0F7CF}" presName="tx2" presStyleLbl="revTx" presStyleIdx="2" presStyleCnt="14"/>
      <dgm:spPr/>
    </dgm:pt>
    <dgm:pt modelId="{0B8C1CE1-C517-41B0-B94F-6ED085CFF7F1}" type="pres">
      <dgm:prSet presAssocID="{A59BA571-34EB-43B9-A6FA-6FFF69D0F7CF}" presName="vert2" presStyleCnt="0"/>
      <dgm:spPr/>
    </dgm:pt>
    <dgm:pt modelId="{3A00D356-E73A-491A-B27E-8E6C78254D40}" type="pres">
      <dgm:prSet presAssocID="{A59BA571-34EB-43B9-A6FA-6FFF69D0F7CF}" presName="thinLine2b" presStyleLbl="callout" presStyleIdx="1" presStyleCnt="11"/>
      <dgm:spPr/>
    </dgm:pt>
    <dgm:pt modelId="{CE1652F2-E497-4246-A7BB-96412030FC6B}" type="pres">
      <dgm:prSet presAssocID="{A59BA571-34EB-43B9-A6FA-6FFF69D0F7CF}" presName="vertSpace2b" presStyleCnt="0"/>
      <dgm:spPr/>
    </dgm:pt>
    <dgm:pt modelId="{62AED4F5-1D59-4B40-B555-CED571C822BD}" type="pres">
      <dgm:prSet presAssocID="{1B4B7276-784B-4F49-AEE2-7DE4AE26FABF}" presName="horz2" presStyleCnt="0"/>
      <dgm:spPr/>
    </dgm:pt>
    <dgm:pt modelId="{77CD2A7B-9973-4A6A-9962-4DE1235B2A76}" type="pres">
      <dgm:prSet presAssocID="{1B4B7276-784B-4F49-AEE2-7DE4AE26FABF}" presName="horzSpace2" presStyleCnt="0"/>
      <dgm:spPr/>
    </dgm:pt>
    <dgm:pt modelId="{7DF18B2D-46C3-4A23-AB0F-9E0744DFF6AC}" type="pres">
      <dgm:prSet presAssocID="{1B4B7276-784B-4F49-AEE2-7DE4AE26FABF}" presName="tx2" presStyleLbl="revTx" presStyleIdx="3" presStyleCnt="14"/>
      <dgm:spPr/>
    </dgm:pt>
    <dgm:pt modelId="{7D87853D-4EDA-4D10-A1DC-4F0B76179D17}" type="pres">
      <dgm:prSet presAssocID="{1B4B7276-784B-4F49-AEE2-7DE4AE26FABF}" presName="vert2" presStyleCnt="0"/>
      <dgm:spPr/>
    </dgm:pt>
    <dgm:pt modelId="{6066911D-7477-4C82-8BE6-220336E6D9C6}" type="pres">
      <dgm:prSet presAssocID="{1B4B7276-784B-4F49-AEE2-7DE4AE26FABF}" presName="thinLine2b" presStyleLbl="callout" presStyleIdx="2" presStyleCnt="11"/>
      <dgm:spPr/>
    </dgm:pt>
    <dgm:pt modelId="{1C20AFD1-86D1-4227-B42C-3ABAF06A9FAE}" type="pres">
      <dgm:prSet presAssocID="{1B4B7276-784B-4F49-AEE2-7DE4AE26FABF}" presName="vertSpace2b" presStyleCnt="0"/>
      <dgm:spPr/>
    </dgm:pt>
    <dgm:pt modelId="{2D09C9D2-9FE1-4F27-ABAF-AA2197BC4FC1}" type="pres">
      <dgm:prSet presAssocID="{36138A97-465B-4E50-9189-475C58702DD1}" presName="thickLine" presStyleLbl="alignNode1" presStyleIdx="1" presStyleCnt="3"/>
      <dgm:spPr/>
    </dgm:pt>
    <dgm:pt modelId="{DAB84F50-7958-4748-AF14-539B6B9A1FCF}" type="pres">
      <dgm:prSet presAssocID="{36138A97-465B-4E50-9189-475C58702DD1}" presName="horz1" presStyleCnt="0"/>
      <dgm:spPr/>
    </dgm:pt>
    <dgm:pt modelId="{03C6F5CC-14E8-4635-8CBD-B15939877E33}" type="pres">
      <dgm:prSet presAssocID="{36138A97-465B-4E50-9189-475C58702DD1}" presName="tx1" presStyleLbl="revTx" presStyleIdx="4" presStyleCnt="14"/>
      <dgm:spPr/>
    </dgm:pt>
    <dgm:pt modelId="{D4FCECBB-B0C5-49CD-AEDE-F3C83FD056D5}" type="pres">
      <dgm:prSet presAssocID="{36138A97-465B-4E50-9189-475C58702DD1}" presName="vert1" presStyleCnt="0"/>
      <dgm:spPr/>
    </dgm:pt>
    <dgm:pt modelId="{10F2848C-3570-468C-BC09-7D5769D02594}" type="pres">
      <dgm:prSet presAssocID="{8BE1432C-277D-4232-9CB0-51B06908F532}" presName="vertSpace2a" presStyleCnt="0"/>
      <dgm:spPr/>
    </dgm:pt>
    <dgm:pt modelId="{A995095A-D367-4964-8462-0FBF6D214724}" type="pres">
      <dgm:prSet presAssocID="{8BE1432C-277D-4232-9CB0-51B06908F532}" presName="horz2" presStyleCnt="0"/>
      <dgm:spPr/>
    </dgm:pt>
    <dgm:pt modelId="{E07B6EBB-5CFC-492E-A315-E571A3F81C68}" type="pres">
      <dgm:prSet presAssocID="{8BE1432C-277D-4232-9CB0-51B06908F532}" presName="horzSpace2" presStyleCnt="0"/>
      <dgm:spPr/>
    </dgm:pt>
    <dgm:pt modelId="{95ED668E-D22D-40B5-B6C9-E86E0F8B6A8F}" type="pres">
      <dgm:prSet presAssocID="{8BE1432C-277D-4232-9CB0-51B06908F532}" presName="tx2" presStyleLbl="revTx" presStyleIdx="5" presStyleCnt="14"/>
      <dgm:spPr/>
    </dgm:pt>
    <dgm:pt modelId="{FFA74076-B7F6-4828-A0DA-7FFE1E457E50}" type="pres">
      <dgm:prSet presAssocID="{8BE1432C-277D-4232-9CB0-51B06908F532}" presName="vert2" presStyleCnt="0"/>
      <dgm:spPr/>
    </dgm:pt>
    <dgm:pt modelId="{309708D0-0E4F-4D0A-B75E-A2067F7AEAA1}" type="pres">
      <dgm:prSet presAssocID="{8BE1432C-277D-4232-9CB0-51B06908F532}" presName="thinLine2b" presStyleLbl="callout" presStyleIdx="3" presStyleCnt="11"/>
      <dgm:spPr/>
    </dgm:pt>
    <dgm:pt modelId="{31F88D14-F4E4-4E4E-B1EC-376101328D1B}" type="pres">
      <dgm:prSet presAssocID="{8BE1432C-277D-4232-9CB0-51B06908F532}" presName="vertSpace2b" presStyleCnt="0"/>
      <dgm:spPr/>
    </dgm:pt>
    <dgm:pt modelId="{44D7CE01-BAA2-4321-960C-7C9F56AEC1A0}" type="pres">
      <dgm:prSet presAssocID="{0DEBEF07-30CC-4442-9EFD-D578B7C5BDC4}" presName="horz2" presStyleCnt="0"/>
      <dgm:spPr/>
    </dgm:pt>
    <dgm:pt modelId="{5F55D6CA-69EF-4206-863D-168B522DBE92}" type="pres">
      <dgm:prSet presAssocID="{0DEBEF07-30CC-4442-9EFD-D578B7C5BDC4}" presName="horzSpace2" presStyleCnt="0"/>
      <dgm:spPr/>
    </dgm:pt>
    <dgm:pt modelId="{CA9ECF17-6FCC-4E8B-BC00-95CF2FB19652}" type="pres">
      <dgm:prSet presAssocID="{0DEBEF07-30CC-4442-9EFD-D578B7C5BDC4}" presName="tx2" presStyleLbl="revTx" presStyleIdx="6" presStyleCnt="14"/>
      <dgm:spPr/>
    </dgm:pt>
    <dgm:pt modelId="{6D0AC797-93C0-480E-B85E-9CB75C43F0CC}" type="pres">
      <dgm:prSet presAssocID="{0DEBEF07-30CC-4442-9EFD-D578B7C5BDC4}" presName="vert2" presStyleCnt="0"/>
      <dgm:spPr/>
    </dgm:pt>
    <dgm:pt modelId="{1E4FAF50-974C-41F0-9C00-5512BB5DD14C}" type="pres">
      <dgm:prSet presAssocID="{0DEBEF07-30CC-4442-9EFD-D578B7C5BDC4}" presName="thinLine2b" presStyleLbl="callout" presStyleIdx="4" presStyleCnt="11"/>
      <dgm:spPr/>
    </dgm:pt>
    <dgm:pt modelId="{A528006A-4D31-47BF-81E7-79E1ABB6084C}" type="pres">
      <dgm:prSet presAssocID="{0DEBEF07-30CC-4442-9EFD-D578B7C5BDC4}" presName="vertSpace2b" presStyleCnt="0"/>
      <dgm:spPr/>
    </dgm:pt>
    <dgm:pt modelId="{EF2E21BB-9D9E-413C-8B38-933C7D44F1EB}" type="pres">
      <dgm:prSet presAssocID="{EDE22334-75CC-42EB-9AFB-39EC0DAD6E37}" presName="horz2" presStyleCnt="0"/>
      <dgm:spPr/>
    </dgm:pt>
    <dgm:pt modelId="{32F9406D-86CC-49E1-8B37-18B0832CB33C}" type="pres">
      <dgm:prSet presAssocID="{EDE22334-75CC-42EB-9AFB-39EC0DAD6E37}" presName="horzSpace2" presStyleCnt="0"/>
      <dgm:spPr/>
    </dgm:pt>
    <dgm:pt modelId="{6479AB3B-8A46-4D76-8AA1-CFCB54508868}" type="pres">
      <dgm:prSet presAssocID="{EDE22334-75CC-42EB-9AFB-39EC0DAD6E37}" presName="tx2" presStyleLbl="revTx" presStyleIdx="7" presStyleCnt="14"/>
      <dgm:spPr/>
    </dgm:pt>
    <dgm:pt modelId="{D37AD0C5-9BAC-4256-A3E0-F0A8EF62DCEE}" type="pres">
      <dgm:prSet presAssocID="{EDE22334-75CC-42EB-9AFB-39EC0DAD6E37}" presName="vert2" presStyleCnt="0"/>
      <dgm:spPr/>
    </dgm:pt>
    <dgm:pt modelId="{8E16EDD5-1E9E-4D95-86BF-190DD2E530BB}" type="pres">
      <dgm:prSet presAssocID="{EDE22334-75CC-42EB-9AFB-39EC0DAD6E37}" presName="thinLine2b" presStyleLbl="callout" presStyleIdx="5" presStyleCnt="11"/>
      <dgm:spPr/>
    </dgm:pt>
    <dgm:pt modelId="{4E454006-6AA1-48A8-9F46-80D369FAF061}" type="pres">
      <dgm:prSet presAssocID="{EDE22334-75CC-42EB-9AFB-39EC0DAD6E37}" presName="vertSpace2b" presStyleCnt="0"/>
      <dgm:spPr/>
    </dgm:pt>
    <dgm:pt modelId="{2862D7CD-2EF7-466E-83CE-DF48E352431D}" type="pres">
      <dgm:prSet presAssocID="{469CBFF6-F0D8-4B47-9F19-15EBFE8EB4C8}" presName="horz2" presStyleCnt="0"/>
      <dgm:spPr/>
    </dgm:pt>
    <dgm:pt modelId="{E32DA3A5-D343-48CE-AC22-7E9B188889D4}" type="pres">
      <dgm:prSet presAssocID="{469CBFF6-F0D8-4B47-9F19-15EBFE8EB4C8}" presName="horzSpace2" presStyleCnt="0"/>
      <dgm:spPr/>
    </dgm:pt>
    <dgm:pt modelId="{CA8D3E86-77F8-4670-847E-293281726B93}" type="pres">
      <dgm:prSet presAssocID="{469CBFF6-F0D8-4B47-9F19-15EBFE8EB4C8}" presName="tx2" presStyleLbl="revTx" presStyleIdx="8" presStyleCnt="14"/>
      <dgm:spPr/>
    </dgm:pt>
    <dgm:pt modelId="{2078E410-54DF-4586-BD75-BD57B8054309}" type="pres">
      <dgm:prSet presAssocID="{469CBFF6-F0D8-4B47-9F19-15EBFE8EB4C8}" presName="vert2" presStyleCnt="0"/>
      <dgm:spPr/>
    </dgm:pt>
    <dgm:pt modelId="{A4DCC4A2-57A1-47BA-9572-57360863BFDA}" type="pres">
      <dgm:prSet presAssocID="{469CBFF6-F0D8-4B47-9F19-15EBFE8EB4C8}" presName="thinLine2b" presStyleLbl="callout" presStyleIdx="6" presStyleCnt="11"/>
      <dgm:spPr/>
    </dgm:pt>
    <dgm:pt modelId="{5341EF48-A883-4A4F-A69B-9E21F59DE415}" type="pres">
      <dgm:prSet presAssocID="{469CBFF6-F0D8-4B47-9F19-15EBFE8EB4C8}" presName="vertSpace2b" presStyleCnt="0"/>
      <dgm:spPr/>
    </dgm:pt>
    <dgm:pt modelId="{5F78B58F-0AB7-4CAD-B892-3DACDBF8E99A}" type="pres">
      <dgm:prSet presAssocID="{AB033F22-B7CC-44D9-AB05-C37EAEF4CD16}" presName="thickLine" presStyleLbl="alignNode1" presStyleIdx="2" presStyleCnt="3"/>
      <dgm:spPr/>
    </dgm:pt>
    <dgm:pt modelId="{27C6C5F1-2878-4CE9-AE8D-438387B87B10}" type="pres">
      <dgm:prSet presAssocID="{AB033F22-B7CC-44D9-AB05-C37EAEF4CD16}" presName="horz1" presStyleCnt="0"/>
      <dgm:spPr/>
    </dgm:pt>
    <dgm:pt modelId="{76CD639F-DC43-465B-BF53-0250E7ADC69D}" type="pres">
      <dgm:prSet presAssocID="{AB033F22-B7CC-44D9-AB05-C37EAEF4CD16}" presName="tx1" presStyleLbl="revTx" presStyleIdx="9" presStyleCnt="14"/>
      <dgm:spPr/>
    </dgm:pt>
    <dgm:pt modelId="{787FE7C2-95D8-4EB1-BB3C-D493C79F4485}" type="pres">
      <dgm:prSet presAssocID="{AB033F22-B7CC-44D9-AB05-C37EAEF4CD16}" presName="vert1" presStyleCnt="0"/>
      <dgm:spPr/>
    </dgm:pt>
    <dgm:pt modelId="{F70642A1-B4F6-4356-B65C-93DA8B3128CD}" type="pres">
      <dgm:prSet presAssocID="{79A18F07-6429-43CD-A910-8B68193334E6}" presName="vertSpace2a" presStyleCnt="0"/>
      <dgm:spPr/>
    </dgm:pt>
    <dgm:pt modelId="{9A8D54F4-774D-47C0-91A7-17F2772EED45}" type="pres">
      <dgm:prSet presAssocID="{79A18F07-6429-43CD-A910-8B68193334E6}" presName="horz2" presStyleCnt="0"/>
      <dgm:spPr/>
    </dgm:pt>
    <dgm:pt modelId="{ABBFCD24-FBA4-43F7-980D-EBA882CBD031}" type="pres">
      <dgm:prSet presAssocID="{79A18F07-6429-43CD-A910-8B68193334E6}" presName="horzSpace2" presStyleCnt="0"/>
      <dgm:spPr/>
    </dgm:pt>
    <dgm:pt modelId="{410EAE62-5D6A-4CD3-9CD2-B2CFBA94D9F1}" type="pres">
      <dgm:prSet presAssocID="{79A18F07-6429-43CD-A910-8B68193334E6}" presName="tx2" presStyleLbl="revTx" presStyleIdx="10" presStyleCnt="14"/>
      <dgm:spPr/>
    </dgm:pt>
    <dgm:pt modelId="{39FF0DDB-EDFD-4CFE-91A0-C28C64039A8B}" type="pres">
      <dgm:prSet presAssocID="{79A18F07-6429-43CD-A910-8B68193334E6}" presName="vert2" presStyleCnt="0"/>
      <dgm:spPr/>
    </dgm:pt>
    <dgm:pt modelId="{446538E2-DE90-436D-AB7F-37B989AFD1D9}" type="pres">
      <dgm:prSet presAssocID="{79A18F07-6429-43CD-A910-8B68193334E6}" presName="thinLine2b" presStyleLbl="callout" presStyleIdx="7" presStyleCnt="11"/>
      <dgm:spPr/>
    </dgm:pt>
    <dgm:pt modelId="{30FFB612-94BC-4459-9AFF-3BC99040166E}" type="pres">
      <dgm:prSet presAssocID="{79A18F07-6429-43CD-A910-8B68193334E6}" presName="vertSpace2b" presStyleCnt="0"/>
      <dgm:spPr/>
    </dgm:pt>
    <dgm:pt modelId="{9A2BC4B8-EFC9-4A26-8B49-098C456E6C5E}" type="pres">
      <dgm:prSet presAssocID="{46EDDA82-864A-40B0-B1AB-AF75189850AA}" presName="horz2" presStyleCnt="0"/>
      <dgm:spPr/>
    </dgm:pt>
    <dgm:pt modelId="{985E590D-04E7-466A-9656-FC0AFB561FE2}" type="pres">
      <dgm:prSet presAssocID="{46EDDA82-864A-40B0-B1AB-AF75189850AA}" presName="horzSpace2" presStyleCnt="0"/>
      <dgm:spPr/>
    </dgm:pt>
    <dgm:pt modelId="{58F97458-38A6-46AB-A94E-951118063263}" type="pres">
      <dgm:prSet presAssocID="{46EDDA82-864A-40B0-B1AB-AF75189850AA}" presName="tx2" presStyleLbl="revTx" presStyleIdx="11" presStyleCnt="14"/>
      <dgm:spPr/>
    </dgm:pt>
    <dgm:pt modelId="{6478677A-1C0F-4437-9A17-92B6003725C8}" type="pres">
      <dgm:prSet presAssocID="{46EDDA82-864A-40B0-B1AB-AF75189850AA}" presName="vert2" presStyleCnt="0"/>
      <dgm:spPr/>
    </dgm:pt>
    <dgm:pt modelId="{B15DA3E4-F857-4670-9A4E-505671801A98}" type="pres">
      <dgm:prSet presAssocID="{46EDDA82-864A-40B0-B1AB-AF75189850AA}" presName="thinLine2b" presStyleLbl="callout" presStyleIdx="8" presStyleCnt="11"/>
      <dgm:spPr/>
    </dgm:pt>
    <dgm:pt modelId="{DFCEA43D-699D-461E-9916-DA88A925E3E0}" type="pres">
      <dgm:prSet presAssocID="{46EDDA82-864A-40B0-B1AB-AF75189850AA}" presName="vertSpace2b" presStyleCnt="0"/>
      <dgm:spPr/>
    </dgm:pt>
    <dgm:pt modelId="{391E1909-8526-4D47-BC7A-9F00A66512D9}" type="pres">
      <dgm:prSet presAssocID="{F851F431-8CF4-4517-867B-7C840AD7FE39}" presName="horz2" presStyleCnt="0"/>
      <dgm:spPr/>
    </dgm:pt>
    <dgm:pt modelId="{9C253D1C-004D-4C1F-9316-E27BB2D98B45}" type="pres">
      <dgm:prSet presAssocID="{F851F431-8CF4-4517-867B-7C840AD7FE39}" presName="horzSpace2" presStyleCnt="0"/>
      <dgm:spPr/>
    </dgm:pt>
    <dgm:pt modelId="{BAC89930-ED23-4834-88F0-5F86301798C0}" type="pres">
      <dgm:prSet presAssocID="{F851F431-8CF4-4517-867B-7C840AD7FE39}" presName="tx2" presStyleLbl="revTx" presStyleIdx="12" presStyleCnt="14"/>
      <dgm:spPr/>
    </dgm:pt>
    <dgm:pt modelId="{5929AFED-C9E1-461E-AAC4-7C59FE263E22}" type="pres">
      <dgm:prSet presAssocID="{F851F431-8CF4-4517-867B-7C840AD7FE39}" presName="vert2" presStyleCnt="0"/>
      <dgm:spPr/>
    </dgm:pt>
    <dgm:pt modelId="{42B1E870-8069-4CC9-808A-57884EA9EBEF}" type="pres">
      <dgm:prSet presAssocID="{F851F431-8CF4-4517-867B-7C840AD7FE39}" presName="thinLine2b" presStyleLbl="callout" presStyleIdx="9" presStyleCnt="11"/>
      <dgm:spPr/>
    </dgm:pt>
    <dgm:pt modelId="{52895079-1CF1-4F31-95AC-08BF786B0F40}" type="pres">
      <dgm:prSet presAssocID="{F851F431-8CF4-4517-867B-7C840AD7FE39}" presName="vertSpace2b" presStyleCnt="0"/>
      <dgm:spPr/>
    </dgm:pt>
    <dgm:pt modelId="{BCEF1A3A-0A39-41A9-96CF-4A35DEE99D10}" type="pres">
      <dgm:prSet presAssocID="{C577B741-C302-42BE-B895-B3B1CA687D01}" presName="horz2" presStyleCnt="0"/>
      <dgm:spPr/>
    </dgm:pt>
    <dgm:pt modelId="{37D4F01E-D228-423D-BB93-010375656E5F}" type="pres">
      <dgm:prSet presAssocID="{C577B741-C302-42BE-B895-B3B1CA687D01}" presName="horzSpace2" presStyleCnt="0"/>
      <dgm:spPr/>
    </dgm:pt>
    <dgm:pt modelId="{2A2B8384-D9C0-4564-B07F-3A4A1ECA4333}" type="pres">
      <dgm:prSet presAssocID="{C577B741-C302-42BE-B895-B3B1CA687D01}" presName="tx2" presStyleLbl="revTx" presStyleIdx="13" presStyleCnt="14"/>
      <dgm:spPr/>
    </dgm:pt>
    <dgm:pt modelId="{63449830-5921-409C-AFB1-226EB073A870}" type="pres">
      <dgm:prSet presAssocID="{C577B741-C302-42BE-B895-B3B1CA687D01}" presName="vert2" presStyleCnt="0"/>
      <dgm:spPr/>
    </dgm:pt>
    <dgm:pt modelId="{3FBC1925-215A-44B4-8FDC-452ECCCC7641}" type="pres">
      <dgm:prSet presAssocID="{C577B741-C302-42BE-B895-B3B1CA687D01}" presName="thinLine2b" presStyleLbl="callout" presStyleIdx="10" presStyleCnt="11"/>
      <dgm:spPr/>
    </dgm:pt>
    <dgm:pt modelId="{2C01ACC3-B8AB-495A-8968-32FAD5AE3DCC}" type="pres">
      <dgm:prSet presAssocID="{C577B741-C302-42BE-B895-B3B1CA687D01}" presName="vertSpace2b" presStyleCnt="0"/>
      <dgm:spPr/>
    </dgm:pt>
  </dgm:ptLst>
  <dgm:cxnLst>
    <dgm:cxn modelId="{B1CE5F21-E5AE-40C9-B4B7-B3F35C82E244}" type="presOf" srcId="{C577B741-C302-42BE-B895-B3B1CA687D01}" destId="{2A2B8384-D9C0-4564-B07F-3A4A1ECA4333}" srcOrd="0" destOrd="0" presId="urn:microsoft.com/office/officeart/2008/layout/LinedList"/>
    <dgm:cxn modelId="{60680A22-0A1E-4EA9-BBB1-E6D2186DFE48}" srcId="{5B699643-8143-4480-852B-6BA06D1616BE}" destId="{36138A97-465B-4E50-9189-475C58702DD1}" srcOrd="1" destOrd="0" parTransId="{BB674BB4-B576-4B04-A110-74E892738496}" sibTransId="{40D2487F-2876-4946-B1A6-0AB7A4B9B039}"/>
    <dgm:cxn modelId="{8D7E163B-8BA5-4692-A6BD-96B2F36B8874}" type="presOf" srcId="{469CBFF6-F0D8-4B47-9F19-15EBFE8EB4C8}" destId="{CA8D3E86-77F8-4670-847E-293281726B93}" srcOrd="0" destOrd="0" presId="urn:microsoft.com/office/officeart/2008/layout/LinedList"/>
    <dgm:cxn modelId="{499D045E-9ADC-41EF-BD7E-ABAEA02D19B5}" type="presOf" srcId="{F851F431-8CF4-4517-867B-7C840AD7FE39}" destId="{BAC89930-ED23-4834-88F0-5F86301798C0}" srcOrd="0" destOrd="0" presId="urn:microsoft.com/office/officeart/2008/layout/LinedList"/>
    <dgm:cxn modelId="{DBA60460-D719-4FFB-A246-89AB417734A7}" type="presOf" srcId="{46EDDA82-864A-40B0-B1AB-AF75189850AA}" destId="{58F97458-38A6-46AB-A94E-951118063263}" srcOrd="0" destOrd="0" presId="urn:microsoft.com/office/officeart/2008/layout/LinedList"/>
    <dgm:cxn modelId="{B4537149-FAD5-4AD7-BF7F-340B8901E852}" srcId="{AB033F22-B7CC-44D9-AB05-C37EAEF4CD16}" destId="{79A18F07-6429-43CD-A910-8B68193334E6}" srcOrd="0" destOrd="0" parTransId="{4F2B09FB-539E-4B3B-8598-96D06643CC50}" sibTransId="{322FFE60-10A9-48C5-93B8-013722235264}"/>
    <dgm:cxn modelId="{1E379A4A-79B1-434B-9B84-B5B75D4306AA}" type="presOf" srcId="{79A18F07-6429-43CD-A910-8B68193334E6}" destId="{410EAE62-5D6A-4CD3-9CD2-B2CFBA94D9F1}" srcOrd="0" destOrd="0" presId="urn:microsoft.com/office/officeart/2008/layout/LinedList"/>
    <dgm:cxn modelId="{C0451455-E393-4D33-AE42-F524932DCBC7}" type="presOf" srcId="{64982335-4BF7-4F17-9D44-0F141BD7FCA2}" destId="{B7BFE425-8C45-4FF6-BFCA-40555A48BDC8}" srcOrd="0" destOrd="0" presId="urn:microsoft.com/office/officeart/2008/layout/LinedList"/>
    <dgm:cxn modelId="{44D73155-1E41-4248-9178-189CCA1F7EF0}" srcId="{AB033F22-B7CC-44D9-AB05-C37EAEF4CD16}" destId="{C577B741-C302-42BE-B895-B3B1CA687D01}" srcOrd="3" destOrd="0" parTransId="{B82852A8-A4DF-4677-80DE-FC7AB3BBE226}" sibTransId="{C040E4A4-A955-4487-9D53-3764C6DEB280}"/>
    <dgm:cxn modelId="{0A81C958-D95E-4839-AB97-3A7037340F26}" type="presOf" srcId="{36138A97-465B-4E50-9189-475C58702DD1}" destId="{03C6F5CC-14E8-4635-8CBD-B15939877E33}" srcOrd="0" destOrd="0" presId="urn:microsoft.com/office/officeart/2008/layout/LinedList"/>
    <dgm:cxn modelId="{D5DE0979-6901-4C45-83F3-A0CAB04AD610}" type="presOf" srcId="{8BE1432C-277D-4232-9CB0-51B06908F532}" destId="{95ED668E-D22D-40B5-B6C9-E86E0F8B6A8F}" srcOrd="0" destOrd="0" presId="urn:microsoft.com/office/officeart/2008/layout/LinedList"/>
    <dgm:cxn modelId="{F345027C-D6A9-4890-85C2-CF740E907BC9}" srcId="{5B699643-8143-4480-852B-6BA06D1616BE}" destId="{CA96F6D8-24CF-4227-83C3-63A2318E7AA9}" srcOrd="0" destOrd="0" parTransId="{554469F1-BA50-4A7E-96CF-008D50B5AF31}" sibTransId="{A7132EA7-A7A1-4058-827D-ADDDBFD44AFD}"/>
    <dgm:cxn modelId="{56C99689-E53B-4B9C-9E70-09B5411822B8}" srcId="{36138A97-465B-4E50-9189-475C58702DD1}" destId="{0DEBEF07-30CC-4442-9EFD-D578B7C5BDC4}" srcOrd="1" destOrd="0" parTransId="{897AC887-EB5E-4897-93F5-126F40EE96AE}" sibTransId="{B7FC6F9B-D444-49DB-87DC-FD9AC955EEC1}"/>
    <dgm:cxn modelId="{38805A99-C30D-4A90-9BFD-1ADD8F3A65CF}" type="presOf" srcId="{CA96F6D8-24CF-4227-83C3-63A2318E7AA9}" destId="{ACA79C06-27F7-443B-8DD5-0F59CDDFA8EB}" srcOrd="0" destOrd="0" presId="urn:microsoft.com/office/officeart/2008/layout/LinedList"/>
    <dgm:cxn modelId="{BB45569D-F7A6-4773-A8D8-89042DF91D97}" type="presOf" srcId="{A59BA571-34EB-43B9-A6FA-6FFF69D0F7CF}" destId="{BE424459-7618-4C5F-BF21-B0AD4BF8694E}" srcOrd="0" destOrd="0" presId="urn:microsoft.com/office/officeart/2008/layout/LinedList"/>
    <dgm:cxn modelId="{50C08A9E-F32A-4DEA-A459-9EFCDBC54FBD}" type="presOf" srcId="{EDE22334-75CC-42EB-9AFB-39EC0DAD6E37}" destId="{6479AB3B-8A46-4D76-8AA1-CFCB54508868}" srcOrd="0" destOrd="0" presId="urn:microsoft.com/office/officeart/2008/layout/LinedList"/>
    <dgm:cxn modelId="{71F81EA5-2D7F-4436-BFC1-BB8395D537AA}" srcId="{CA96F6D8-24CF-4227-83C3-63A2318E7AA9}" destId="{64982335-4BF7-4F17-9D44-0F141BD7FCA2}" srcOrd="0" destOrd="0" parTransId="{046F164E-BAB4-4BAB-807B-497BFF8A599E}" sibTransId="{91DCFC94-01ED-40BA-AAD2-2C0B66C0777B}"/>
    <dgm:cxn modelId="{E73481B0-1A0E-49B6-979B-CED49BA73CC2}" srcId="{36138A97-465B-4E50-9189-475C58702DD1}" destId="{EDE22334-75CC-42EB-9AFB-39EC0DAD6E37}" srcOrd="2" destOrd="0" parTransId="{3D0EA9BD-90A4-4A9A-AA1B-A792CB684BE7}" sibTransId="{69EB6270-37D3-4964-97BD-B2F69609921E}"/>
    <dgm:cxn modelId="{34C276B3-D2CC-44A8-9F8C-2705F7C0807D}" srcId="{36138A97-465B-4E50-9189-475C58702DD1}" destId="{469CBFF6-F0D8-4B47-9F19-15EBFE8EB4C8}" srcOrd="3" destOrd="0" parTransId="{50F728CD-8117-41D9-97A4-FB5391B113B0}" sibTransId="{14C17F50-A50E-4481-87D7-8B127787F82E}"/>
    <dgm:cxn modelId="{8510A5B5-F655-446C-909E-6EC9E4ED787D}" srcId="{36138A97-465B-4E50-9189-475C58702DD1}" destId="{8BE1432C-277D-4232-9CB0-51B06908F532}" srcOrd="0" destOrd="0" parTransId="{43B33C41-AE45-47B8-AE23-D3FF483A09CC}" sibTransId="{A6B7837A-1912-4798-8224-F91F1D5216DF}"/>
    <dgm:cxn modelId="{4A3856B8-E911-4CB2-9D91-251AD021A3B0}" type="presOf" srcId="{AB033F22-B7CC-44D9-AB05-C37EAEF4CD16}" destId="{76CD639F-DC43-465B-BF53-0250E7ADC69D}" srcOrd="0" destOrd="0" presId="urn:microsoft.com/office/officeart/2008/layout/LinedList"/>
    <dgm:cxn modelId="{836076CD-FFCB-4B5E-922D-910F0B3ABC35}" srcId="{AB033F22-B7CC-44D9-AB05-C37EAEF4CD16}" destId="{F851F431-8CF4-4517-867B-7C840AD7FE39}" srcOrd="2" destOrd="0" parTransId="{CEB00EDF-D7E0-4A21-867B-7196D7F08413}" sibTransId="{677C5750-0423-4767-AF7A-4A49763BCF03}"/>
    <dgm:cxn modelId="{A30D35D5-249A-4F81-A121-4B5E7D22BBF2}" type="presOf" srcId="{5B699643-8143-4480-852B-6BA06D1616BE}" destId="{D8C63812-284B-4239-8FB2-5EB2BAF799E2}" srcOrd="0" destOrd="0" presId="urn:microsoft.com/office/officeart/2008/layout/LinedList"/>
    <dgm:cxn modelId="{CEF46BD5-FA31-4112-80E5-B2C9BFED341C}" type="presOf" srcId="{0DEBEF07-30CC-4442-9EFD-D578B7C5BDC4}" destId="{CA9ECF17-6FCC-4E8B-BC00-95CF2FB19652}" srcOrd="0" destOrd="0" presId="urn:microsoft.com/office/officeart/2008/layout/LinedList"/>
    <dgm:cxn modelId="{AEF60FDA-7155-4FD3-BD00-E3F700CE0AF8}" srcId="{CA96F6D8-24CF-4227-83C3-63A2318E7AA9}" destId="{A59BA571-34EB-43B9-A6FA-6FFF69D0F7CF}" srcOrd="1" destOrd="0" parTransId="{A742F9EC-5D65-4010-874B-69F657BC9EFB}" sibTransId="{6AF72252-B473-481D-A335-ECDDE8A465AE}"/>
    <dgm:cxn modelId="{8131D6E5-AFEA-4F82-9550-D88428A79633}" type="presOf" srcId="{1B4B7276-784B-4F49-AEE2-7DE4AE26FABF}" destId="{7DF18B2D-46C3-4A23-AB0F-9E0744DFF6AC}" srcOrd="0" destOrd="0" presId="urn:microsoft.com/office/officeart/2008/layout/LinedList"/>
    <dgm:cxn modelId="{A1124CEA-1EB3-40F7-BC2F-3231589EBC95}" srcId="{5B699643-8143-4480-852B-6BA06D1616BE}" destId="{AB033F22-B7CC-44D9-AB05-C37EAEF4CD16}" srcOrd="2" destOrd="0" parTransId="{26A9C292-2FF2-46BD-815B-37109F1E3138}" sibTransId="{3FD2A6B0-A50C-454D-9ED2-4FA289AE63E3}"/>
    <dgm:cxn modelId="{3DE8CCED-AE31-4488-8554-4EB327A89D66}" srcId="{CA96F6D8-24CF-4227-83C3-63A2318E7AA9}" destId="{1B4B7276-784B-4F49-AEE2-7DE4AE26FABF}" srcOrd="2" destOrd="0" parTransId="{2B1D62E1-3D16-43EF-878A-4850C897280A}" sibTransId="{F9E8724F-0FE2-49F6-9E72-A9D84D9F4317}"/>
    <dgm:cxn modelId="{0CEA0FF8-B6D6-4FB9-B12A-5D9E344A83F7}" srcId="{AB033F22-B7CC-44D9-AB05-C37EAEF4CD16}" destId="{46EDDA82-864A-40B0-B1AB-AF75189850AA}" srcOrd="1" destOrd="0" parTransId="{3C2B4B64-2BC2-4E20-BA66-5C5E68D063BB}" sibTransId="{FBBF0039-51F5-4BCC-A299-56FC50DC9EA1}"/>
    <dgm:cxn modelId="{36A8EED6-8972-4ADE-8E94-EDDA3050C4C7}" type="presParOf" srcId="{D8C63812-284B-4239-8FB2-5EB2BAF799E2}" destId="{297F2676-8C96-4A7F-A029-D150C7627DA1}" srcOrd="0" destOrd="0" presId="urn:microsoft.com/office/officeart/2008/layout/LinedList"/>
    <dgm:cxn modelId="{C98C9579-36E1-4256-B240-4915704041D1}" type="presParOf" srcId="{D8C63812-284B-4239-8FB2-5EB2BAF799E2}" destId="{3E678519-6C5C-49EE-850A-0CCFF93FCFB9}" srcOrd="1" destOrd="0" presId="urn:microsoft.com/office/officeart/2008/layout/LinedList"/>
    <dgm:cxn modelId="{D6A9082B-611E-4A13-95F5-2DC0BF9FAFF1}" type="presParOf" srcId="{3E678519-6C5C-49EE-850A-0CCFF93FCFB9}" destId="{ACA79C06-27F7-443B-8DD5-0F59CDDFA8EB}" srcOrd="0" destOrd="0" presId="urn:microsoft.com/office/officeart/2008/layout/LinedList"/>
    <dgm:cxn modelId="{E8BA89FD-911A-4C1F-8B2D-C86ACC830A0E}" type="presParOf" srcId="{3E678519-6C5C-49EE-850A-0CCFF93FCFB9}" destId="{69F03C27-7795-4D0F-A3F6-A0C82AAF6FF7}" srcOrd="1" destOrd="0" presId="urn:microsoft.com/office/officeart/2008/layout/LinedList"/>
    <dgm:cxn modelId="{A3B4D60F-8F8D-43C5-8379-15E7484F346D}" type="presParOf" srcId="{69F03C27-7795-4D0F-A3F6-A0C82AAF6FF7}" destId="{25222926-C5E4-4E61-BBBB-DB43CE908075}" srcOrd="0" destOrd="0" presId="urn:microsoft.com/office/officeart/2008/layout/LinedList"/>
    <dgm:cxn modelId="{1629AE24-1783-415E-9D5E-A1E1E8389865}" type="presParOf" srcId="{69F03C27-7795-4D0F-A3F6-A0C82AAF6FF7}" destId="{896AD66B-0FE2-432A-94F3-97D1AC5D5AF1}" srcOrd="1" destOrd="0" presId="urn:microsoft.com/office/officeart/2008/layout/LinedList"/>
    <dgm:cxn modelId="{D9768BA9-94B9-4230-B321-8A35576F19AB}" type="presParOf" srcId="{896AD66B-0FE2-432A-94F3-97D1AC5D5AF1}" destId="{A8F79422-8656-40F5-859F-04903B0AB983}" srcOrd="0" destOrd="0" presId="urn:microsoft.com/office/officeart/2008/layout/LinedList"/>
    <dgm:cxn modelId="{8BD58C95-F783-479F-BC69-48CF58B3458D}" type="presParOf" srcId="{896AD66B-0FE2-432A-94F3-97D1AC5D5AF1}" destId="{B7BFE425-8C45-4FF6-BFCA-40555A48BDC8}" srcOrd="1" destOrd="0" presId="urn:microsoft.com/office/officeart/2008/layout/LinedList"/>
    <dgm:cxn modelId="{94514F10-6969-406A-B31C-C259BAECBEAB}" type="presParOf" srcId="{896AD66B-0FE2-432A-94F3-97D1AC5D5AF1}" destId="{B8B6958E-0084-49D6-9A8B-3F72509D3AC7}" srcOrd="2" destOrd="0" presId="urn:microsoft.com/office/officeart/2008/layout/LinedList"/>
    <dgm:cxn modelId="{25FDB934-149C-411F-ACC1-0B9A9369CCD7}" type="presParOf" srcId="{69F03C27-7795-4D0F-A3F6-A0C82AAF6FF7}" destId="{BA352E05-A8BE-4925-A41E-168E721F7EEC}" srcOrd="2" destOrd="0" presId="urn:microsoft.com/office/officeart/2008/layout/LinedList"/>
    <dgm:cxn modelId="{F3ECD701-EE65-4EB0-95D1-49D45BE6075E}" type="presParOf" srcId="{69F03C27-7795-4D0F-A3F6-A0C82AAF6FF7}" destId="{C040BB70-382A-4631-9006-A128147CB907}" srcOrd="3" destOrd="0" presId="urn:microsoft.com/office/officeart/2008/layout/LinedList"/>
    <dgm:cxn modelId="{EA1F2C24-2EFE-4E72-8CC9-91BC2E85D633}" type="presParOf" srcId="{69F03C27-7795-4D0F-A3F6-A0C82AAF6FF7}" destId="{425004DC-E4F0-46C9-966C-7396B660799E}" srcOrd="4" destOrd="0" presId="urn:microsoft.com/office/officeart/2008/layout/LinedList"/>
    <dgm:cxn modelId="{06CF9467-77E5-450A-B01A-EAED698077FF}" type="presParOf" srcId="{425004DC-E4F0-46C9-966C-7396B660799E}" destId="{42FEEDAD-0EC7-4DB0-A579-AE927D987B2C}" srcOrd="0" destOrd="0" presId="urn:microsoft.com/office/officeart/2008/layout/LinedList"/>
    <dgm:cxn modelId="{32ADF2C1-1209-4268-B3E8-A8C4CF68F1EE}" type="presParOf" srcId="{425004DC-E4F0-46C9-966C-7396B660799E}" destId="{BE424459-7618-4C5F-BF21-B0AD4BF8694E}" srcOrd="1" destOrd="0" presId="urn:microsoft.com/office/officeart/2008/layout/LinedList"/>
    <dgm:cxn modelId="{5D0BFB6D-F17C-4527-BCDC-00E839E47E44}" type="presParOf" srcId="{425004DC-E4F0-46C9-966C-7396B660799E}" destId="{0B8C1CE1-C517-41B0-B94F-6ED085CFF7F1}" srcOrd="2" destOrd="0" presId="urn:microsoft.com/office/officeart/2008/layout/LinedList"/>
    <dgm:cxn modelId="{806F6997-1FF3-413D-B146-0BA88B02B603}" type="presParOf" srcId="{69F03C27-7795-4D0F-A3F6-A0C82AAF6FF7}" destId="{3A00D356-E73A-491A-B27E-8E6C78254D40}" srcOrd="5" destOrd="0" presId="urn:microsoft.com/office/officeart/2008/layout/LinedList"/>
    <dgm:cxn modelId="{7AC126EA-014E-4C95-8227-A000408E8677}" type="presParOf" srcId="{69F03C27-7795-4D0F-A3F6-A0C82AAF6FF7}" destId="{CE1652F2-E497-4246-A7BB-96412030FC6B}" srcOrd="6" destOrd="0" presId="urn:microsoft.com/office/officeart/2008/layout/LinedList"/>
    <dgm:cxn modelId="{0A926263-AA2D-4B2E-B4F0-E3278A498C69}" type="presParOf" srcId="{69F03C27-7795-4D0F-A3F6-A0C82AAF6FF7}" destId="{62AED4F5-1D59-4B40-B555-CED571C822BD}" srcOrd="7" destOrd="0" presId="urn:microsoft.com/office/officeart/2008/layout/LinedList"/>
    <dgm:cxn modelId="{F319CE4C-8B4C-4791-A61C-5A647AD283BC}" type="presParOf" srcId="{62AED4F5-1D59-4B40-B555-CED571C822BD}" destId="{77CD2A7B-9973-4A6A-9962-4DE1235B2A76}" srcOrd="0" destOrd="0" presId="urn:microsoft.com/office/officeart/2008/layout/LinedList"/>
    <dgm:cxn modelId="{19054B78-0E33-40BF-9327-C46F25E860D9}" type="presParOf" srcId="{62AED4F5-1D59-4B40-B555-CED571C822BD}" destId="{7DF18B2D-46C3-4A23-AB0F-9E0744DFF6AC}" srcOrd="1" destOrd="0" presId="urn:microsoft.com/office/officeart/2008/layout/LinedList"/>
    <dgm:cxn modelId="{3DF0F1BB-4F4C-43CC-9B85-29D3F9ADE784}" type="presParOf" srcId="{62AED4F5-1D59-4B40-B555-CED571C822BD}" destId="{7D87853D-4EDA-4D10-A1DC-4F0B76179D17}" srcOrd="2" destOrd="0" presId="urn:microsoft.com/office/officeart/2008/layout/LinedList"/>
    <dgm:cxn modelId="{55943FAA-DF70-43DC-ACCC-3BD3AA761560}" type="presParOf" srcId="{69F03C27-7795-4D0F-A3F6-A0C82AAF6FF7}" destId="{6066911D-7477-4C82-8BE6-220336E6D9C6}" srcOrd="8" destOrd="0" presId="urn:microsoft.com/office/officeart/2008/layout/LinedList"/>
    <dgm:cxn modelId="{D9A6F1BB-8CF3-4674-BF8B-C962A77CB8D8}" type="presParOf" srcId="{69F03C27-7795-4D0F-A3F6-A0C82AAF6FF7}" destId="{1C20AFD1-86D1-4227-B42C-3ABAF06A9FAE}" srcOrd="9" destOrd="0" presId="urn:microsoft.com/office/officeart/2008/layout/LinedList"/>
    <dgm:cxn modelId="{DFC0618C-8442-4F3A-BBF5-5054A832C61F}" type="presParOf" srcId="{D8C63812-284B-4239-8FB2-5EB2BAF799E2}" destId="{2D09C9D2-9FE1-4F27-ABAF-AA2197BC4FC1}" srcOrd="2" destOrd="0" presId="urn:microsoft.com/office/officeart/2008/layout/LinedList"/>
    <dgm:cxn modelId="{F1518A2C-3CBD-47D2-B5FD-1B40FB02256B}" type="presParOf" srcId="{D8C63812-284B-4239-8FB2-5EB2BAF799E2}" destId="{DAB84F50-7958-4748-AF14-539B6B9A1FCF}" srcOrd="3" destOrd="0" presId="urn:microsoft.com/office/officeart/2008/layout/LinedList"/>
    <dgm:cxn modelId="{0CA2BBF1-95E5-49BF-82A7-5BFC52B2E673}" type="presParOf" srcId="{DAB84F50-7958-4748-AF14-539B6B9A1FCF}" destId="{03C6F5CC-14E8-4635-8CBD-B15939877E33}" srcOrd="0" destOrd="0" presId="urn:microsoft.com/office/officeart/2008/layout/LinedList"/>
    <dgm:cxn modelId="{17872988-0955-4314-9928-DD2F42C68BF2}" type="presParOf" srcId="{DAB84F50-7958-4748-AF14-539B6B9A1FCF}" destId="{D4FCECBB-B0C5-49CD-AEDE-F3C83FD056D5}" srcOrd="1" destOrd="0" presId="urn:microsoft.com/office/officeart/2008/layout/LinedList"/>
    <dgm:cxn modelId="{A3169300-0C06-4C1A-82E0-64B5A9F7873E}" type="presParOf" srcId="{D4FCECBB-B0C5-49CD-AEDE-F3C83FD056D5}" destId="{10F2848C-3570-468C-BC09-7D5769D02594}" srcOrd="0" destOrd="0" presId="urn:microsoft.com/office/officeart/2008/layout/LinedList"/>
    <dgm:cxn modelId="{8D2D69E1-8540-4744-8621-8699B455CB99}" type="presParOf" srcId="{D4FCECBB-B0C5-49CD-AEDE-F3C83FD056D5}" destId="{A995095A-D367-4964-8462-0FBF6D214724}" srcOrd="1" destOrd="0" presId="urn:microsoft.com/office/officeart/2008/layout/LinedList"/>
    <dgm:cxn modelId="{65A104B0-6111-421B-9384-F300D8A64E05}" type="presParOf" srcId="{A995095A-D367-4964-8462-0FBF6D214724}" destId="{E07B6EBB-5CFC-492E-A315-E571A3F81C68}" srcOrd="0" destOrd="0" presId="urn:microsoft.com/office/officeart/2008/layout/LinedList"/>
    <dgm:cxn modelId="{A5E571BC-BBBF-4CEE-9BBA-CE2640F15266}" type="presParOf" srcId="{A995095A-D367-4964-8462-0FBF6D214724}" destId="{95ED668E-D22D-40B5-B6C9-E86E0F8B6A8F}" srcOrd="1" destOrd="0" presId="urn:microsoft.com/office/officeart/2008/layout/LinedList"/>
    <dgm:cxn modelId="{6E197B7E-D874-430E-A014-BEE32F1D0649}" type="presParOf" srcId="{A995095A-D367-4964-8462-0FBF6D214724}" destId="{FFA74076-B7F6-4828-A0DA-7FFE1E457E50}" srcOrd="2" destOrd="0" presId="urn:microsoft.com/office/officeart/2008/layout/LinedList"/>
    <dgm:cxn modelId="{8D874C72-0ED3-4877-A58C-67ED2451AB5E}" type="presParOf" srcId="{D4FCECBB-B0C5-49CD-AEDE-F3C83FD056D5}" destId="{309708D0-0E4F-4D0A-B75E-A2067F7AEAA1}" srcOrd="2" destOrd="0" presId="urn:microsoft.com/office/officeart/2008/layout/LinedList"/>
    <dgm:cxn modelId="{1ECB24CA-0F45-4BC7-9CE9-D313EC652854}" type="presParOf" srcId="{D4FCECBB-B0C5-49CD-AEDE-F3C83FD056D5}" destId="{31F88D14-F4E4-4E4E-B1EC-376101328D1B}" srcOrd="3" destOrd="0" presId="urn:microsoft.com/office/officeart/2008/layout/LinedList"/>
    <dgm:cxn modelId="{AE22C5FB-D6E0-4E73-97E3-FC9CD161252D}" type="presParOf" srcId="{D4FCECBB-B0C5-49CD-AEDE-F3C83FD056D5}" destId="{44D7CE01-BAA2-4321-960C-7C9F56AEC1A0}" srcOrd="4" destOrd="0" presId="urn:microsoft.com/office/officeart/2008/layout/LinedList"/>
    <dgm:cxn modelId="{E4E085B8-5421-43F6-A7D1-391343146EA5}" type="presParOf" srcId="{44D7CE01-BAA2-4321-960C-7C9F56AEC1A0}" destId="{5F55D6CA-69EF-4206-863D-168B522DBE92}" srcOrd="0" destOrd="0" presId="urn:microsoft.com/office/officeart/2008/layout/LinedList"/>
    <dgm:cxn modelId="{82F81FA6-0E8E-4FDD-9EED-72AD346CED0A}" type="presParOf" srcId="{44D7CE01-BAA2-4321-960C-7C9F56AEC1A0}" destId="{CA9ECF17-6FCC-4E8B-BC00-95CF2FB19652}" srcOrd="1" destOrd="0" presId="urn:microsoft.com/office/officeart/2008/layout/LinedList"/>
    <dgm:cxn modelId="{1717BB04-8956-41BA-9941-73384EF1ED8B}" type="presParOf" srcId="{44D7CE01-BAA2-4321-960C-7C9F56AEC1A0}" destId="{6D0AC797-93C0-480E-B85E-9CB75C43F0CC}" srcOrd="2" destOrd="0" presId="urn:microsoft.com/office/officeart/2008/layout/LinedList"/>
    <dgm:cxn modelId="{F0BC7F87-CA23-4966-A5B0-81810CE556BC}" type="presParOf" srcId="{D4FCECBB-B0C5-49CD-AEDE-F3C83FD056D5}" destId="{1E4FAF50-974C-41F0-9C00-5512BB5DD14C}" srcOrd="5" destOrd="0" presId="urn:microsoft.com/office/officeart/2008/layout/LinedList"/>
    <dgm:cxn modelId="{FE1115EC-13A8-4F81-88B6-5B3ED27ED4ED}" type="presParOf" srcId="{D4FCECBB-B0C5-49CD-AEDE-F3C83FD056D5}" destId="{A528006A-4D31-47BF-81E7-79E1ABB6084C}" srcOrd="6" destOrd="0" presId="urn:microsoft.com/office/officeart/2008/layout/LinedList"/>
    <dgm:cxn modelId="{90A0D1B2-76DC-4472-87F9-8D6F63D1ACC7}" type="presParOf" srcId="{D4FCECBB-B0C5-49CD-AEDE-F3C83FD056D5}" destId="{EF2E21BB-9D9E-413C-8B38-933C7D44F1EB}" srcOrd="7" destOrd="0" presId="urn:microsoft.com/office/officeart/2008/layout/LinedList"/>
    <dgm:cxn modelId="{F54C54A7-BEB0-4A15-8330-1848A53F78EC}" type="presParOf" srcId="{EF2E21BB-9D9E-413C-8B38-933C7D44F1EB}" destId="{32F9406D-86CC-49E1-8B37-18B0832CB33C}" srcOrd="0" destOrd="0" presId="urn:microsoft.com/office/officeart/2008/layout/LinedList"/>
    <dgm:cxn modelId="{E0131C01-9ED8-4FE9-A6AD-208C4A65F7FA}" type="presParOf" srcId="{EF2E21BB-9D9E-413C-8B38-933C7D44F1EB}" destId="{6479AB3B-8A46-4D76-8AA1-CFCB54508868}" srcOrd="1" destOrd="0" presId="urn:microsoft.com/office/officeart/2008/layout/LinedList"/>
    <dgm:cxn modelId="{A588E5A9-7308-416C-9157-B4D0DC8AF627}" type="presParOf" srcId="{EF2E21BB-9D9E-413C-8B38-933C7D44F1EB}" destId="{D37AD0C5-9BAC-4256-A3E0-F0A8EF62DCEE}" srcOrd="2" destOrd="0" presId="urn:microsoft.com/office/officeart/2008/layout/LinedList"/>
    <dgm:cxn modelId="{93D2FF4E-B3BE-408A-8FFD-90A4EE7FF344}" type="presParOf" srcId="{D4FCECBB-B0C5-49CD-AEDE-F3C83FD056D5}" destId="{8E16EDD5-1E9E-4D95-86BF-190DD2E530BB}" srcOrd="8" destOrd="0" presId="urn:microsoft.com/office/officeart/2008/layout/LinedList"/>
    <dgm:cxn modelId="{5B1FA24C-2CA3-4A83-8217-CB99981C0F0A}" type="presParOf" srcId="{D4FCECBB-B0C5-49CD-AEDE-F3C83FD056D5}" destId="{4E454006-6AA1-48A8-9F46-80D369FAF061}" srcOrd="9" destOrd="0" presId="urn:microsoft.com/office/officeart/2008/layout/LinedList"/>
    <dgm:cxn modelId="{AA6DA7C1-8AFF-4F5C-8872-187AB32D45F5}" type="presParOf" srcId="{D4FCECBB-B0C5-49CD-AEDE-F3C83FD056D5}" destId="{2862D7CD-2EF7-466E-83CE-DF48E352431D}" srcOrd="10" destOrd="0" presId="urn:microsoft.com/office/officeart/2008/layout/LinedList"/>
    <dgm:cxn modelId="{CB73F04C-01FE-4D54-8646-59E47E9F479E}" type="presParOf" srcId="{2862D7CD-2EF7-466E-83CE-DF48E352431D}" destId="{E32DA3A5-D343-48CE-AC22-7E9B188889D4}" srcOrd="0" destOrd="0" presId="urn:microsoft.com/office/officeart/2008/layout/LinedList"/>
    <dgm:cxn modelId="{CDD4A192-8271-46DA-BA0A-84975208E2CE}" type="presParOf" srcId="{2862D7CD-2EF7-466E-83CE-DF48E352431D}" destId="{CA8D3E86-77F8-4670-847E-293281726B93}" srcOrd="1" destOrd="0" presId="urn:microsoft.com/office/officeart/2008/layout/LinedList"/>
    <dgm:cxn modelId="{036467EC-E111-47ED-994B-A5351DDF8A5F}" type="presParOf" srcId="{2862D7CD-2EF7-466E-83CE-DF48E352431D}" destId="{2078E410-54DF-4586-BD75-BD57B8054309}" srcOrd="2" destOrd="0" presId="urn:microsoft.com/office/officeart/2008/layout/LinedList"/>
    <dgm:cxn modelId="{EC0D1B94-644B-4D06-B8C6-197A620EC609}" type="presParOf" srcId="{D4FCECBB-B0C5-49CD-AEDE-F3C83FD056D5}" destId="{A4DCC4A2-57A1-47BA-9572-57360863BFDA}" srcOrd="11" destOrd="0" presId="urn:microsoft.com/office/officeart/2008/layout/LinedList"/>
    <dgm:cxn modelId="{96476AD1-C645-4AD5-80C6-F3092C82352C}" type="presParOf" srcId="{D4FCECBB-B0C5-49CD-AEDE-F3C83FD056D5}" destId="{5341EF48-A883-4A4F-A69B-9E21F59DE415}" srcOrd="12" destOrd="0" presId="urn:microsoft.com/office/officeart/2008/layout/LinedList"/>
    <dgm:cxn modelId="{4FDA1A8F-A87A-4184-8499-0424BC8F0171}" type="presParOf" srcId="{D8C63812-284B-4239-8FB2-5EB2BAF799E2}" destId="{5F78B58F-0AB7-4CAD-B892-3DACDBF8E99A}" srcOrd="4" destOrd="0" presId="urn:microsoft.com/office/officeart/2008/layout/LinedList"/>
    <dgm:cxn modelId="{64505A07-5A1F-484F-A753-E87722C65D22}" type="presParOf" srcId="{D8C63812-284B-4239-8FB2-5EB2BAF799E2}" destId="{27C6C5F1-2878-4CE9-AE8D-438387B87B10}" srcOrd="5" destOrd="0" presId="urn:microsoft.com/office/officeart/2008/layout/LinedList"/>
    <dgm:cxn modelId="{6FF8199A-C258-42FA-B8F6-C69E10F32C90}" type="presParOf" srcId="{27C6C5F1-2878-4CE9-AE8D-438387B87B10}" destId="{76CD639F-DC43-465B-BF53-0250E7ADC69D}" srcOrd="0" destOrd="0" presId="urn:microsoft.com/office/officeart/2008/layout/LinedList"/>
    <dgm:cxn modelId="{6DFEA593-A7A4-4D0C-8B51-E2E7B5B6BA02}" type="presParOf" srcId="{27C6C5F1-2878-4CE9-AE8D-438387B87B10}" destId="{787FE7C2-95D8-4EB1-BB3C-D493C79F4485}" srcOrd="1" destOrd="0" presId="urn:microsoft.com/office/officeart/2008/layout/LinedList"/>
    <dgm:cxn modelId="{11E833A2-8D2A-4ED6-8369-68D94652D642}" type="presParOf" srcId="{787FE7C2-95D8-4EB1-BB3C-D493C79F4485}" destId="{F70642A1-B4F6-4356-B65C-93DA8B3128CD}" srcOrd="0" destOrd="0" presId="urn:microsoft.com/office/officeart/2008/layout/LinedList"/>
    <dgm:cxn modelId="{C1DC8FEF-D0AC-4647-862E-9CB1E41902E0}" type="presParOf" srcId="{787FE7C2-95D8-4EB1-BB3C-D493C79F4485}" destId="{9A8D54F4-774D-47C0-91A7-17F2772EED45}" srcOrd="1" destOrd="0" presId="urn:microsoft.com/office/officeart/2008/layout/LinedList"/>
    <dgm:cxn modelId="{DD7C9FF9-60A4-40E9-9728-D0F57B494AED}" type="presParOf" srcId="{9A8D54F4-774D-47C0-91A7-17F2772EED45}" destId="{ABBFCD24-FBA4-43F7-980D-EBA882CBD031}" srcOrd="0" destOrd="0" presId="urn:microsoft.com/office/officeart/2008/layout/LinedList"/>
    <dgm:cxn modelId="{EF2AF739-A34A-47B5-8361-BB2596D6A4BA}" type="presParOf" srcId="{9A8D54F4-774D-47C0-91A7-17F2772EED45}" destId="{410EAE62-5D6A-4CD3-9CD2-B2CFBA94D9F1}" srcOrd="1" destOrd="0" presId="urn:microsoft.com/office/officeart/2008/layout/LinedList"/>
    <dgm:cxn modelId="{864CCC72-3AC9-4DC7-BB3D-DA6782533BF6}" type="presParOf" srcId="{9A8D54F4-774D-47C0-91A7-17F2772EED45}" destId="{39FF0DDB-EDFD-4CFE-91A0-C28C64039A8B}" srcOrd="2" destOrd="0" presId="urn:microsoft.com/office/officeart/2008/layout/LinedList"/>
    <dgm:cxn modelId="{83182D98-403E-4F43-B0E7-91EAFA673F3C}" type="presParOf" srcId="{787FE7C2-95D8-4EB1-BB3C-D493C79F4485}" destId="{446538E2-DE90-436D-AB7F-37B989AFD1D9}" srcOrd="2" destOrd="0" presId="urn:microsoft.com/office/officeart/2008/layout/LinedList"/>
    <dgm:cxn modelId="{F2CAF0B9-802D-4930-8125-ADE498F147AD}" type="presParOf" srcId="{787FE7C2-95D8-4EB1-BB3C-D493C79F4485}" destId="{30FFB612-94BC-4459-9AFF-3BC99040166E}" srcOrd="3" destOrd="0" presId="urn:microsoft.com/office/officeart/2008/layout/LinedList"/>
    <dgm:cxn modelId="{BCA39D13-0A55-450F-A9D2-308D4BD43C07}" type="presParOf" srcId="{787FE7C2-95D8-4EB1-BB3C-D493C79F4485}" destId="{9A2BC4B8-EFC9-4A26-8B49-098C456E6C5E}" srcOrd="4" destOrd="0" presId="urn:microsoft.com/office/officeart/2008/layout/LinedList"/>
    <dgm:cxn modelId="{9A72AB37-FBF8-4803-B2D5-9913764733FA}" type="presParOf" srcId="{9A2BC4B8-EFC9-4A26-8B49-098C456E6C5E}" destId="{985E590D-04E7-466A-9656-FC0AFB561FE2}" srcOrd="0" destOrd="0" presId="urn:microsoft.com/office/officeart/2008/layout/LinedList"/>
    <dgm:cxn modelId="{F8C9BBA4-860F-4082-9E24-8D2C4290F21B}" type="presParOf" srcId="{9A2BC4B8-EFC9-4A26-8B49-098C456E6C5E}" destId="{58F97458-38A6-46AB-A94E-951118063263}" srcOrd="1" destOrd="0" presId="urn:microsoft.com/office/officeart/2008/layout/LinedList"/>
    <dgm:cxn modelId="{9A132A82-848B-4D51-ACDA-349C509DFA60}" type="presParOf" srcId="{9A2BC4B8-EFC9-4A26-8B49-098C456E6C5E}" destId="{6478677A-1C0F-4437-9A17-92B6003725C8}" srcOrd="2" destOrd="0" presId="urn:microsoft.com/office/officeart/2008/layout/LinedList"/>
    <dgm:cxn modelId="{EF454706-0ACA-4822-8D90-B3D4B5C72080}" type="presParOf" srcId="{787FE7C2-95D8-4EB1-BB3C-D493C79F4485}" destId="{B15DA3E4-F857-4670-9A4E-505671801A98}" srcOrd="5" destOrd="0" presId="urn:microsoft.com/office/officeart/2008/layout/LinedList"/>
    <dgm:cxn modelId="{84E3EC6B-21EA-4FFE-B72E-D7669AA6E9B7}" type="presParOf" srcId="{787FE7C2-95D8-4EB1-BB3C-D493C79F4485}" destId="{DFCEA43D-699D-461E-9916-DA88A925E3E0}" srcOrd="6" destOrd="0" presId="urn:microsoft.com/office/officeart/2008/layout/LinedList"/>
    <dgm:cxn modelId="{61859B69-304D-43A1-8951-FFDD1692A77D}" type="presParOf" srcId="{787FE7C2-95D8-4EB1-BB3C-D493C79F4485}" destId="{391E1909-8526-4D47-BC7A-9F00A66512D9}" srcOrd="7" destOrd="0" presId="urn:microsoft.com/office/officeart/2008/layout/LinedList"/>
    <dgm:cxn modelId="{13CEDFE2-4514-43CF-B28F-44F4AFCCC701}" type="presParOf" srcId="{391E1909-8526-4D47-BC7A-9F00A66512D9}" destId="{9C253D1C-004D-4C1F-9316-E27BB2D98B45}" srcOrd="0" destOrd="0" presId="urn:microsoft.com/office/officeart/2008/layout/LinedList"/>
    <dgm:cxn modelId="{E3D41B5C-EA99-4F40-839A-5D5731AA3E30}" type="presParOf" srcId="{391E1909-8526-4D47-BC7A-9F00A66512D9}" destId="{BAC89930-ED23-4834-88F0-5F86301798C0}" srcOrd="1" destOrd="0" presId="urn:microsoft.com/office/officeart/2008/layout/LinedList"/>
    <dgm:cxn modelId="{01D6734A-0C33-482D-8256-9245022648DE}" type="presParOf" srcId="{391E1909-8526-4D47-BC7A-9F00A66512D9}" destId="{5929AFED-C9E1-461E-AAC4-7C59FE263E22}" srcOrd="2" destOrd="0" presId="urn:microsoft.com/office/officeart/2008/layout/LinedList"/>
    <dgm:cxn modelId="{FC36EC26-128D-42B0-84AE-15B752D9CBDD}" type="presParOf" srcId="{787FE7C2-95D8-4EB1-BB3C-D493C79F4485}" destId="{42B1E870-8069-4CC9-808A-57884EA9EBEF}" srcOrd="8" destOrd="0" presId="urn:microsoft.com/office/officeart/2008/layout/LinedList"/>
    <dgm:cxn modelId="{5E793A5F-F5ED-4ADD-B706-12BA7AF94D1E}" type="presParOf" srcId="{787FE7C2-95D8-4EB1-BB3C-D493C79F4485}" destId="{52895079-1CF1-4F31-95AC-08BF786B0F40}" srcOrd="9" destOrd="0" presId="urn:microsoft.com/office/officeart/2008/layout/LinedList"/>
    <dgm:cxn modelId="{B999DFE1-906B-4A10-BFA9-F4ED13DCD78C}" type="presParOf" srcId="{787FE7C2-95D8-4EB1-BB3C-D493C79F4485}" destId="{BCEF1A3A-0A39-41A9-96CF-4A35DEE99D10}" srcOrd="10" destOrd="0" presId="urn:microsoft.com/office/officeart/2008/layout/LinedList"/>
    <dgm:cxn modelId="{02C750CA-A796-42F2-BD50-5458C2B27671}" type="presParOf" srcId="{BCEF1A3A-0A39-41A9-96CF-4A35DEE99D10}" destId="{37D4F01E-D228-423D-BB93-010375656E5F}" srcOrd="0" destOrd="0" presId="urn:microsoft.com/office/officeart/2008/layout/LinedList"/>
    <dgm:cxn modelId="{C5B8C355-D3D8-48DA-8CDB-6B8025EBCB5D}" type="presParOf" srcId="{BCEF1A3A-0A39-41A9-96CF-4A35DEE99D10}" destId="{2A2B8384-D9C0-4564-B07F-3A4A1ECA4333}" srcOrd="1" destOrd="0" presId="urn:microsoft.com/office/officeart/2008/layout/LinedList"/>
    <dgm:cxn modelId="{F008FCFD-FBD2-48AC-8542-B3912E21E815}" type="presParOf" srcId="{BCEF1A3A-0A39-41A9-96CF-4A35DEE99D10}" destId="{63449830-5921-409C-AFB1-226EB073A870}" srcOrd="2" destOrd="0" presId="urn:microsoft.com/office/officeart/2008/layout/LinedList"/>
    <dgm:cxn modelId="{42A16B4A-A421-41FD-9C8E-32E315BDB714}" type="presParOf" srcId="{787FE7C2-95D8-4EB1-BB3C-D493C79F4485}" destId="{3FBC1925-215A-44B4-8FDC-452ECCCC7641}" srcOrd="11" destOrd="0" presId="urn:microsoft.com/office/officeart/2008/layout/LinedList"/>
    <dgm:cxn modelId="{A63D713D-954D-4504-8B87-2CA8EA52A9AC}" type="presParOf" srcId="{787FE7C2-95D8-4EB1-BB3C-D493C79F4485}" destId="{2C01ACC3-B8AB-495A-8968-32FAD5AE3DCC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7F2676-8C96-4A7F-A029-D150C7627DA1}">
      <dsp:nvSpPr>
        <dsp:cNvPr id="0" name=""/>
        <dsp:cNvSpPr/>
      </dsp:nvSpPr>
      <dsp:spPr>
        <a:xfrm>
          <a:off x="0" y="2623"/>
          <a:ext cx="7602258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CA79C06-27F7-443B-8DD5-0F59CDDFA8EB}">
      <dsp:nvSpPr>
        <dsp:cNvPr id="0" name=""/>
        <dsp:cNvSpPr/>
      </dsp:nvSpPr>
      <dsp:spPr>
        <a:xfrm>
          <a:off x="0" y="2623"/>
          <a:ext cx="1520451" cy="1789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資訊工程師</a:t>
          </a:r>
          <a:endParaRPr lang="en-US" altLang="zh-TW" sz="2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(AI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alt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Coding)</a:t>
          </a:r>
          <a:endParaRPr lang="zh-TW" altLang="en-US" sz="2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2623"/>
        <a:ext cx="1520451" cy="1789432"/>
      </dsp:txXfrm>
    </dsp:sp>
    <dsp:sp modelId="{B7BFE425-8C45-4FF6-BFCA-40555A48BDC8}">
      <dsp:nvSpPr>
        <dsp:cNvPr id="0" name=""/>
        <dsp:cNvSpPr/>
      </dsp:nvSpPr>
      <dsp:spPr>
        <a:xfrm>
          <a:off x="1634485" y="30583"/>
          <a:ext cx="5967772" cy="559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1. </a:t>
          </a:r>
          <a:r>
            <a:rPr lang="zh-TW" altLang="en-US" sz="1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負責撰寫資訊系統需求文件撰寫</a:t>
          </a:r>
        </a:p>
      </dsp:txBody>
      <dsp:txXfrm>
        <a:off x="1634485" y="30583"/>
        <a:ext cx="5967772" cy="559197"/>
      </dsp:txXfrm>
    </dsp:sp>
    <dsp:sp modelId="{BA352E05-A8BE-4925-A41E-168E721F7EEC}">
      <dsp:nvSpPr>
        <dsp:cNvPr id="0" name=""/>
        <dsp:cNvSpPr/>
      </dsp:nvSpPr>
      <dsp:spPr>
        <a:xfrm>
          <a:off x="1520451" y="589781"/>
          <a:ext cx="6081806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BE424459-7618-4C5F-BF21-B0AD4BF8694E}">
      <dsp:nvSpPr>
        <dsp:cNvPr id="0" name=""/>
        <dsp:cNvSpPr/>
      </dsp:nvSpPr>
      <dsp:spPr>
        <a:xfrm>
          <a:off x="1634485" y="617741"/>
          <a:ext cx="5967772" cy="559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2. </a:t>
          </a:r>
          <a:r>
            <a:rPr lang="zh-TW" altLang="en-US" sz="1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負責資訊系統開發</a:t>
          </a:r>
          <a:r>
            <a:rPr lang="en-US" altLang="en-US" sz="1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1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使用</a:t>
          </a:r>
          <a:r>
            <a:rPr lang="en-US" altLang="zh-TW" sz="1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AI Coding</a:t>
          </a:r>
          <a:r>
            <a:rPr lang="en-US" altLang="en-US" sz="1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15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634485" y="617741"/>
        <a:ext cx="5967772" cy="559197"/>
      </dsp:txXfrm>
    </dsp:sp>
    <dsp:sp modelId="{3A00D356-E73A-491A-B27E-8E6C78254D40}">
      <dsp:nvSpPr>
        <dsp:cNvPr id="0" name=""/>
        <dsp:cNvSpPr/>
      </dsp:nvSpPr>
      <dsp:spPr>
        <a:xfrm>
          <a:off x="1520451" y="1176939"/>
          <a:ext cx="6081806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7DF18B2D-46C3-4A23-AB0F-9E0744DFF6AC}">
      <dsp:nvSpPr>
        <dsp:cNvPr id="0" name=""/>
        <dsp:cNvSpPr/>
      </dsp:nvSpPr>
      <dsp:spPr>
        <a:xfrm>
          <a:off x="1634485" y="1204898"/>
          <a:ext cx="5967772" cy="559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3. </a:t>
          </a:r>
          <a:r>
            <a:rPr lang="zh-TW" altLang="en-US" sz="1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負責資訊系統測試</a:t>
          </a:r>
          <a:r>
            <a:rPr lang="en-US" altLang="en-US" sz="1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(UT/SIT)</a:t>
          </a:r>
          <a:endParaRPr lang="zh-TW" altLang="en-US" sz="15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634485" y="1204898"/>
        <a:ext cx="5967772" cy="559197"/>
      </dsp:txXfrm>
    </dsp:sp>
    <dsp:sp modelId="{6066911D-7477-4C82-8BE6-220336E6D9C6}">
      <dsp:nvSpPr>
        <dsp:cNvPr id="0" name=""/>
        <dsp:cNvSpPr/>
      </dsp:nvSpPr>
      <dsp:spPr>
        <a:xfrm>
          <a:off x="1520451" y="1764096"/>
          <a:ext cx="6081806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2D09C9D2-9FE1-4F27-ABAF-AA2197BC4FC1}">
      <dsp:nvSpPr>
        <dsp:cNvPr id="0" name=""/>
        <dsp:cNvSpPr/>
      </dsp:nvSpPr>
      <dsp:spPr>
        <a:xfrm>
          <a:off x="0" y="1792056"/>
          <a:ext cx="7602258" cy="0"/>
        </a:xfrm>
        <a:prstGeom prst="line">
          <a:avLst/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3C6F5CC-14E8-4635-8CBD-B15939877E33}">
      <dsp:nvSpPr>
        <dsp:cNvPr id="0" name=""/>
        <dsp:cNvSpPr/>
      </dsp:nvSpPr>
      <dsp:spPr>
        <a:xfrm>
          <a:off x="0" y="1792056"/>
          <a:ext cx="1520451" cy="1789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資訊人員</a:t>
          </a:r>
          <a:endParaRPr lang="en-US" altLang="zh-TW" sz="2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數據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分析</a:t>
          </a:r>
          <a:r>
            <a:rPr lang="en-US" alt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1792056"/>
        <a:ext cx="1520451" cy="1789432"/>
      </dsp:txXfrm>
    </dsp:sp>
    <dsp:sp modelId="{95ED668E-D22D-40B5-B6C9-E86E0F8B6A8F}">
      <dsp:nvSpPr>
        <dsp:cNvPr id="0" name=""/>
        <dsp:cNvSpPr/>
      </dsp:nvSpPr>
      <dsp:spPr>
        <a:xfrm>
          <a:off x="1634485" y="1813092"/>
          <a:ext cx="5967772" cy="4207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1. </a:t>
          </a:r>
          <a:r>
            <a:rPr lang="zh-TW" sz="1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負責撰寫資訊系統需求文件撰寫</a:t>
          </a:r>
          <a:endParaRPr lang="zh-TW" altLang="en-US" sz="15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634485" y="1813092"/>
        <a:ext cx="5967772" cy="420708"/>
      </dsp:txXfrm>
    </dsp:sp>
    <dsp:sp modelId="{309708D0-0E4F-4D0A-B75E-A2067F7AEAA1}">
      <dsp:nvSpPr>
        <dsp:cNvPr id="0" name=""/>
        <dsp:cNvSpPr/>
      </dsp:nvSpPr>
      <dsp:spPr>
        <a:xfrm>
          <a:off x="1520451" y="2233800"/>
          <a:ext cx="6081806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CA9ECF17-6FCC-4E8B-BC00-95CF2FB19652}">
      <dsp:nvSpPr>
        <dsp:cNvPr id="0" name=""/>
        <dsp:cNvSpPr/>
      </dsp:nvSpPr>
      <dsp:spPr>
        <a:xfrm>
          <a:off x="1634485" y="2254836"/>
          <a:ext cx="5967772" cy="4207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2. </a:t>
          </a:r>
          <a:r>
            <a:rPr lang="zh-TW" sz="1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負責數據視覺化</a:t>
          </a:r>
          <a:endParaRPr lang="zh-TW" altLang="en-US" sz="15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634485" y="2254836"/>
        <a:ext cx="5967772" cy="420708"/>
      </dsp:txXfrm>
    </dsp:sp>
    <dsp:sp modelId="{1E4FAF50-974C-41F0-9C00-5512BB5DD14C}">
      <dsp:nvSpPr>
        <dsp:cNvPr id="0" name=""/>
        <dsp:cNvSpPr/>
      </dsp:nvSpPr>
      <dsp:spPr>
        <a:xfrm>
          <a:off x="1520451" y="2675545"/>
          <a:ext cx="6081806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6479AB3B-8A46-4D76-8AA1-CFCB54508868}">
      <dsp:nvSpPr>
        <dsp:cNvPr id="0" name=""/>
        <dsp:cNvSpPr/>
      </dsp:nvSpPr>
      <dsp:spPr>
        <a:xfrm>
          <a:off x="1634485" y="2696580"/>
          <a:ext cx="5967772" cy="4207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3. </a:t>
          </a:r>
          <a:r>
            <a:rPr lang="zh-TW" sz="1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負責資訊系統測試</a:t>
          </a:r>
          <a:r>
            <a:rPr lang="en-US" sz="1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(UT/SIT)</a:t>
          </a:r>
          <a:endParaRPr lang="zh-TW" altLang="en-US" sz="15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634485" y="2696580"/>
        <a:ext cx="5967772" cy="420708"/>
      </dsp:txXfrm>
    </dsp:sp>
    <dsp:sp modelId="{8E16EDD5-1E9E-4D95-86BF-190DD2E530BB}">
      <dsp:nvSpPr>
        <dsp:cNvPr id="0" name=""/>
        <dsp:cNvSpPr/>
      </dsp:nvSpPr>
      <dsp:spPr>
        <a:xfrm>
          <a:off x="1520451" y="3117289"/>
          <a:ext cx="6081806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CA8D3E86-77F8-4670-847E-293281726B93}">
      <dsp:nvSpPr>
        <dsp:cNvPr id="0" name=""/>
        <dsp:cNvSpPr/>
      </dsp:nvSpPr>
      <dsp:spPr>
        <a:xfrm>
          <a:off x="1634485" y="3138325"/>
          <a:ext cx="5967772" cy="4207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4. </a:t>
          </a:r>
          <a:r>
            <a:rPr lang="zh-TW" sz="1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建立部門知識庫</a:t>
          </a:r>
          <a:r>
            <a:rPr lang="en-US" sz="1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sz="1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教育訓練用</a:t>
          </a:r>
          <a:r>
            <a:rPr lang="en-US" sz="1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15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634485" y="3138325"/>
        <a:ext cx="5967772" cy="420708"/>
      </dsp:txXfrm>
    </dsp:sp>
    <dsp:sp modelId="{A4DCC4A2-57A1-47BA-9572-57360863BFDA}">
      <dsp:nvSpPr>
        <dsp:cNvPr id="0" name=""/>
        <dsp:cNvSpPr/>
      </dsp:nvSpPr>
      <dsp:spPr>
        <a:xfrm>
          <a:off x="1520451" y="3559034"/>
          <a:ext cx="6081806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5F78B58F-0AB7-4CAD-B892-3DACDBF8E99A}">
      <dsp:nvSpPr>
        <dsp:cNvPr id="0" name=""/>
        <dsp:cNvSpPr/>
      </dsp:nvSpPr>
      <dsp:spPr>
        <a:xfrm>
          <a:off x="0" y="3581489"/>
          <a:ext cx="7602258" cy="0"/>
        </a:xfrm>
        <a:prstGeom prst="line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6CD639F-DC43-465B-BF53-0250E7ADC69D}">
      <dsp:nvSpPr>
        <dsp:cNvPr id="0" name=""/>
        <dsp:cNvSpPr/>
      </dsp:nvSpPr>
      <dsp:spPr>
        <a:xfrm>
          <a:off x="0" y="3581489"/>
          <a:ext cx="1520451" cy="1789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zh-TW" sz="2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資訊企劃</a:t>
          </a:r>
        </a:p>
      </dsp:txBody>
      <dsp:txXfrm>
        <a:off x="0" y="3581489"/>
        <a:ext cx="1520451" cy="1789432"/>
      </dsp:txXfrm>
    </dsp:sp>
    <dsp:sp modelId="{410EAE62-5D6A-4CD3-9CD2-B2CFBA94D9F1}">
      <dsp:nvSpPr>
        <dsp:cNvPr id="0" name=""/>
        <dsp:cNvSpPr/>
      </dsp:nvSpPr>
      <dsp:spPr>
        <a:xfrm>
          <a:off x="1634485" y="3602524"/>
          <a:ext cx="5967772" cy="4207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1. </a:t>
          </a:r>
          <a:r>
            <a:rPr lang="zh-TW" sz="1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負責撰寫資訊系統需求文件撰寫</a:t>
          </a:r>
          <a:endParaRPr lang="zh-TW" altLang="en-US" sz="15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634485" y="3602524"/>
        <a:ext cx="5967772" cy="420708"/>
      </dsp:txXfrm>
    </dsp:sp>
    <dsp:sp modelId="{446538E2-DE90-436D-AB7F-37B989AFD1D9}">
      <dsp:nvSpPr>
        <dsp:cNvPr id="0" name=""/>
        <dsp:cNvSpPr/>
      </dsp:nvSpPr>
      <dsp:spPr>
        <a:xfrm>
          <a:off x="1520451" y="4023233"/>
          <a:ext cx="6081806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58F97458-38A6-46AB-A94E-951118063263}">
      <dsp:nvSpPr>
        <dsp:cNvPr id="0" name=""/>
        <dsp:cNvSpPr/>
      </dsp:nvSpPr>
      <dsp:spPr>
        <a:xfrm>
          <a:off x="1634485" y="4044269"/>
          <a:ext cx="5967772" cy="4207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2. </a:t>
          </a:r>
          <a:r>
            <a:rPr lang="zh-TW" sz="1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負責企劃案撰寫</a:t>
          </a:r>
          <a:endParaRPr lang="zh-TW" altLang="en-US" sz="15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634485" y="4044269"/>
        <a:ext cx="5967772" cy="420708"/>
      </dsp:txXfrm>
    </dsp:sp>
    <dsp:sp modelId="{B15DA3E4-F857-4670-9A4E-505671801A98}">
      <dsp:nvSpPr>
        <dsp:cNvPr id="0" name=""/>
        <dsp:cNvSpPr/>
      </dsp:nvSpPr>
      <dsp:spPr>
        <a:xfrm>
          <a:off x="1520451" y="4464978"/>
          <a:ext cx="6081806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BAC89930-ED23-4834-88F0-5F86301798C0}">
      <dsp:nvSpPr>
        <dsp:cNvPr id="0" name=""/>
        <dsp:cNvSpPr/>
      </dsp:nvSpPr>
      <dsp:spPr>
        <a:xfrm>
          <a:off x="1634485" y="4486013"/>
          <a:ext cx="5967772" cy="4207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3. </a:t>
          </a:r>
          <a:r>
            <a:rPr lang="zh-TW" sz="1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建立部門知識庫</a:t>
          </a:r>
          <a:r>
            <a:rPr lang="en-US" sz="1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sz="1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教育訓練用</a:t>
          </a:r>
          <a:r>
            <a:rPr lang="en-US" sz="1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15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634485" y="4486013"/>
        <a:ext cx="5967772" cy="420708"/>
      </dsp:txXfrm>
    </dsp:sp>
    <dsp:sp modelId="{42B1E870-8069-4CC9-808A-57884EA9EBEF}">
      <dsp:nvSpPr>
        <dsp:cNvPr id="0" name=""/>
        <dsp:cNvSpPr/>
      </dsp:nvSpPr>
      <dsp:spPr>
        <a:xfrm>
          <a:off x="1520451" y="4906722"/>
          <a:ext cx="6081806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2A2B8384-D9C0-4564-B07F-3A4A1ECA4333}">
      <dsp:nvSpPr>
        <dsp:cNvPr id="0" name=""/>
        <dsp:cNvSpPr/>
      </dsp:nvSpPr>
      <dsp:spPr>
        <a:xfrm>
          <a:off x="1634485" y="4927757"/>
          <a:ext cx="5967772" cy="4207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4. </a:t>
          </a:r>
          <a:r>
            <a:rPr lang="zh-TW" sz="1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綜整部門相關稽核事項</a:t>
          </a:r>
          <a:endParaRPr lang="zh-TW" altLang="en-US" sz="15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634485" y="4927757"/>
        <a:ext cx="5967772" cy="420708"/>
      </dsp:txXfrm>
    </dsp:sp>
    <dsp:sp modelId="{3FBC1925-215A-44B4-8FDC-452ECCCC7641}">
      <dsp:nvSpPr>
        <dsp:cNvPr id="0" name=""/>
        <dsp:cNvSpPr/>
      </dsp:nvSpPr>
      <dsp:spPr>
        <a:xfrm>
          <a:off x="1520451" y="5348466"/>
          <a:ext cx="6081806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215BE3-1BE7-44F9-92B2-1B78698CC141}" type="datetimeFigureOut">
              <a:rPr lang="zh-TW" altLang="en-US" smtClean="0"/>
              <a:t>2025/10/29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7B3DDE-3653-4437-81F3-7C77F107E6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3564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65125" y="185738"/>
            <a:ext cx="6075363" cy="34178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>
          <a:xfrm>
            <a:off x="304323" y="3783632"/>
            <a:ext cx="6196965" cy="5905499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5090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C4B1CF-2920-4112-BC73-056A62837549}" type="slidenum">
              <a:rPr kumimoji="0" lang="zh-TW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5090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TW" alt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22839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65125" y="185738"/>
            <a:ext cx="6075363" cy="34178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>
          <a:xfrm>
            <a:off x="304323" y="3783632"/>
            <a:ext cx="6196965" cy="5905499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5090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C4B1CF-2920-4112-BC73-056A62837549}" type="slidenum">
              <a:rPr kumimoji="0" lang="zh-TW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5090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TW" alt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36884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55F2EA-123A-B6A4-1D07-E91C931CF3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03192E8B-0847-7312-DE14-0A99BD8B1D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57175" y="341313"/>
            <a:ext cx="6289675" cy="3538537"/>
          </a:xfrm>
        </p:spPr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19CA518D-83BD-A12B-961C-8C99CFC320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5988" y="4384899"/>
            <a:ext cx="4972050" cy="4550700"/>
          </a:xfrm>
        </p:spPr>
        <p:txBody>
          <a:bodyPr/>
          <a:lstStyle/>
          <a:p>
            <a:pPr>
              <a:lnSpc>
                <a:spcPts val="1800"/>
              </a:lnSpc>
            </a:pPr>
            <a:endParaRPr lang="zh-TW" altLang="en-US" sz="14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6E1E9CB-4C2E-4069-F600-6170AEB50E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5090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C4B1CF-2920-4112-BC73-056A62837549}" type="slidenum">
              <a:rPr kumimoji="0" lang="zh-TW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5090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TW" alt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91380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65125" y="185738"/>
            <a:ext cx="6075363" cy="34178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>
          <a:xfrm>
            <a:off x="304323" y="3783632"/>
            <a:ext cx="6196965" cy="5905499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5090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C4B1CF-2920-4112-BC73-056A62837549}" type="slidenum">
              <a:rPr kumimoji="0" lang="zh-TW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5090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TW" alt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00897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-120650" y="746125"/>
            <a:ext cx="7069138" cy="39766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5090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C4B1CF-2920-4112-BC73-056A62837549}" type="slidenum">
              <a:rPr kumimoji="0" lang="zh-TW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5090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TW" alt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3308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65125" y="185738"/>
            <a:ext cx="6075363" cy="34178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>
          <a:xfrm>
            <a:off x="304323" y="3783632"/>
            <a:ext cx="6196965" cy="5905499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5090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C4B1CF-2920-4112-BC73-056A62837549}" type="slidenum">
              <a:rPr kumimoji="0" lang="zh-TW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5090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TW" alt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3015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65125" y="185738"/>
            <a:ext cx="6075363" cy="34178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>
          <a:xfrm>
            <a:off x="304323" y="3783632"/>
            <a:ext cx="6196965" cy="5905499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5090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C4B1CF-2920-4112-BC73-056A62837549}" type="slidenum">
              <a:rPr kumimoji="0" lang="zh-TW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5090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TW" alt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7103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65125" y="185738"/>
            <a:ext cx="6075363" cy="34178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>
          <a:xfrm>
            <a:off x="304323" y="3783632"/>
            <a:ext cx="6196965" cy="5905499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5090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C4B1CF-2920-4112-BC73-056A62837549}" type="slidenum">
              <a:rPr kumimoji="0" lang="zh-TW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5090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TW" alt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6612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65125" y="185738"/>
            <a:ext cx="6075363" cy="34178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>
          <a:xfrm>
            <a:off x="304323" y="3783632"/>
            <a:ext cx="6196965" cy="5905499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5090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C4B1CF-2920-4112-BC73-056A62837549}" type="slidenum">
              <a:rPr kumimoji="0" lang="zh-TW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5090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TW" alt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814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03213" y="276225"/>
            <a:ext cx="6199187" cy="348773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5090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C4B1CF-2920-4112-BC73-056A62837549}" type="slidenum">
              <a:rPr kumimoji="0" lang="zh-TW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5090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TW" alt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65125" y="185738"/>
            <a:ext cx="6075363" cy="34178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>
          <a:xfrm>
            <a:off x="304323" y="3783632"/>
            <a:ext cx="6196965" cy="5905499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5090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C4B1CF-2920-4112-BC73-056A62837549}" type="slidenum">
              <a:rPr kumimoji="0" lang="zh-TW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5090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TW" alt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58172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A5CBE2-8E14-F53F-4BEF-C981A8FB87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C0B5E84A-F182-99B7-7090-54D008C9F9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57175" y="341313"/>
            <a:ext cx="6289675" cy="3538537"/>
          </a:xfrm>
        </p:spPr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AE28A39B-B368-1D32-5F37-4A72DE39C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5988" y="4384899"/>
            <a:ext cx="4972050" cy="4550700"/>
          </a:xfrm>
        </p:spPr>
        <p:txBody>
          <a:bodyPr/>
          <a:lstStyle/>
          <a:p>
            <a:pPr>
              <a:lnSpc>
                <a:spcPts val="1800"/>
              </a:lnSpc>
            </a:pPr>
            <a:endParaRPr lang="zh-TW" altLang="en-US" sz="14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D7820F7-A1E6-F1CA-5BB1-49C18657E0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5090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C4B1CF-2920-4112-BC73-056A62837549}" type="slidenum">
              <a:rPr kumimoji="0" lang="zh-TW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5090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TW" alt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876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65125" y="185738"/>
            <a:ext cx="6075363" cy="34178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>
          <a:xfrm>
            <a:off x="304323" y="3783632"/>
            <a:ext cx="6196965" cy="5905499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5090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C4B1CF-2920-4112-BC73-056A62837549}" type="slidenum">
              <a:rPr kumimoji="0" lang="zh-TW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5090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TW" alt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3401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kpmgaustralia" TargetMode="External"/><Relationship Id="rId13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hyperlink" Target="http://www.instagram.com/kpmgaustralia" TargetMode="External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.xml"/><Relationship Id="rId6" Type="http://schemas.openxmlformats.org/officeDocument/2006/relationships/hyperlink" Target="https://home.kpmg/au/en/home.html" TargetMode="External"/><Relationship Id="rId11" Type="http://schemas.openxmlformats.org/officeDocument/2006/relationships/hyperlink" Target="https://www.youtube.com/user/kpmgaustralia" TargetMode="External"/><Relationship Id="rId5" Type="http://schemas.openxmlformats.org/officeDocument/2006/relationships/hyperlink" Target="http://kpmg.com/socialmedia" TargetMode="External"/><Relationship Id="rId10" Type="http://schemas.openxmlformats.org/officeDocument/2006/relationships/hyperlink" Target="https://www.facebook.com/KPMGAustralia/" TargetMode="External"/><Relationship Id="rId4" Type="http://schemas.openxmlformats.org/officeDocument/2006/relationships/image" Target="../media/image5.svg"/><Relationship Id="rId9" Type="http://schemas.openxmlformats.org/officeDocument/2006/relationships/hyperlink" Target="https://www.linkedin.com/company/kpmg-australia" TargetMode="Externa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svg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10A73A-9486-4225-A74E-B3DC97FD1C00}" type="datetime1">
              <a:rPr lang="zh-TW" altLang="en-US" smtClean="0"/>
              <a:pPr>
                <a:defRPr/>
              </a:pPr>
              <a:t>2025/10/29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B60E-15ED-473C-A6E8-40EC4D2D81A9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33">
            <a:extLst>
              <a:ext uri="{FF2B5EF4-FFF2-40B4-BE49-F238E27FC236}">
                <a16:creationId xmlns:a16="http://schemas.microsoft.com/office/drawing/2014/main" id="{BCA7B2D0-70A6-4130-A164-D113FE735C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2192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3922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4A3B31-A4AC-49E4-BD93-5643BE6F5DC7}" type="datetime1">
              <a:rPr lang="zh-TW" altLang="en-US" smtClean="0"/>
              <a:pPr>
                <a:defRPr/>
              </a:pPr>
              <a:t>2025/10/29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12EC25-75DD-4012-9A43-D73806E424CF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pic>
        <p:nvPicPr>
          <p:cNvPr id="7" name="圖片 14">
            <a:extLst>
              <a:ext uri="{FF2B5EF4-FFF2-40B4-BE49-F238E27FC236}">
                <a16:creationId xmlns:a16="http://schemas.microsoft.com/office/drawing/2014/main" id="{349BB4D0-CBE0-41E2-A3DA-D812F848F9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2192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2066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7BF8ED-B1C0-4D29-B5A8-B8C9B5632242}" type="datetime1">
              <a:rPr lang="zh-TW" altLang="en-US" smtClean="0"/>
              <a:pPr>
                <a:defRPr/>
              </a:pPr>
              <a:t>2025/10/29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55D768-D028-4F21-A0A3-D220AF87C333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pic>
        <p:nvPicPr>
          <p:cNvPr id="7" name="圖片 14">
            <a:extLst>
              <a:ext uri="{FF2B5EF4-FFF2-40B4-BE49-F238E27FC236}">
                <a16:creationId xmlns:a16="http://schemas.microsoft.com/office/drawing/2014/main" id="{76A1B4B8-A183-4995-AB5E-73DA30C6FA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2192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6463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5">
            <a:extLst>
              <a:ext uri="{FF2B5EF4-FFF2-40B4-BE49-F238E27FC236}">
                <a16:creationId xmlns:a16="http://schemas.microsoft.com/office/drawing/2014/main" id="{83FD939F-0698-470F-A4F2-157727992A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2192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80719004-6D7B-4015-9485-107157F1CE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29000" y="6421439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DC125-A997-4242-BAE3-72A97E1FD85B}" type="datetime1">
              <a:rPr lang="zh-TW" altLang="en-US"/>
              <a:pPr>
                <a:defRPr/>
              </a:pPr>
              <a:t>2025/10/29</a:t>
            </a:fld>
            <a:endParaRPr lang="zh-TW" altLang="en-US" dirty="0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FD4BF7C0-1C20-48C6-873E-AC8B7595A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2200" y="6421439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D48C03B1-CB71-458C-8FBA-AF21C7960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6917" y="6424614"/>
            <a:ext cx="48048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0BE8A-4F15-41F0-BD0A-C77E5640F93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8529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12"/>
            <a:ext cx="12192000" cy="68531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1122363"/>
            <a:ext cx="10363201" cy="2387600"/>
          </a:xfrm>
        </p:spPr>
        <p:txBody>
          <a:bodyPr anchor="b"/>
          <a:lstStyle>
            <a:lvl1pPr algn="ctr">
              <a:defRPr sz="6133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953022"/>
            <a:ext cx="9144001" cy="1655762"/>
          </a:xfrm>
        </p:spPr>
        <p:txBody>
          <a:bodyPr/>
          <a:lstStyle>
            <a:lvl1pPr marL="0" indent="0" algn="ctr">
              <a:buNone/>
              <a:defRPr sz="2602"/>
            </a:lvl1pPr>
            <a:lvl2pPr marL="472996" indent="0" algn="ctr">
              <a:buNone/>
              <a:defRPr sz="1951"/>
            </a:lvl2pPr>
            <a:lvl3pPr marL="945993" indent="0" algn="ctr">
              <a:buNone/>
              <a:defRPr sz="1765"/>
            </a:lvl3pPr>
            <a:lvl4pPr marL="1418991" indent="0" algn="ctr">
              <a:buNone/>
              <a:defRPr sz="1487"/>
            </a:lvl4pPr>
            <a:lvl5pPr marL="1891987" indent="0" algn="ctr">
              <a:buNone/>
              <a:defRPr sz="1487"/>
            </a:lvl5pPr>
            <a:lvl6pPr marL="2364984" indent="0" algn="ctr">
              <a:buNone/>
              <a:defRPr sz="1487"/>
            </a:lvl6pPr>
            <a:lvl7pPr marL="2837981" indent="0" algn="ctr">
              <a:buNone/>
              <a:defRPr sz="1487"/>
            </a:lvl7pPr>
            <a:lvl8pPr marL="3310977" indent="0" algn="ctr">
              <a:buNone/>
              <a:defRPr sz="1487"/>
            </a:lvl8pPr>
            <a:lvl9pPr marL="3783975" indent="0" algn="ctr">
              <a:buNone/>
              <a:defRPr sz="1487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505695" y="6356354"/>
            <a:ext cx="2743199" cy="365124"/>
          </a:xfrm>
        </p:spPr>
        <p:txBody>
          <a:bodyPr/>
          <a:lstStyle/>
          <a:p>
            <a:fld id="{D87F9F44-AF5A-4340-8178-D423BFA8CD8A}" type="datetime1">
              <a:rPr lang="zh-TW" altLang="en-US" smtClean="0"/>
              <a:t>2025/10/29</a:t>
            </a:fld>
            <a:endParaRPr lang="zh-TW" alt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4" y="6356354"/>
            <a:ext cx="4114800" cy="365124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76243" y="6339614"/>
            <a:ext cx="479520" cy="365124"/>
          </a:xfrm>
        </p:spPr>
        <p:txBody>
          <a:bodyPr/>
          <a:lstStyle/>
          <a:p>
            <a:fld id="{CCA44900-F3D8-401F-A08A-54CA2EC7C289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81764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12"/>
            <a:ext cx="12192000" cy="68531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0040" y="175492"/>
            <a:ext cx="9790543" cy="96982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330040" y="1708729"/>
            <a:ext cx="9790543" cy="41656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>
          <a:xfrm>
            <a:off x="3429001" y="6421875"/>
            <a:ext cx="2743199" cy="365124"/>
          </a:xfrm>
        </p:spPr>
        <p:txBody>
          <a:bodyPr/>
          <a:lstStyle/>
          <a:p>
            <a:fld id="{44BB1148-69A4-4B3A-8C34-BCEFC43CAF21}" type="datetime1">
              <a:rPr lang="zh-TW" altLang="en-US" smtClean="0"/>
              <a:t>2025/10/29</a:t>
            </a:fld>
            <a:endParaRPr lang="zh-TW" alt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72202" y="6421875"/>
            <a:ext cx="4114800" cy="365124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737113" y="6424472"/>
            <a:ext cx="479520" cy="365124"/>
          </a:xfrm>
        </p:spPr>
        <p:txBody>
          <a:bodyPr/>
          <a:lstStyle/>
          <a:p>
            <a:fld id="{CCA44900-F3D8-401F-A08A-54CA2EC7C2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2465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12"/>
            <a:ext cx="12192000" cy="68531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3" y="1331054"/>
            <a:ext cx="10515600" cy="2160294"/>
          </a:xfrm>
        </p:spPr>
        <p:txBody>
          <a:bodyPr anchor="b"/>
          <a:lstStyle>
            <a:lvl1pPr>
              <a:defRPr sz="6133"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3" y="3833093"/>
            <a:ext cx="10515600" cy="1674669"/>
          </a:xfrm>
        </p:spPr>
        <p:txBody>
          <a:bodyPr/>
          <a:lstStyle>
            <a:lvl1pPr marL="0" indent="0">
              <a:buNone/>
              <a:defRPr sz="2602">
                <a:solidFill>
                  <a:schemeClr val="tx1"/>
                </a:solidFill>
              </a:defRPr>
            </a:lvl1pPr>
            <a:lvl2pPr marL="472996" indent="0">
              <a:buNone/>
              <a:defRPr sz="1951">
                <a:solidFill>
                  <a:schemeClr val="tx1">
                    <a:tint val="75000"/>
                  </a:schemeClr>
                </a:solidFill>
              </a:defRPr>
            </a:lvl2pPr>
            <a:lvl3pPr marL="945993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3pPr>
            <a:lvl4pPr marL="1418991" indent="0">
              <a:buNone/>
              <a:defRPr sz="1487">
                <a:solidFill>
                  <a:schemeClr val="tx1">
                    <a:tint val="75000"/>
                  </a:schemeClr>
                </a:solidFill>
              </a:defRPr>
            </a:lvl4pPr>
            <a:lvl5pPr marL="1891987" indent="0">
              <a:buNone/>
              <a:defRPr sz="1487">
                <a:solidFill>
                  <a:schemeClr val="tx1">
                    <a:tint val="75000"/>
                  </a:schemeClr>
                </a:solidFill>
              </a:defRPr>
            </a:lvl5pPr>
            <a:lvl6pPr marL="2364984" indent="0">
              <a:buNone/>
              <a:defRPr sz="1487">
                <a:solidFill>
                  <a:schemeClr val="tx1">
                    <a:tint val="75000"/>
                  </a:schemeClr>
                </a:solidFill>
              </a:defRPr>
            </a:lvl6pPr>
            <a:lvl7pPr marL="2837981" indent="0">
              <a:buNone/>
              <a:defRPr sz="1487">
                <a:solidFill>
                  <a:schemeClr val="tx1">
                    <a:tint val="75000"/>
                  </a:schemeClr>
                </a:solidFill>
              </a:defRPr>
            </a:lvl7pPr>
            <a:lvl8pPr marL="3310977" indent="0">
              <a:buNone/>
              <a:defRPr sz="1487">
                <a:solidFill>
                  <a:schemeClr val="tx1">
                    <a:tint val="75000"/>
                  </a:schemeClr>
                </a:solidFill>
              </a:defRPr>
            </a:lvl8pPr>
            <a:lvl9pPr marL="3783975" indent="0">
              <a:buNone/>
              <a:defRPr sz="148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3429001" y="6421875"/>
            <a:ext cx="2743199" cy="365124"/>
          </a:xfrm>
        </p:spPr>
        <p:txBody>
          <a:bodyPr/>
          <a:lstStyle/>
          <a:p>
            <a:fld id="{E336B4B4-6117-4612-BB58-4F11A5A39E72}" type="datetime1">
              <a:rPr lang="zh-TW" altLang="en-US" smtClean="0"/>
              <a:t>2025/10/29</a:t>
            </a:fld>
            <a:endParaRPr lang="zh-TW" altLang="en-US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72202" y="6421875"/>
            <a:ext cx="4114800" cy="365124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737113" y="6424472"/>
            <a:ext cx="479520" cy="365124"/>
          </a:xfrm>
        </p:spPr>
        <p:txBody>
          <a:bodyPr/>
          <a:lstStyle/>
          <a:p>
            <a:fld id="{CCA44900-F3D8-401F-A08A-54CA2EC7C2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4537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12"/>
            <a:ext cx="12192000" cy="68531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5311" y="180355"/>
            <a:ext cx="9790543" cy="969820"/>
          </a:xfrm>
        </p:spPr>
        <p:txBody>
          <a:bodyPr/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2" y="1597892"/>
            <a:ext cx="4849860" cy="4265036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2" y="1597892"/>
            <a:ext cx="4849860" cy="4265036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C9126-B1E0-4A42-A642-B130C6235F40}" type="datetime1">
              <a:rPr lang="zh-TW" altLang="en-US" smtClean="0"/>
              <a:t>2025/10/29</a:t>
            </a:fld>
            <a:endParaRPr lang="zh-TW" altLang="en-US" dirty="0"/>
          </a:p>
        </p:txBody>
      </p:sp>
      <p:sp>
        <p:nvSpPr>
          <p:cNvPr id="9" name="頁尾版面配置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44900-F3D8-401F-A08A-54CA2EC7C289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659998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12"/>
            <a:ext cx="12192000" cy="68531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151921"/>
            <a:ext cx="10296670" cy="1071850"/>
          </a:xfrm>
        </p:spPr>
        <p:txBody>
          <a:bodyPr/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92" y="1502698"/>
            <a:ext cx="4939930" cy="743760"/>
          </a:xfrm>
        </p:spPr>
        <p:txBody>
          <a:bodyPr anchor="b"/>
          <a:lstStyle>
            <a:lvl1pPr marL="0" indent="0">
              <a:buNone/>
              <a:defRPr sz="2602" b="1"/>
            </a:lvl1pPr>
            <a:lvl2pPr marL="472996" indent="0">
              <a:buNone/>
              <a:defRPr sz="1951" b="1"/>
            </a:lvl2pPr>
            <a:lvl3pPr marL="945993" indent="0">
              <a:buNone/>
              <a:defRPr sz="1765" b="1"/>
            </a:lvl3pPr>
            <a:lvl4pPr marL="1418991" indent="0">
              <a:buNone/>
              <a:defRPr sz="1487" b="1"/>
            </a:lvl4pPr>
            <a:lvl5pPr marL="1891987" indent="0">
              <a:buNone/>
              <a:defRPr sz="1487" b="1"/>
            </a:lvl5pPr>
            <a:lvl6pPr marL="2364984" indent="0">
              <a:buNone/>
              <a:defRPr sz="1487" b="1"/>
            </a:lvl6pPr>
            <a:lvl7pPr marL="2837981" indent="0">
              <a:buNone/>
              <a:defRPr sz="1487" b="1"/>
            </a:lvl7pPr>
            <a:lvl8pPr marL="3310977" indent="0">
              <a:buNone/>
              <a:defRPr sz="1487" b="1"/>
            </a:lvl8pPr>
            <a:lvl9pPr marL="3783975" indent="0">
              <a:buNone/>
              <a:defRPr sz="1487" b="1"/>
            </a:lvl9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92" y="2419928"/>
            <a:ext cx="4939930" cy="3666833"/>
          </a:xfrm>
        </p:spPr>
        <p:txBody>
          <a:bodyPr/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2" y="1502698"/>
            <a:ext cx="4964257" cy="743760"/>
          </a:xfrm>
        </p:spPr>
        <p:txBody>
          <a:bodyPr anchor="b"/>
          <a:lstStyle>
            <a:lvl1pPr marL="0" indent="0">
              <a:buNone/>
              <a:defRPr sz="2602" b="1"/>
            </a:lvl1pPr>
            <a:lvl2pPr marL="472996" indent="0">
              <a:buNone/>
              <a:defRPr sz="1951" b="1"/>
            </a:lvl2pPr>
            <a:lvl3pPr marL="945993" indent="0">
              <a:buNone/>
              <a:defRPr sz="1765" b="1"/>
            </a:lvl3pPr>
            <a:lvl4pPr marL="1418991" indent="0">
              <a:buNone/>
              <a:defRPr sz="1487" b="1"/>
            </a:lvl4pPr>
            <a:lvl5pPr marL="1891987" indent="0">
              <a:buNone/>
              <a:defRPr sz="1487" b="1"/>
            </a:lvl5pPr>
            <a:lvl6pPr marL="2364984" indent="0">
              <a:buNone/>
              <a:defRPr sz="1487" b="1"/>
            </a:lvl6pPr>
            <a:lvl7pPr marL="2837981" indent="0">
              <a:buNone/>
              <a:defRPr sz="1487" b="1"/>
            </a:lvl7pPr>
            <a:lvl8pPr marL="3310977" indent="0">
              <a:buNone/>
              <a:defRPr sz="1487" b="1"/>
            </a:lvl8pPr>
            <a:lvl9pPr marL="3783975" indent="0">
              <a:buNone/>
              <a:defRPr sz="1487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2" y="2419928"/>
            <a:ext cx="4964257" cy="366683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>
          <a:xfrm>
            <a:off x="3429001" y="6421875"/>
            <a:ext cx="2743199" cy="365124"/>
          </a:xfrm>
        </p:spPr>
        <p:txBody>
          <a:bodyPr/>
          <a:lstStyle/>
          <a:p>
            <a:fld id="{F488CC72-821A-4EA0-B305-93C8FE30E9AB}" type="datetime1">
              <a:rPr lang="zh-TW" altLang="en-US" smtClean="0"/>
              <a:t>2025/10/29</a:t>
            </a:fld>
            <a:endParaRPr lang="zh-TW" alt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72202" y="6421875"/>
            <a:ext cx="4114800" cy="365124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737113" y="6424472"/>
            <a:ext cx="479520" cy="365124"/>
          </a:xfrm>
        </p:spPr>
        <p:txBody>
          <a:bodyPr/>
          <a:lstStyle/>
          <a:p>
            <a:fld id="{CCA44900-F3D8-401F-A08A-54CA2EC7C2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23529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12"/>
            <a:ext cx="12192000" cy="68531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0040" y="332513"/>
            <a:ext cx="9790543" cy="96982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>
          <a:xfrm>
            <a:off x="3429001" y="6421875"/>
            <a:ext cx="2743199" cy="365124"/>
          </a:xfrm>
        </p:spPr>
        <p:txBody>
          <a:bodyPr/>
          <a:lstStyle/>
          <a:p>
            <a:fld id="{8B359989-1E8C-4871-9EDA-1FAB97C72D09}" type="datetime1">
              <a:rPr lang="zh-TW" altLang="en-US" smtClean="0"/>
              <a:t>2025/10/29</a:t>
            </a:fld>
            <a:endParaRPr lang="zh-TW" alt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72202" y="6421875"/>
            <a:ext cx="4114800" cy="365124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737113" y="6424472"/>
            <a:ext cx="479520" cy="365124"/>
          </a:xfrm>
        </p:spPr>
        <p:txBody>
          <a:bodyPr/>
          <a:lstStyle/>
          <a:p>
            <a:fld id="{CCA44900-F3D8-401F-A08A-54CA2EC7C2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4560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12"/>
            <a:ext cx="12192000" cy="6853184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505695" y="6356354"/>
            <a:ext cx="2743199" cy="365124"/>
          </a:xfrm>
        </p:spPr>
        <p:txBody>
          <a:bodyPr/>
          <a:lstStyle/>
          <a:p>
            <a:fld id="{1B338F33-52EE-4E1C-A46D-92B7B0AD5EEA}" type="datetime1">
              <a:rPr lang="zh-TW" altLang="en-US" smtClean="0"/>
              <a:t>2025/10/29</a:t>
            </a:fld>
            <a:endParaRPr lang="zh-TW" alt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4" y="6356354"/>
            <a:ext cx="4114800" cy="365124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76243" y="6339614"/>
            <a:ext cx="479520" cy="365124"/>
          </a:xfrm>
        </p:spPr>
        <p:txBody>
          <a:bodyPr/>
          <a:lstStyle/>
          <a:p>
            <a:fld id="{CCA44900-F3D8-401F-A08A-54CA2EC7C289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56463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EB40D4-9DA4-45AE-8F9A-A3135F6EC8A0}" type="datetime1">
              <a:rPr lang="zh-TW" altLang="en-US" smtClean="0"/>
              <a:pPr>
                <a:defRPr/>
              </a:pPr>
              <a:t>2025/10/29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CC551B-716B-4EB4-9203-C7680FB3C615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pic>
        <p:nvPicPr>
          <p:cNvPr id="7" name="圖片 14">
            <a:extLst>
              <a:ext uri="{FF2B5EF4-FFF2-40B4-BE49-F238E27FC236}">
                <a16:creationId xmlns:a16="http://schemas.microsoft.com/office/drawing/2014/main" id="{06B93341-D54A-4180-AED9-7E81A1335F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2192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06535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圖片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12"/>
            <a:ext cx="12192000" cy="68531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217" y="138545"/>
            <a:ext cx="3786811" cy="942112"/>
          </a:xfrm>
        </p:spPr>
        <p:txBody>
          <a:bodyPr anchor="b"/>
          <a:lstStyle>
            <a:lvl1pPr>
              <a:defRPr sz="3345"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90" y="1514767"/>
            <a:ext cx="6172202" cy="4346287"/>
          </a:xfrm>
        </p:spPr>
        <p:txBody>
          <a:bodyPr/>
          <a:lstStyle>
            <a:lvl1pPr>
              <a:defRPr sz="3345"/>
            </a:lvl1pPr>
            <a:lvl2pPr>
              <a:defRPr sz="3066"/>
            </a:lvl2pPr>
            <a:lvl3pPr>
              <a:defRPr sz="2602"/>
            </a:lvl3pPr>
            <a:lvl4pPr>
              <a:defRPr sz="1951"/>
            </a:lvl4pPr>
            <a:lvl5pPr>
              <a:defRPr sz="1951"/>
            </a:lvl5pPr>
            <a:lvl6pPr>
              <a:defRPr sz="1951"/>
            </a:lvl6pPr>
            <a:lvl7pPr>
              <a:defRPr sz="1951"/>
            </a:lvl7pPr>
            <a:lvl8pPr>
              <a:defRPr sz="1951"/>
            </a:lvl8pPr>
            <a:lvl9pPr>
              <a:defRPr sz="1951"/>
            </a:lvl9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85217" y="1514764"/>
            <a:ext cx="3786811" cy="4354225"/>
          </a:xfrm>
        </p:spPr>
        <p:txBody>
          <a:bodyPr/>
          <a:lstStyle>
            <a:lvl1pPr marL="0" indent="0">
              <a:buNone/>
              <a:defRPr sz="1487"/>
            </a:lvl1pPr>
            <a:lvl2pPr marL="472996" indent="0">
              <a:buNone/>
              <a:defRPr sz="1301"/>
            </a:lvl2pPr>
            <a:lvl3pPr marL="945993" indent="0">
              <a:buNone/>
              <a:defRPr sz="1115"/>
            </a:lvl3pPr>
            <a:lvl4pPr marL="1418991" indent="0">
              <a:buNone/>
              <a:defRPr sz="929"/>
            </a:lvl4pPr>
            <a:lvl5pPr marL="1891987" indent="0">
              <a:buNone/>
              <a:defRPr sz="929"/>
            </a:lvl5pPr>
            <a:lvl6pPr marL="2364984" indent="0">
              <a:buNone/>
              <a:defRPr sz="929"/>
            </a:lvl6pPr>
            <a:lvl7pPr marL="2837981" indent="0">
              <a:buNone/>
              <a:defRPr sz="929"/>
            </a:lvl7pPr>
            <a:lvl8pPr marL="3310977" indent="0">
              <a:buNone/>
              <a:defRPr sz="929"/>
            </a:lvl8pPr>
            <a:lvl9pPr marL="3783975" indent="0">
              <a:buNone/>
              <a:defRPr sz="929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8" name="Date Placeholder 4"/>
          <p:cNvSpPr>
            <a:spLocks noGrp="1"/>
          </p:cNvSpPr>
          <p:nvPr>
            <p:ph type="dt" sz="half" idx="10"/>
          </p:nvPr>
        </p:nvSpPr>
        <p:spPr>
          <a:xfrm>
            <a:off x="3429001" y="6421875"/>
            <a:ext cx="2743199" cy="365124"/>
          </a:xfrm>
        </p:spPr>
        <p:txBody>
          <a:bodyPr/>
          <a:lstStyle/>
          <a:p>
            <a:fld id="{6D92C04A-1DD1-41D1-8669-20A3F81BAC3A}" type="datetime1">
              <a:rPr lang="zh-TW" altLang="en-US" smtClean="0"/>
              <a:t>2025/10/29</a:t>
            </a:fld>
            <a:endParaRPr lang="zh-TW" altLang="en-US"/>
          </a:p>
        </p:txBody>
      </p:sp>
      <p:sp>
        <p:nvSpPr>
          <p:cNvPr id="1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72202" y="6421875"/>
            <a:ext cx="4114800" cy="365124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2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737113" y="6424472"/>
            <a:ext cx="479520" cy="365124"/>
          </a:xfrm>
        </p:spPr>
        <p:txBody>
          <a:bodyPr/>
          <a:lstStyle/>
          <a:p>
            <a:fld id="{CCA44900-F3D8-401F-A08A-54CA2EC7C2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95595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12"/>
            <a:ext cx="12192000" cy="68531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8" cy="1600200"/>
          </a:xfrm>
        </p:spPr>
        <p:txBody>
          <a:bodyPr anchor="b"/>
          <a:lstStyle>
            <a:lvl1pPr>
              <a:defRPr sz="3345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90" y="987428"/>
            <a:ext cx="6172202" cy="4873627"/>
          </a:xfrm>
        </p:spPr>
        <p:txBody>
          <a:bodyPr anchor="t"/>
          <a:lstStyle>
            <a:lvl1pPr marL="0" indent="0">
              <a:buNone/>
              <a:defRPr sz="3345"/>
            </a:lvl1pPr>
            <a:lvl2pPr marL="472996" indent="0">
              <a:buNone/>
              <a:defRPr sz="3066"/>
            </a:lvl2pPr>
            <a:lvl3pPr marL="945993" indent="0">
              <a:buNone/>
              <a:defRPr sz="2602"/>
            </a:lvl3pPr>
            <a:lvl4pPr marL="1418991" indent="0">
              <a:buNone/>
              <a:defRPr sz="1951"/>
            </a:lvl4pPr>
            <a:lvl5pPr marL="1891987" indent="0">
              <a:buNone/>
              <a:defRPr sz="1951"/>
            </a:lvl5pPr>
            <a:lvl6pPr marL="2364984" indent="0">
              <a:buNone/>
              <a:defRPr sz="1951"/>
            </a:lvl6pPr>
            <a:lvl7pPr marL="2837981" indent="0">
              <a:buNone/>
              <a:defRPr sz="1951"/>
            </a:lvl7pPr>
            <a:lvl8pPr marL="3310977" indent="0">
              <a:buNone/>
              <a:defRPr sz="1951"/>
            </a:lvl8pPr>
            <a:lvl9pPr marL="3783975" indent="0">
              <a:buNone/>
              <a:defRPr sz="1951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9" y="2057403"/>
            <a:ext cx="3932238" cy="3811588"/>
          </a:xfrm>
        </p:spPr>
        <p:txBody>
          <a:bodyPr/>
          <a:lstStyle>
            <a:lvl1pPr marL="0" indent="0">
              <a:buNone/>
              <a:defRPr sz="1487"/>
            </a:lvl1pPr>
            <a:lvl2pPr marL="472996" indent="0">
              <a:buNone/>
              <a:defRPr sz="1301"/>
            </a:lvl2pPr>
            <a:lvl3pPr marL="945993" indent="0">
              <a:buNone/>
              <a:defRPr sz="1115"/>
            </a:lvl3pPr>
            <a:lvl4pPr marL="1418991" indent="0">
              <a:buNone/>
              <a:defRPr sz="929"/>
            </a:lvl4pPr>
            <a:lvl5pPr marL="1891987" indent="0">
              <a:buNone/>
              <a:defRPr sz="929"/>
            </a:lvl5pPr>
            <a:lvl6pPr marL="2364984" indent="0">
              <a:buNone/>
              <a:defRPr sz="929"/>
            </a:lvl6pPr>
            <a:lvl7pPr marL="2837981" indent="0">
              <a:buNone/>
              <a:defRPr sz="929"/>
            </a:lvl7pPr>
            <a:lvl8pPr marL="3310977" indent="0">
              <a:buNone/>
              <a:defRPr sz="929"/>
            </a:lvl8pPr>
            <a:lvl9pPr marL="3783975" indent="0">
              <a:buNone/>
              <a:defRPr sz="929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3429001" y="6421875"/>
            <a:ext cx="2743199" cy="365124"/>
          </a:xfrm>
        </p:spPr>
        <p:txBody>
          <a:bodyPr/>
          <a:lstStyle/>
          <a:p>
            <a:fld id="{21634F63-D890-44E9-AE3B-47F049FF1240}" type="datetime1">
              <a:rPr lang="zh-TW" altLang="en-US" smtClean="0"/>
              <a:t>2025/10/29</a:t>
            </a:fld>
            <a:endParaRPr lang="zh-TW" alt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72202" y="6421875"/>
            <a:ext cx="4114800" cy="365124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737113" y="6424472"/>
            <a:ext cx="479520" cy="365124"/>
          </a:xfrm>
        </p:spPr>
        <p:txBody>
          <a:bodyPr/>
          <a:lstStyle/>
          <a:p>
            <a:fld id="{CCA44900-F3D8-401F-A08A-54CA2EC7C2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78854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12"/>
            <a:ext cx="12192000" cy="68531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0040" y="240151"/>
            <a:ext cx="9790543" cy="969820"/>
          </a:xfrm>
        </p:spPr>
        <p:txBody>
          <a:bodyPr/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330040" y="1838043"/>
            <a:ext cx="9790543" cy="3953164"/>
          </a:xfrm>
        </p:spPr>
        <p:txBody>
          <a:bodyPr vert="eaVert"/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3429001" y="6421875"/>
            <a:ext cx="2743199" cy="365124"/>
          </a:xfrm>
        </p:spPr>
        <p:txBody>
          <a:bodyPr/>
          <a:lstStyle/>
          <a:p>
            <a:fld id="{BA15FA3D-4576-4208-B0DE-1324FC73AD52}" type="datetime1">
              <a:rPr lang="zh-TW" altLang="en-US" smtClean="0"/>
              <a:t>2025/10/29</a:t>
            </a:fld>
            <a:endParaRPr lang="zh-TW" altLang="en-US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72202" y="6421875"/>
            <a:ext cx="4114800" cy="365124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737113" y="6424472"/>
            <a:ext cx="479520" cy="365124"/>
          </a:xfrm>
        </p:spPr>
        <p:txBody>
          <a:bodyPr/>
          <a:lstStyle/>
          <a:p>
            <a:fld id="{CCA44900-F3D8-401F-A08A-54CA2EC7C2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0824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12"/>
            <a:ext cx="12192000" cy="685318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3" y="365127"/>
            <a:ext cx="2628901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4" y="365127"/>
            <a:ext cx="7734301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3429001" y="6421875"/>
            <a:ext cx="2743199" cy="365124"/>
          </a:xfrm>
        </p:spPr>
        <p:txBody>
          <a:bodyPr/>
          <a:lstStyle/>
          <a:p>
            <a:fld id="{A00A5B50-F748-4574-AC9F-90A4CC24B53E}" type="datetime1">
              <a:rPr lang="zh-TW" altLang="en-US" smtClean="0"/>
              <a:t>2025/10/29</a:t>
            </a:fld>
            <a:endParaRPr lang="zh-TW" alt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72202" y="6421875"/>
            <a:ext cx="4114800" cy="365124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737113" y="6424472"/>
            <a:ext cx="479520" cy="365124"/>
          </a:xfrm>
        </p:spPr>
        <p:txBody>
          <a:bodyPr/>
          <a:lstStyle/>
          <a:p>
            <a:fld id="{CCA44900-F3D8-401F-A08A-54CA2EC7C2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69622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eft Horizontal Window_KPMG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96C774-8B31-4EC8-BF6C-ACF71C2F0C15}"/>
              </a:ext>
            </a:extLst>
          </p:cNvPr>
          <p:cNvSpPr>
            <a:spLocks noChangeAspect="1"/>
          </p:cNvSpPr>
          <p:nvPr userDrawn="1"/>
        </p:nvSpPr>
        <p:spPr>
          <a:xfrm>
            <a:off x="998476" y="1470479"/>
            <a:ext cx="6350010" cy="4410949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KPMG Bold" panose="020B0803030202040204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74841" y="1759937"/>
            <a:ext cx="5765982" cy="2903488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274841" y="4752153"/>
            <a:ext cx="5765982" cy="816606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680A8EA-2B0E-411E-90AD-02F7AF4767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476" y="371311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0974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eft Vertical Window_KPMG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F73FA8F-86B4-4B38-9318-B211F1BBAFEB}"/>
              </a:ext>
            </a:extLst>
          </p:cNvPr>
          <p:cNvSpPr>
            <a:spLocks noChangeAspect="1"/>
          </p:cNvSpPr>
          <p:nvPr userDrawn="1"/>
        </p:nvSpPr>
        <p:spPr>
          <a:xfrm>
            <a:off x="998476" y="1470479"/>
            <a:ext cx="3053689" cy="4410949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KPMG Bold" panose="020B0803030202040204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74841" y="1759937"/>
            <a:ext cx="2487266" cy="2900514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6" name="Text Placeholder 3"/>
          <p:cNvSpPr>
            <a:spLocks noGrp="1"/>
          </p:cNvSpPr>
          <p:nvPr userDrawn="1">
            <p:ph type="body" sz="quarter" idx="11"/>
          </p:nvPr>
        </p:nvSpPr>
        <p:spPr>
          <a:xfrm>
            <a:off x="1274841" y="4752153"/>
            <a:ext cx="2487267" cy="81577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CB44795-849A-41CE-8B25-0DE9EB09F9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476" y="371311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9020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ight Horizontal Window_Pacific Blue">
    <p:bg>
      <p:bgPr>
        <a:gradFill>
          <a:gsLst>
            <a:gs pos="100000">
              <a:srgbClr val="ACEAFF"/>
            </a:gs>
            <a:gs pos="0">
              <a:schemeClr val="accent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96C774-8B31-4EC8-BF6C-ACF71C2F0C15}"/>
              </a:ext>
            </a:extLst>
          </p:cNvPr>
          <p:cNvSpPr>
            <a:spLocks noChangeAspect="1"/>
          </p:cNvSpPr>
          <p:nvPr userDrawn="1"/>
        </p:nvSpPr>
        <p:spPr>
          <a:xfrm>
            <a:off x="3405716" y="371311"/>
            <a:ext cx="7794097" cy="5414065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KPMG Bold" panose="020B0803030202040204" pitchFamily="34" charset="0"/>
              <a:ea typeface="+mn-ea"/>
              <a:cs typeface="+mn-cs"/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672180" y="4710484"/>
            <a:ext cx="7260639" cy="81000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A9E5DDB-2262-4657-AA4F-9CE87AA83B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1123" y="636808"/>
            <a:ext cx="7260639" cy="3950972"/>
          </a:xfrm>
        </p:spPr>
        <p:txBody>
          <a:bodyPr/>
          <a:lstStyle>
            <a:lvl1pPr>
              <a:defRPr lang="en-GB" sz="66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Title slide text only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F2B47DB-768D-47AE-9D19-E74198AD42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476" y="371311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8282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ight Vertical Window_Pacific Blue">
    <p:bg>
      <p:bgPr>
        <a:gradFill>
          <a:gsLst>
            <a:gs pos="100000">
              <a:srgbClr val="ACEAFF"/>
            </a:gs>
            <a:gs pos="0">
              <a:schemeClr val="accent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BC1A25C-9C23-47D0-BC86-BD2474043CD3}"/>
              </a:ext>
            </a:extLst>
          </p:cNvPr>
          <p:cNvGrpSpPr/>
          <p:nvPr userDrawn="1"/>
        </p:nvGrpSpPr>
        <p:grpSpPr>
          <a:xfrm>
            <a:off x="998476" y="0"/>
            <a:ext cx="911399" cy="1485244"/>
            <a:chOff x="1008000" y="0"/>
            <a:chExt cx="911399" cy="1485244"/>
          </a:xfrm>
          <a:solidFill>
            <a:schemeClr val="bg1">
              <a:alpha val="0"/>
            </a:schemeClr>
          </a:solidFill>
        </p:grpSpPr>
        <p:sp>
          <p:nvSpPr>
            <p:cNvPr id="5" name="Freeform 19">
              <a:extLst>
                <a:ext uri="{FF2B5EF4-FFF2-40B4-BE49-F238E27FC236}">
                  <a16:creationId xmlns:a16="http://schemas.microsoft.com/office/drawing/2014/main" id="{EEC5B735-00AD-41B9-A513-0F7783FFBE36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008000" y="0"/>
              <a:ext cx="911399" cy="371311"/>
            </a:xfrm>
            <a:custGeom>
              <a:avLst/>
              <a:gdLst>
                <a:gd name="T0" fmla="*/ 269 w 283"/>
                <a:gd name="T1" fmla="*/ 77 h 114"/>
                <a:gd name="T2" fmla="*/ 222 w 283"/>
                <a:gd name="T3" fmla="*/ 87 h 114"/>
                <a:gd name="T4" fmla="*/ 244 w 283"/>
                <a:gd name="T5" fmla="*/ 60 h 114"/>
                <a:gd name="T6" fmla="*/ 269 w 283"/>
                <a:gd name="T7" fmla="*/ 56 h 114"/>
                <a:gd name="T8" fmla="*/ 222 w 283"/>
                <a:gd name="T9" fmla="*/ 2 h 114"/>
                <a:gd name="T10" fmla="*/ 281 w 283"/>
                <a:gd name="T11" fmla="*/ 87 h 114"/>
                <a:gd name="T12" fmla="*/ 222 w 283"/>
                <a:gd name="T13" fmla="*/ 89 h 114"/>
                <a:gd name="T14" fmla="*/ 246 w 283"/>
                <a:gd name="T15" fmla="*/ 101 h 114"/>
                <a:gd name="T16" fmla="*/ 205 w 283"/>
                <a:gd name="T17" fmla="*/ 82 h 114"/>
                <a:gd name="T18" fmla="*/ 203 w 283"/>
                <a:gd name="T19" fmla="*/ 52 h 114"/>
                <a:gd name="T20" fmla="*/ 154 w 283"/>
                <a:gd name="T21" fmla="*/ 87 h 114"/>
                <a:gd name="T22" fmla="*/ 213 w 283"/>
                <a:gd name="T23" fmla="*/ 53 h 114"/>
                <a:gd name="T24" fmla="*/ 171 w 283"/>
                <a:gd name="T25" fmla="*/ 87 h 114"/>
                <a:gd name="T26" fmla="*/ 180 w 283"/>
                <a:gd name="T27" fmla="*/ 87 h 114"/>
                <a:gd name="T28" fmla="*/ 120 w 283"/>
                <a:gd name="T29" fmla="*/ 87 h 114"/>
                <a:gd name="T30" fmla="*/ 117 w 283"/>
                <a:gd name="T31" fmla="*/ 56 h 114"/>
                <a:gd name="T32" fmla="*/ 86 w 283"/>
                <a:gd name="T33" fmla="*/ 2 h 114"/>
                <a:gd name="T34" fmla="*/ 145 w 283"/>
                <a:gd name="T35" fmla="*/ 52 h 114"/>
                <a:gd name="T36" fmla="*/ 142 w 283"/>
                <a:gd name="T37" fmla="*/ 87 h 114"/>
                <a:gd name="T38" fmla="*/ 93 w 283"/>
                <a:gd name="T39" fmla="*/ 79 h 114"/>
                <a:gd name="T40" fmla="*/ 89 w 283"/>
                <a:gd name="T41" fmla="*/ 79 h 114"/>
                <a:gd name="T42" fmla="*/ 87 w 283"/>
                <a:gd name="T43" fmla="*/ 69 h 114"/>
                <a:gd name="T44" fmla="*/ 95 w 283"/>
                <a:gd name="T45" fmla="*/ 62 h 114"/>
                <a:gd name="T46" fmla="*/ 93 w 283"/>
                <a:gd name="T47" fmla="*/ 79 h 114"/>
                <a:gd name="T48" fmla="*/ 67 w 283"/>
                <a:gd name="T49" fmla="*/ 86 h 114"/>
                <a:gd name="T50" fmla="*/ 37 w 283"/>
                <a:gd name="T51" fmla="*/ 82 h 114"/>
                <a:gd name="T52" fmla="*/ 25 w 283"/>
                <a:gd name="T53" fmla="*/ 77 h 114"/>
                <a:gd name="T54" fmla="*/ 18 w 283"/>
                <a:gd name="T55" fmla="*/ 2 h 114"/>
                <a:gd name="T56" fmla="*/ 76 w 283"/>
                <a:gd name="T57" fmla="*/ 55 h 114"/>
                <a:gd name="T58" fmla="*/ 22 w 283"/>
                <a:gd name="T59" fmla="*/ 87 h 114"/>
                <a:gd name="T60" fmla="*/ 220 w 283"/>
                <a:gd name="T61" fmla="*/ 0 h 114"/>
                <a:gd name="T62" fmla="*/ 215 w 283"/>
                <a:gd name="T63" fmla="*/ 0 h 114"/>
                <a:gd name="T64" fmla="*/ 147 w 283"/>
                <a:gd name="T65" fmla="*/ 52 h 114"/>
                <a:gd name="T66" fmla="*/ 84 w 283"/>
                <a:gd name="T67" fmla="*/ 52 h 114"/>
                <a:gd name="T68" fmla="*/ 16 w 283"/>
                <a:gd name="T69" fmla="*/ 0 h 114"/>
                <a:gd name="T70" fmla="*/ 14 w 283"/>
                <a:gd name="T71" fmla="*/ 113 h 114"/>
                <a:gd name="T72" fmla="*/ 35 w 283"/>
                <a:gd name="T73" fmla="*/ 113 h 114"/>
                <a:gd name="T74" fmla="*/ 66 w 283"/>
                <a:gd name="T75" fmla="*/ 89 h 114"/>
                <a:gd name="T76" fmla="*/ 81 w 283"/>
                <a:gd name="T77" fmla="*/ 89 h 114"/>
                <a:gd name="T78" fmla="*/ 90 w 283"/>
                <a:gd name="T79" fmla="*/ 89 h 114"/>
                <a:gd name="T80" fmla="*/ 112 w 283"/>
                <a:gd name="T81" fmla="*/ 113 h 114"/>
                <a:gd name="T82" fmla="*/ 142 w 283"/>
                <a:gd name="T83" fmla="*/ 89 h 114"/>
                <a:gd name="T84" fmla="*/ 170 w 283"/>
                <a:gd name="T85" fmla="*/ 89 h 114"/>
                <a:gd name="T86" fmla="*/ 190 w 283"/>
                <a:gd name="T87" fmla="*/ 113 h 114"/>
                <a:gd name="T88" fmla="*/ 210 w 283"/>
                <a:gd name="T89" fmla="*/ 108 h 114"/>
                <a:gd name="T90" fmla="*/ 266 w 283"/>
                <a:gd name="T91" fmla="*/ 89 h 114"/>
                <a:gd name="T92" fmla="*/ 220 w 283"/>
                <a:gd name="T9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3" h="114">
                  <a:moveTo>
                    <a:pt x="281" y="87"/>
                  </a:moveTo>
                  <a:cubicBezTo>
                    <a:pt x="266" y="87"/>
                    <a:pt x="266" y="87"/>
                    <a:pt x="266" y="87"/>
                  </a:cubicBezTo>
                  <a:cubicBezTo>
                    <a:pt x="269" y="77"/>
                    <a:pt x="269" y="77"/>
                    <a:pt x="269" y="77"/>
                  </a:cubicBezTo>
                  <a:cubicBezTo>
                    <a:pt x="239" y="77"/>
                    <a:pt x="239" y="77"/>
                    <a:pt x="239" y="77"/>
                  </a:cubicBezTo>
                  <a:cubicBezTo>
                    <a:pt x="237" y="87"/>
                    <a:pt x="237" y="87"/>
                    <a:pt x="237" y="87"/>
                  </a:cubicBezTo>
                  <a:cubicBezTo>
                    <a:pt x="222" y="87"/>
                    <a:pt x="222" y="87"/>
                    <a:pt x="222" y="87"/>
                  </a:cubicBezTo>
                  <a:cubicBezTo>
                    <a:pt x="222" y="85"/>
                    <a:pt x="222" y="85"/>
                    <a:pt x="222" y="85"/>
                  </a:cubicBezTo>
                  <a:cubicBezTo>
                    <a:pt x="223" y="84"/>
                    <a:pt x="223" y="83"/>
                    <a:pt x="223" y="81"/>
                  </a:cubicBezTo>
                  <a:cubicBezTo>
                    <a:pt x="226" y="71"/>
                    <a:pt x="233" y="60"/>
                    <a:pt x="244" y="60"/>
                  </a:cubicBezTo>
                  <a:cubicBezTo>
                    <a:pt x="249" y="60"/>
                    <a:pt x="254" y="62"/>
                    <a:pt x="253" y="69"/>
                  </a:cubicBezTo>
                  <a:cubicBezTo>
                    <a:pt x="271" y="69"/>
                    <a:pt x="271" y="69"/>
                    <a:pt x="271" y="69"/>
                  </a:cubicBezTo>
                  <a:cubicBezTo>
                    <a:pt x="272" y="66"/>
                    <a:pt x="273" y="61"/>
                    <a:pt x="269" y="56"/>
                  </a:cubicBezTo>
                  <a:cubicBezTo>
                    <a:pt x="266" y="51"/>
                    <a:pt x="258" y="48"/>
                    <a:pt x="248" y="48"/>
                  </a:cubicBezTo>
                  <a:cubicBezTo>
                    <a:pt x="241" y="48"/>
                    <a:pt x="231" y="50"/>
                    <a:pt x="222" y="55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81" y="2"/>
                    <a:pt x="281" y="2"/>
                    <a:pt x="281" y="2"/>
                  </a:cubicBezTo>
                  <a:cubicBezTo>
                    <a:pt x="281" y="87"/>
                    <a:pt x="281" y="87"/>
                    <a:pt x="281" y="87"/>
                  </a:cubicBezTo>
                  <a:cubicBezTo>
                    <a:pt x="281" y="87"/>
                    <a:pt x="281" y="87"/>
                    <a:pt x="281" y="87"/>
                  </a:cubicBezTo>
                  <a:close/>
                  <a:moveTo>
                    <a:pt x="246" y="101"/>
                  </a:moveTo>
                  <a:cubicBezTo>
                    <a:pt x="243" y="102"/>
                    <a:pt x="240" y="102"/>
                    <a:pt x="237" y="102"/>
                  </a:cubicBezTo>
                  <a:cubicBezTo>
                    <a:pt x="228" y="102"/>
                    <a:pt x="222" y="98"/>
                    <a:pt x="222" y="89"/>
                  </a:cubicBezTo>
                  <a:cubicBezTo>
                    <a:pt x="249" y="89"/>
                    <a:pt x="249" y="89"/>
                    <a:pt x="249" y="89"/>
                  </a:cubicBezTo>
                  <a:cubicBezTo>
                    <a:pt x="246" y="101"/>
                    <a:pt x="246" y="101"/>
                    <a:pt x="246" y="101"/>
                  </a:cubicBezTo>
                  <a:cubicBezTo>
                    <a:pt x="246" y="101"/>
                    <a:pt x="246" y="101"/>
                    <a:pt x="246" y="101"/>
                  </a:cubicBezTo>
                  <a:close/>
                  <a:moveTo>
                    <a:pt x="213" y="53"/>
                  </a:moveTo>
                  <a:cubicBezTo>
                    <a:pt x="213" y="65"/>
                    <a:pt x="213" y="65"/>
                    <a:pt x="213" y="65"/>
                  </a:cubicBezTo>
                  <a:cubicBezTo>
                    <a:pt x="209" y="71"/>
                    <a:pt x="206" y="77"/>
                    <a:pt x="205" y="82"/>
                  </a:cubicBezTo>
                  <a:cubicBezTo>
                    <a:pt x="204" y="83"/>
                    <a:pt x="204" y="85"/>
                    <a:pt x="204" y="87"/>
                  </a:cubicBezTo>
                  <a:cubicBezTo>
                    <a:pt x="195" y="87"/>
                    <a:pt x="195" y="87"/>
                    <a:pt x="195" y="87"/>
                  </a:cubicBezTo>
                  <a:cubicBezTo>
                    <a:pt x="203" y="52"/>
                    <a:pt x="203" y="52"/>
                    <a:pt x="203" y="52"/>
                  </a:cubicBezTo>
                  <a:cubicBezTo>
                    <a:pt x="178" y="52"/>
                    <a:pt x="178" y="52"/>
                    <a:pt x="178" y="52"/>
                  </a:cubicBezTo>
                  <a:cubicBezTo>
                    <a:pt x="156" y="87"/>
                    <a:pt x="156" y="87"/>
                    <a:pt x="156" y="87"/>
                  </a:cubicBezTo>
                  <a:cubicBezTo>
                    <a:pt x="154" y="87"/>
                    <a:pt x="154" y="87"/>
                    <a:pt x="154" y="87"/>
                  </a:cubicBezTo>
                  <a:cubicBezTo>
                    <a:pt x="154" y="2"/>
                    <a:pt x="154" y="2"/>
                    <a:pt x="154" y="2"/>
                  </a:cubicBezTo>
                  <a:cubicBezTo>
                    <a:pt x="213" y="2"/>
                    <a:pt x="213" y="2"/>
                    <a:pt x="213" y="2"/>
                  </a:cubicBezTo>
                  <a:cubicBezTo>
                    <a:pt x="213" y="53"/>
                    <a:pt x="213" y="53"/>
                    <a:pt x="213" y="53"/>
                  </a:cubicBezTo>
                  <a:cubicBezTo>
                    <a:pt x="213" y="53"/>
                    <a:pt x="213" y="53"/>
                    <a:pt x="213" y="53"/>
                  </a:cubicBezTo>
                  <a:close/>
                  <a:moveTo>
                    <a:pt x="180" y="87"/>
                  </a:moveTo>
                  <a:cubicBezTo>
                    <a:pt x="171" y="87"/>
                    <a:pt x="171" y="87"/>
                    <a:pt x="171" y="87"/>
                  </a:cubicBezTo>
                  <a:cubicBezTo>
                    <a:pt x="185" y="66"/>
                    <a:pt x="185" y="66"/>
                    <a:pt x="185" y="66"/>
                  </a:cubicBezTo>
                  <a:cubicBezTo>
                    <a:pt x="180" y="87"/>
                    <a:pt x="180" y="87"/>
                    <a:pt x="180" y="87"/>
                  </a:cubicBezTo>
                  <a:cubicBezTo>
                    <a:pt x="180" y="87"/>
                    <a:pt x="180" y="87"/>
                    <a:pt x="180" y="87"/>
                  </a:cubicBezTo>
                  <a:close/>
                  <a:moveTo>
                    <a:pt x="145" y="52"/>
                  </a:moveTo>
                  <a:cubicBezTo>
                    <a:pt x="130" y="52"/>
                    <a:pt x="130" y="52"/>
                    <a:pt x="130" y="52"/>
                  </a:cubicBezTo>
                  <a:cubicBezTo>
                    <a:pt x="120" y="87"/>
                    <a:pt x="120" y="87"/>
                    <a:pt x="120" y="87"/>
                  </a:cubicBezTo>
                  <a:cubicBezTo>
                    <a:pt x="104" y="87"/>
                    <a:pt x="104" y="87"/>
                    <a:pt x="104" y="87"/>
                  </a:cubicBezTo>
                  <a:cubicBezTo>
                    <a:pt x="112" y="84"/>
                    <a:pt x="117" y="78"/>
                    <a:pt x="119" y="70"/>
                  </a:cubicBezTo>
                  <a:cubicBezTo>
                    <a:pt x="120" y="64"/>
                    <a:pt x="119" y="59"/>
                    <a:pt x="117" y="56"/>
                  </a:cubicBezTo>
                  <a:cubicBezTo>
                    <a:pt x="113" y="51"/>
                    <a:pt x="105" y="52"/>
                    <a:pt x="98" y="52"/>
                  </a:cubicBezTo>
                  <a:cubicBezTo>
                    <a:pt x="97" y="52"/>
                    <a:pt x="86" y="52"/>
                    <a:pt x="86" y="52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145" y="2"/>
                    <a:pt x="145" y="2"/>
                    <a:pt x="145" y="2"/>
                  </a:cubicBezTo>
                  <a:cubicBezTo>
                    <a:pt x="145" y="52"/>
                    <a:pt x="145" y="52"/>
                    <a:pt x="145" y="52"/>
                  </a:cubicBezTo>
                  <a:cubicBezTo>
                    <a:pt x="145" y="52"/>
                    <a:pt x="145" y="52"/>
                    <a:pt x="145" y="52"/>
                  </a:cubicBezTo>
                  <a:close/>
                  <a:moveTo>
                    <a:pt x="135" y="87"/>
                  </a:moveTo>
                  <a:cubicBezTo>
                    <a:pt x="141" y="65"/>
                    <a:pt x="141" y="65"/>
                    <a:pt x="141" y="65"/>
                  </a:cubicBezTo>
                  <a:cubicBezTo>
                    <a:pt x="142" y="87"/>
                    <a:pt x="142" y="87"/>
                    <a:pt x="142" y="87"/>
                  </a:cubicBezTo>
                  <a:cubicBezTo>
                    <a:pt x="135" y="87"/>
                    <a:pt x="135" y="87"/>
                    <a:pt x="135" y="87"/>
                  </a:cubicBezTo>
                  <a:cubicBezTo>
                    <a:pt x="135" y="87"/>
                    <a:pt x="135" y="87"/>
                    <a:pt x="135" y="87"/>
                  </a:cubicBezTo>
                  <a:close/>
                  <a:moveTo>
                    <a:pt x="93" y="79"/>
                  </a:moveTo>
                  <a:cubicBezTo>
                    <a:pt x="93" y="79"/>
                    <a:pt x="93" y="79"/>
                    <a:pt x="93" y="79"/>
                  </a:cubicBezTo>
                  <a:cubicBezTo>
                    <a:pt x="92" y="79"/>
                    <a:pt x="91" y="79"/>
                    <a:pt x="91" y="79"/>
                  </a:cubicBezTo>
                  <a:cubicBezTo>
                    <a:pt x="90" y="79"/>
                    <a:pt x="89" y="79"/>
                    <a:pt x="89" y="79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90" y="62"/>
                    <a:pt x="91" y="62"/>
                    <a:pt x="92" y="62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100" y="62"/>
                    <a:pt x="103" y="62"/>
                    <a:pt x="104" y="63"/>
                  </a:cubicBezTo>
                  <a:cubicBezTo>
                    <a:pt x="105" y="65"/>
                    <a:pt x="105" y="67"/>
                    <a:pt x="104" y="70"/>
                  </a:cubicBezTo>
                  <a:cubicBezTo>
                    <a:pt x="102" y="75"/>
                    <a:pt x="100" y="78"/>
                    <a:pt x="93" y="79"/>
                  </a:cubicBezTo>
                  <a:moveTo>
                    <a:pt x="76" y="55"/>
                  </a:moveTo>
                  <a:cubicBezTo>
                    <a:pt x="75" y="58"/>
                    <a:pt x="75" y="58"/>
                    <a:pt x="75" y="58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6" y="55"/>
                    <a:pt x="76" y="55"/>
                    <a:pt x="76" y="55"/>
                  </a:cubicBezTo>
                  <a:cubicBezTo>
                    <a:pt x="76" y="55"/>
                    <a:pt x="76" y="55"/>
                    <a:pt x="76" y="55"/>
                  </a:cubicBezTo>
                  <a:close/>
                  <a:moveTo>
                    <a:pt x="22" y="87"/>
                  </a:move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lose/>
                  <a:moveTo>
                    <a:pt x="220" y="0"/>
                  </a:moveTo>
                  <a:cubicBezTo>
                    <a:pt x="220" y="57"/>
                    <a:pt x="220" y="57"/>
                    <a:pt x="220" y="57"/>
                  </a:cubicBezTo>
                  <a:cubicBezTo>
                    <a:pt x="218" y="59"/>
                    <a:pt x="216" y="60"/>
                    <a:pt x="215" y="62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52"/>
                    <a:pt x="152" y="52"/>
                    <a:pt x="152" y="52"/>
                  </a:cubicBezTo>
                  <a:cubicBezTo>
                    <a:pt x="147" y="52"/>
                    <a:pt x="147" y="52"/>
                    <a:pt x="147" y="52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79" y="52"/>
                    <a:pt x="79" y="52"/>
                    <a:pt x="79" y="52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14" y="113"/>
                    <a:pt x="14" y="113"/>
                    <a:pt x="14" y="113"/>
                  </a:cubicBezTo>
                  <a:cubicBezTo>
                    <a:pt x="21" y="89"/>
                    <a:pt x="21" y="89"/>
                    <a:pt x="21" y="89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40" y="89"/>
                    <a:pt x="40" y="89"/>
                    <a:pt x="40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112" y="113"/>
                    <a:pt x="112" y="113"/>
                    <a:pt x="112" y="113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35" y="89"/>
                    <a:pt x="135" y="89"/>
                    <a:pt x="135" y="89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55" y="113"/>
                    <a:pt x="155" y="113"/>
                    <a:pt x="155" y="113"/>
                  </a:cubicBezTo>
                  <a:cubicBezTo>
                    <a:pt x="170" y="89"/>
                    <a:pt x="170" y="89"/>
                    <a:pt x="170" y="89"/>
                  </a:cubicBezTo>
                  <a:cubicBezTo>
                    <a:pt x="180" y="89"/>
                    <a:pt x="180" y="89"/>
                    <a:pt x="180" y="89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90" y="113"/>
                    <a:pt x="190" y="113"/>
                    <a:pt x="190" y="113"/>
                  </a:cubicBezTo>
                  <a:cubicBezTo>
                    <a:pt x="195" y="89"/>
                    <a:pt x="195" y="89"/>
                    <a:pt x="195" y="89"/>
                  </a:cubicBezTo>
                  <a:cubicBezTo>
                    <a:pt x="204" y="89"/>
                    <a:pt x="204" y="89"/>
                    <a:pt x="204" y="89"/>
                  </a:cubicBezTo>
                  <a:cubicBezTo>
                    <a:pt x="203" y="96"/>
                    <a:pt x="205" y="103"/>
                    <a:pt x="210" y="108"/>
                  </a:cubicBezTo>
                  <a:cubicBezTo>
                    <a:pt x="216" y="113"/>
                    <a:pt x="225" y="114"/>
                    <a:pt x="232" y="114"/>
                  </a:cubicBezTo>
                  <a:cubicBezTo>
                    <a:pt x="241" y="114"/>
                    <a:pt x="251" y="113"/>
                    <a:pt x="260" y="111"/>
                  </a:cubicBezTo>
                  <a:cubicBezTo>
                    <a:pt x="266" y="89"/>
                    <a:pt x="266" y="89"/>
                    <a:pt x="266" y="89"/>
                  </a:cubicBezTo>
                  <a:cubicBezTo>
                    <a:pt x="283" y="89"/>
                    <a:pt x="283" y="89"/>
                    <a:pt x="283" y="89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0" y="0"/>
                    <a:pt x="220" y="0"/>
                    <a:pt x="2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Freeform 19">
              <a:extLst>
                <a:ext uri="{FF2B5EF4-FFF2-40B4-BE49-F238E27FC236}">
                  <a16:creationId xmlns:a16="http://schemas.microsoft.com/office/drawing/2014/main" id="{C5CCCCF1-8E34-4341-A6C5-97CC39680E55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008000" y="742622"/>
              <a:ext cx="911399" cy="371311"/>
            </a:xfrm>
            <a:custGeom>
              <a:avLst/>
              <a:gdLst>
                <a:gd name="T0" fmla="*/ 269 w 283"/>
                <a:gd name="T1" fmla="*/ 77 h 114"/>
                <a:gd name="T2" fmla="*/ 222 w 283"/>
                <a:gd name="T3" fmla="*/ 87 h 114"/>
                <a:gd name="T4" fmla="*/ 244 w 283"/>
                <a:gd name="T5" fmla="*/ 60 h 114"/>
                <a:gd name="T6" fmla="*/ 269 w 283"/>
                <a:gd name="T7" fmla="*/ 56 h 114"/>
                <a:gd name="T8" fmla="*/ 222 w 283"/>
                <a:gd name="T9" fmla="*/ 2 h 114"/>
                <a:gd name="T10" fmla="*/ 281 w 283"/>
                <a:gd name="T11" fmla="*/ 87 h 114"/>
                <a:gd name="T12" fmla="*/ 222 w 283"/>
                <a:gd name="T13" fmla="*/ 89 h 114"/>
                <a:gd name="T14" fmla="*/ 246 w 283"/>
                <a:gd name="T15" fmla="*/ 101 h 114"/>
                <a:gd name="T16" fmla="*/ 205 w 283"/>
                <a:gd name="T17" fmla="*/ 82 h 114"/>
                <a:gd name="T18" fmla="*/ 203 w 283"/>
                <a:gd name="T19" fmla="*/ 52 h 114"/>
                <a:gd name="T20" fmla="*/ 154 w 283"/>
                <a:gd name="T21" fmla="*/ 87 h 114"/>
                <a:gd name="T22" fmla="*/ 213 w 283"/>
                <a:gd name="T23" fmla="*/ 53 h 114"/>
                <a:gd name="T24" fmla="*/ 171 w 283"/>
                <a:gd name="T25" fmla="*/ 87 h 114"/>
                <a:gd name="T26" fmla="*/ 180 w 283"/>
                <a:gd name="T27" fmla="*/ 87 h 114"/>
                <a:gd name="T28" fmla="*/ 120 w 283"/>
                <a:gd name="T29" fmla="*/ 87 h 114"/>
                <a:gd name="T30" fmla="*/ 117 w 283"/>
                <a:gd name="T31" fmla="*/ 56 h 114"/>
                <a:gd name="T32" fmla="*/ 86 w 283"/>
                <a:gd name="T33" fmla="*/ 2 h 114"/>
                <a:gd name="T34" fmla="*/ 145 w 283"/>
                <a:gd name="T35" fmla="*/ 52 h 114"/>
                <a:gd name="T36" fmla="*/ 142 w 283"/>
                <a:gd name="T37" fmla="*/ 87 h 114"/>
                <a:gd name="T38" fmla="*/ 93 w 283"/>
                <a:gd name="T39" fmla="*/ 79 h 114"/>
                <a:gd name="T40" fmla="*/ 89 w 283"/>
                <a:gd name="T41" fmla="*/ 79 h 114"/>
                <a:gd name="T42" fmla="*/ 87 w 283"/>
                <a:gd name="T43" fmla="*/ 69 h 114"/>
                <a:gd name="T44" fmla="*/ 95 w 283"/>
                <a:gd name="T45" fmla="*/ 62 h 114"/>
                <a:gd name="T46" fmla="*/ 93 w 283"/>
                <a:gd name="T47" fmla="*/ 79 h 114"/>
                <a:gd name="T48" fmla="*/ 67 w 283"/>
                <a:gd name="T49" fmla="*/ 86 h 114"/>
                <a:gd name="T50" fmla="*/ 37 w 283"/>
                <a:gd name="T51" fmla="*/ 82 h 114"/>
                <a:gd name="T52" fmla="*/ 25 w 283"/>
                <a:gd name="T53" fmla="*/ 77 h 114"/>
                <a:gd name="T54" fmla="*/ 18 w 283"/>
                <a:gd name="T55" fmla="*/ 2 h 114"/>
                <a:gd name="T56" fmla="*/ 76 w 283"/>
                <a:gd name="T57" fmla="*/ 55 h 114"/>
                <a:gd name="T58" fmla="*/ 22 w 283"/>
                <a:gd name="T59" fmla="*/ 87 h 114"/>
                <a:gd name="T60" fmla="*/ 220 w 283"/>
                <a:gd name="T61" fmla="*/ 0 h 114"/>
                <a:gd name="T62" fmla="*/ 215 w 283"/>
                <a:gd name="T63" fmla="*/ 0 h 114"/>
                <a:gd name="T64" fmla="*/ 147 w 283"/>
                <a:gd name="T65" fmla="*/ 52 h 114"/>
                <a:gd name="T66" fmla="*/ 84 w 283"/>
                <a:gd name="T67" fmla="*/ 52 h 114"/>
                <a:gd name="T68" fmla="*/ 16 w 283"/>
                <a:gd name="T69" fmla="*/ 0 h 114"/>
                <a:gd name="T70" fmla="*/ 14 w 283"/>
                <a:gd name="T71" fmla="*/ 113 h 114"/>
                <a:gd name="T72" fmla="*/ 35 w 283"/>
                <a:gd name="T73" fmla="*/ 113 h 114"/>
                <a:gd name="T74" fmla="*/ 66 w 283"/>
                <a:gd name="T75" fmla="*/ 89 h 114"/>
                <a:gd name="T76" fmla="*/ 81 w 283"/>
                <a:gd name="T77" fmla="*/ 89 h 114"/>
                <a:gd name="T78" fmla="*/ 90 w 283"/>
                <a:gd name="T79" fmla="*/ 89 h 114"/>
                <a:gd name="T80" fmla="*/ 112 w 283"/>
                <a:gd name="T81" fmla="*/ 113 h 114"/>
                <a:gd name="T82" fmla="*/ 142 w 283"/>
                <a:gd name="T83" fmla="*/ 89 h 114"/>
                <a:gd name="T84" fmla="*/ 170 w 283"/>
                <a:gd name="T85" fmla="*/ 89 h 114"/>
                <a:gd name="T86" fmla="*/ 190 w 283"/>
                <a:gd name="T87" fmla="*/ 113 h 114"/>
                <a:gd name="T88" fmla="*/ 210 w 283"/>
                <a:gd name="T89" fmla="*/ 108 h 114"/>
                <a:gd name="T90" fmla="*/ 266 w 283"/>
                <a:gd name="T91" fmla="*/ 89 h 114"/>
                <a:gd name="T92" fmla="*/ 220 w 283"/>
                <a:gd name="T9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3" h="114">
                  <a:moveTo>
                    <a:pt x="281" y="87"/>
                  </a:moveTo>
                  <a:cubicBezTo>
                    <a:pt x="266" y="87"/>
                    <a:pt x="266" y="87"/>
                    <a:pt x="266" y="87"/>
                  </a:cubicBezTo>
                  <a:cubicBezTo>
                    <a:pt x="269" y="77"/>
                    <a:pt x="269" y="77"/>
                    <a:pt x="269" y="77"/>
                  </a:cubicBezTo>
                  <a:cubicBezTo>
                    <a:pt x="239" y="77"/>
                    <a:pt x="239" y="77"/>
                    <a:pt x="239" y="77"/>
                  </a:cubicBezTo>
                  <a:cubicBezTo>
                    <a:pt x="237" y="87"/>
                    <a:pt x="237" y="87"/>
                    <a:pt x="237" y="87"/>
                  </a:cubicBezTo>
                  <a:cubicBezTo>
                    <a:pt x="222" y="87"/>
                    <a:pt x="222" y="87"/>
                    <a:pt x="222" y="87"/>
                  </a:cubicBezTo>
                  <a:cubicBezTo>
                    <a:pt x="222" y="85"/>
                    <a:pt x="222" y="85"/>
                    <a:pt x="222" y="85"/>
                  </a:cubicBezTo>
                  <a:cubicBezTo>
                    <a:pt x="223" y="84"/>
                    <a:pt x="223" y="83"/>
                    <a:pt x="223" y="81"/>
                  </a:cubicBezTo>
                  <a:cubicBezTo>
                    <a:pt x="226" y="71"/>
                    <a:pt x="233" y="60"/>
                    <a:pt x="244" y="60"/>
                  </a:cubicBezTo>
                  <a:cubicBezTo>
                    <a:pt x="249" y="60"/>
                    <a:pt x="254" y="62"/>
                    <a:pt x="253" y="69"/>
                  </a:cubicBezTo>
                  <a:cubicBezTo>
                    <a:pt x="271" y="69"/>
                    <a:pt x="271" y="69"/>
                    <a:pt x="271" y="69"/>
                  </a:cubicBezTo>
                  <a:cubicBezTo>
                    <a:pt x="272" y="66"/>
                    <a:pt x="273" y="61"/>
                    <a:pt x="269" y="56"/>
                  </a:cubicBezTo>
                  <a:cubicBezTo>
                    <a:pt x="266" y="51"/>
                    <a:pt x="258" y="48"/>
                    <a:pt x="248" y="48"/>
                  </a:cubicBezTo>
                  <a:cubicBezTo>
                    <a:pt x="241" y="48"/>
                    <a:pt x="231" y="50"/>
                    <a:pt x="222" y="55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81" y="2"/>
                    <a:pt x="281" y="2"/>
                    <a:pt x="281" y="2"/>
                  </a:cubicBezTo>
                  <a:cubicBezTo>
                    <a:pt x="281" y="87"/>
                    <a:pt x="281" y="87"/>
                    <a:pt x="281" y="87"/>
                  </a:cubicBezTo>
                  <a:cubicBezTo>
                    <a:pt x="281" y="87"/>
                    <a:pt x="281" y="87"/>
                    <a:pt x="281" y="87"/>
                  </a:cubicBezTo>
                  <a:close/>
                  <a:moveTo>
                    <a:pt x="246" y="101"/>
                  </a:moveTo>
                  <a:cubicBezTo>
                    <a:pt x="243" y="102"/>
                    <a:pt x="240" y="102"/>
                    <a:pt x="237" y="102"/>
                  </a:cubicBezTo>
                  <a:cubicBezTo>
                    <a:pt x="228" y="102"/>
                    <a:pt x="222" y="98"/>
                    <a:pt x="222" y="89"/>
                  </a:cubicBezTo>
                  <a:cubicBezTo>
                    <a:pt x="249" y="89"/>
                    <a:pt x="249" y="89"/>
                    <a:pt x="249" y="89"/>
                  </a:cubicBezTo>
                  <a:cubicBezTo>
                    <a:pt x="246" y="101"/>
                    <a:pt x="246" y="101"/>
                    <a:pt x="246" y="101"/>
                  </a:cubicBezTo>
                  <a:cubicBezTo>
                    <a:pt x="246" y="101"/>
                    <a:pt x="246" y="101"/>
                    <a:pt x="246" y="101"/>
                  </a:cubicBezTo>
                  <a:close/>
                  <a:moveTo>
                    <a:pt x="213" y="53"/>
                  </a:moveTo>
                  <a:cubicBezTo>
                    <a:pt x="213" y="65"/>
                    <a:pt x="213" y="65"/>
                    <a:pt x="213" y="65"/>
                  </a:cubicBezTo>
                  <a:cubicBezTo>
                    <a:pt x="209" y="71"/>
                    <a:pt x="206" y="77"/>
                    <a:pt x="205" y="82"/>
                  </a:cubicBezTo>
                  <a:cubicBezTo>
                    <a:pt x="204" y="83"/>
                    <a:pt x="204" y="85"/>
                    <a:pt x="204" y="87"/>
                  </a:cubicBezTo>
                  <a:cubicBezTo>
                    <a:pt x="195" y="87"/>
                    <a:pt x="195" y="87"/>
                    <a:pt x="195" y="87"/>
                  </a:cubicBezTo>
                  <a:cubicBezTo>
                    <a:pt x="203" y="52"/>
                    <a:pt x="203" y="52"/>
                    <a:pt x="203" y="52"/>
                  </a:cubicBezTo>
                  <a:cubicBezTo>
                    <a:pt x="178" y="52"/>
                    <a:pt x="178" y="52"/>
                    <a:pt x="178" y="52"/>
                  </a:cubicBezTo>
                  <a:cubicBezTo>
                    <a:pt x="156" y="87"/>
                    <a:pt x="156" y="87"/>
                    <a:pt x="156" y="87"/>
                  </a:cubicBezTo>
                  <a:cubicBezTo>
                    <a:pt x="154" y="87"/>
                    <a:pt x="154" y="87"/>
                    <a:pt x="154" y="87"/>
                  </a:cubicBezTo>
                  <a:cubicBezTo>
                    <a:pt x="154" y="2"/>
                    <a:pt x="154" y="2"/>
                    <a:pt x="154" y="2"/>
                  </a:cubicBezTo>
                  <a:cubicBezTo>
                    <a:pt x="213" y="2"/>
                    <a:pt x="213" y="2"/>
                    <a:pt x="213" y="2"/>
                  </a:cubicBezTo>
                  <a:cubicBezTo>
                    <a:pt x="213" y="53"/>
                    <a:pt x="213" y="53"/>
                    <a:pt x="213" y="53"/>
                  </a:cubicBezTo>
                  <a:cubicBezTo>
                    <a:pt x="213" y="53"/>
                    <a:pt x="213" y="53"/>
                    <a:pt x="213" y="53"/>
                  </a:cubicBezTo>
                  <a:close/>
                  <a:moveTo>
                    <a:pt x="180" y="87"/>
                  </a:moveTo>
                  <a:cubicBezTo>
                    <a:pt x="171" y="87"/>
                    <a:pt x="171" y="87"/>
                    <a:pt x="171" y="87"/>
                  </a:cubicBezTo>
                  <a:cubicBezTo>
                    <a:pt x="185" y="66"/>
                    <a:pt x="185" y="66"/>
                    <a:pt x="185" y="66"/>
                  </a:cubicBezTo>
                  <a:cubicBezTo>
                    <a:pt x="180" y="87"/>
                    <a:pt x="180" y="87"/>
                    <a:pt x="180" y="87"/>
                  </a:cubicBezTo>
                  <a:cubicBezTo>
                    <a:pt x="180" y="87"/>
                    <a:pt x="180" y="87"/>
                    <a:pt x="180" y="87"/>
                  </a:cubicBezTo>
                  <a:close/>
                  <a:moveTo>
                    <a:pt x="145" y="52"/>
                  </a:moveTo>
                  <a:cubicBezTo>
                    <a:pt x="130" y="52"/>
                    <a:pt x="130" y="52"/>
                    <a:pt x="130" y="52"/>
                  </a:cubicBezTo>
                  <a:cubicBezTo>
                    <a:pt x="120" y="87"/>
                    <a:pt x="120" y="87"/>
                    <a:pt x="120" y="87"/>
                  </a:cubicBezTo>
                  <a:cubicBezTo>
                    <a:pt x="104" y="87"/>
                    <a:pt x="104" y="87"/>
                    <a:pt x="104" y="87"/>
                  </a:cubicBezTo>
                  <a:cubicBezTo>
                    <a:pt x="112" y="84"/>
                    <a:pt x="117" y="78"/>
                    <a:pt x="119" y="70"/>
                  </a:cubicBezTo>
                  <a:cubicBezTo>
                    <a:pt x="120" y="64"/>
                    <a:pt x="119" y="59"/>
                    <a:pt x="117" y="56"/>
                  </a:cubicBezTo>
                  <a:cubicBezTo>
                    <a:pt x="113" y="51"/>
                    <a:pt x="105" y="52"/>
                    <a:pt x="98" y="52"/>
                  </a:cubicBezTo>
                  <a:cubicBezTo>
                    <a:pt x="97" y="52"/>
                    <a:pt x="86" y="52"/>
                    <a:pt x="86" y="52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145" y="2"/>
                    <a:pt x="145" y="2"/>
                    <a:pt x="145" y="2"/>
                  </a:cubicBezTo>
                  <a:cubicBezTo>
                    <a:pt x="145" y="52"/>
                    <a:pt x="145" y="52"/>
                    <a:pt x="145" y="52"/>
                  </a:cubicBezTo>
                  <a:cubicBezTo>
                    <a:pt x="145" y="52"/>
                    <a:pt x="145" y="52"/>
                    <a:pt x="145" y="52"/>
                  </a:cubicBezTo>
                  <a:close/>
                  <a:moveTo>
                    <a:pt x="135" y="87"/>
                  </a:moveTo>
                  <a:cubicBezTo>
                    <a:pt x="141" y="65"/>
                    <a:pt x="141" y="65"/>
                    <a:pt x="141" y="65"/>
                  </a:cubicBezTo>
                  <a:cubicBezTo>
                    <a:pt x="142" y="87"/>
                    <a:pt x="142" y="87"/>
                    <a:pt x="142" y="87"/>
                  </a:cubicBezTo>
                  <a:cubicBezTo>
                    <a:pt x="135" y="87"/>
                    <a:pt x="135" y="87"/>
                    <a:pt x="135" y="87"/>
                  </a:cubicBezTo>
                  <a:cubicBezTo>
                    <a:pt x="135" y="87"/>
                    <a:pt x="135" y="87"/>
                    <a:pt x="135" y="87"/>
                  </a:cubicBezTo>
                  <a:close/>
                  <a:moveTo>
                    <a:pt x="93" y="79"/>
                  </a:moveTo>
                  <a:cubicBezTo>
                    <a:pt x="93" y="79"/>
                    <a:pt x="93" y="79"/>
                    <a:pt x="93" y="79"/>
                  </a:cubicBezTo>
                  <a:cubicBezTo>
                    <a:pt x="92" y="79"/>
                    <a:pt x="91" y="79"/>
                    <a:pt x="91" y="79"/>
                  </a:cubicBezTo>
                  <a:cubicBezTo>
                    <a:pt x="90" y="79"/>
                    <a:pt x="89" y="79"/>
                    <a:pt x="89" y="79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90" y="62"/>
                    <a:pt x="91" y="62"/>
                    <a:pt x="92" y="62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100" y="62"/>
                    <a:pt x="103" y="62"/>
                    <a:pt x="104" y="63"/>
                  </a:cubicBezTo>
                  <a:cubicBezTo>
                    <a:pt x="105" y="65"/>
                    <a:pt x="105" y="67"/>
                    <a:pt x="104" y="70"/>
                  </a:cubicBezTo>
                  <a:cubicBezTo>
                    <a:pt x="102" y="75"/>
                    <a:pt x="100" y="78"/>
                    <a:pt x="93" y="79"/>
                  </a:cubicBezTo>
                  <a:moveTo>
                    <a:pt x="76" y="55"/>
                  </a:moveTo>
                  <a:cubicBezTo>
                    <a:pt x="75" y="58"/>
                    <a:pt x="75" y="58"/>
                    <a:pt x="75" y="58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6" y="55"/>
                    <a:pt x="76" y="55"/>
                    <a:pt x="76" y="55"/>
                  </a:cubicBezTo>
                  <a:cubicBezTo>
                    <a:pt x="76" y="55"/>
                    <a:pt x="76" y="55"/>
                    <a:pt x="76" y="55"/>
                  </a:cubicBezTo>
                  <a:close/>
                  <a:moveTo>
                    <a:pt x="22" y="87"/>
                  </a:move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lose/>
                  <a:moveTo>
                    <a:pt x="220" y="0"/>
                  </a:moveTo>
                  <a:cubicBezTo>
                    <a:pt x="220" y="57"/>
                    <a:pt x="220" y="57"/>
                    <a:pt x="220" y="57"/>
                  </a:cubicBezTo>
                  <a:cubicBezTo>
                    <a:pt x="218" y="59"/>
                    <a:pt x="216" y="60"/>
                    <a:pt x="215" y="62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52"/>
                    <a:pt x="152" y="52"/>
                    <a:pt x="152" y="52"/>
                  </a:cubicBezTo>
                  <a:cubicBezTo>
                    <a:pt x="147" y="52"/>
                    <a:pt x="147" y="52"/>
                    <a:pt x="147" y="52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79" y="52"/>
                    <a:pt x="79" y="52"/>
                    <a:pt x="79" y="52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14" y="113"/>
                    <a:pt x="14" y="113"/>
                    <a:pt x="14" y="113"/>
                  </a:cubicBezTo>
                  <a:cubicBezTo>
                    <a:pt x="21" y="89"/>
                    <a:pt x="21" y="89"/>
                    <a:pt x="21" y="89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40" y="89"/>
                    <a:pt x="40" y="89"/>
                    <a:pt x="40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112" y="113"/>
                    <a:pt x="112" y="113"/>
                    <a:pt x="112" y="113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35" y="89"/>
                    <a:pt x="135" y="89"/>
                    <a:pt x="135" y="89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55" y="113"/>
                    <a:pt x="155" y="113"/>
                    <a:pt x="155" y="113"/>
                  </a:cubicBezTo>
                  <a:cubicBezTo>
                    <a:pt x="170" y="89"/>
                    <a:pt x="170" y="89"/>
                    <a:pt x="170" y="89"/>
                  </a:cubicBezTo>
                  <a:cubicBezTo>
                    <a:pt x="180" y="89"/>
                    <a:pt x="180" y="89"/>
                    <a:pt x="180" y="89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90" y="113"/>
                    <a:pt x="190" y="113"/>
                    <a:pt x="190" y="113"/>
                  </a:cubicBezTo>
                  <a:cubicBezTo>
                    <a:pt x="195" y="89"/>
                    <a:pt x="195" y="89"/>
                    <a:pt x="195" y="89"/>
                  </a:cubicBezTo>
                  <a:cubicBezTo>
                    <a:pt x="204" y="89"/>
                    <a:pt x="204" y="89"/>
                    <a:pt x="204" y="89"/>
                  </a:cubicBezTo>
                  <a:cubicBezTo>
                    <a:pt x="203" y="96"/>
                    <a:pt x="205" y="103"/>
                    <a:pt x="210" y="108"/>
                  </a:cubicBezTo>
                  <a:cubicBezTo>
                    <a:pt x="216" y="113"/>
                    <a:pt x="225" y="114"/>
                    <a:pt x="232" y="114"/>
                  </a:cubicBezTo>
                  <a:cubicBezTo>
                    <a:pt x="241" y="114"/>
                    <a:pt x="251" y="113"/>
                    <a:pt x="260" y="111"/>
                  </a:cubicBezTo>
                  <a:cubicBezTo>
                    <a:pt x="266" y="89"/>
                    <a:pt x="266" y="89"/>
                    <a:pt x="266" y="89"/>
                  </a:cubicBezTo>
                  <a:cubicBezTo>
                    <a:pt x="283" y="89"/>
                    <a:pt x="283" y="89"/>
                    <a:pt x="283" y="89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0" y="0"/>
                    <a:pt x="220" y="0"/>
                    <a:pt x="2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Freeform 19">
              <a:extLst>
                <a:ext uri="{FF2B5EF4-FFF2-40B4-BE49-F238E27FC236}">
                  <a16:creationId xmlns:a16="http://schemas.microsoft.com/office/drawing/2014/main" id="{162D722E-1D64-4D54-98B6-8466501BFD3D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008000" y="1113933"/>
              <a:ext cx="911399" cy="371311"/>
            </a:xfrm>
            <a:custGeom>
              <a:avLst/>
              <a:gdLst>
                <a:gd name="T0" fmla="*/ 269 w 283"/>
                <a:gd name="T1" fmla="*/ 77 h 114"/>
                <a:gd name="T2" fmla="*/ 222 w 283"/>
                <a:gd name="T3" fmla="*/ 87 h 114"/>
                <a:gd name="T4" fmla="*/ 244 w 283"/>
                <a:gd name="T5" fmla="*/ 60 h 114"/>
                <a:gd name="T6" fmla="*/ 269 w 283"/>
                <a:gd name="T7" fmla="*/ 56 h 114"/>
                <a:gd name="T8" fmla="*/ 222 w 283"/>
                <a:gd name="T9" fmla="*/ 2 h 114"/>
                <a:gd name="T10" fmla="*/ 281 w 283"/>
                <a:gd name="T11" fmla="*/ 87 h 114"/>
                <a:gd name="T12" fmla="*/ 222 w 283"/>
                <a:gd name="T13" fmla="*/ 89 h 114"/>
                <a:gd name="T14" fmla="*/ 246 w 283"/>
                <a:gd name="T15" fmla="*/ 101 h 114"/>
                <a:gd name="T16" fmla="*/ 205 w 283"/>
                <a:gd name="T17" fmla="*/ 82 h 114"/>
                <a:gd name="T18" fmla="*/ 203 w 283"/>
                <a:gd name="T19" fmla="*/ 52 h 114"/>
                <a:gd name="T20" fmla="*/ 154 w 283"/>
                <a:gd name="T21" fmla="*/ 87 h 114"/>
                <a:gd name="T22" fmla="*/ 213 w 283"/>
                <a:gd name="T23" fmla="*/ 53 h 114"/>
                <a:gd name="T24" fmla="*/ 171 w 283"/>
                <a:gd name="T25" fmla="*/ 87 h 114"/>
                <a:gd name="T26" fmla="*/ 180 w 283"/>
                <a:gd name="T27" fmla="*/ 87 h 114"/>
                <a:gd name="T28" fmla="*/ 120 w 283"/>
                <a:gd name="T29" fmla="*/ 87 h 114"/>
                <a:gd name="T30" fmla="*/ 117 w 283"/>
                <a:gd name="T31" fmla="*/ 56 h 114"/>
                <a:gd name="T32" fmla="*/ 86 w 283"/>
                <a:gd name="T33" fmla="*/ 2 h 114"/>
                <a:gd name="T34" fmla="*/ 145 w 283"/>
                <a:gd name="T35" fmla="*/ 52 h 114"/>
                <a:gd name="T36" fmla="*/ 142 w 283"/>
                <a:gd name="T37" fmla="*/ 87 h 114"/>
                <a:gd name="T38" fmla="*/ 93 w 283"/>
                <a:gd name="T39" fmla="*/ 79 h 114"/>
                <a:gd name="T40" fmla="*/ 89 w 283"/>
                <a:gd name="T41" fmla="*/ 79 h 114"/>
                <a:gd name="T42" fmla="*/ 87 w 283"/>
                <a:gd name="T43" fmla="*/ 69 h 114"/>
                <a:gd name="T44" fmla="*/ 95 w 283"/>
                <a:gd name="T45" fmla="*/ 62 h 114"/>
                <a:gd name="T46" fmla="*/ 93 w 283"/>
                <a:gd name="T47" fmla="*/ 79 h 114"/>
                <a:gd name="T48" fmla="*/ 67 w 283"/>
                <a:gd name="T49" fmla="*/ 86 h 114"/>
                <a:gd name="T50" fmla="*/ 37 w 283"/>
                <a:gd name="T51" fmla="*/ 82 h 114"/>
                <a:gd name="T52" fmla="*/ 25 w 283"/>
                <a:gd name="T53" fmla="*/ 77 h 114"/>
                <a:gd name="T54" fmla="*/ 18 w 283"/>
                <a:gd name="T55" fmla="*/ 2 h 114"/>
                <a:gd name="T56" fmla="*/ 76 w 283"/>
                <a:gd name="T57" fmla="*/ 55 h 114"/>
                <a:gd name="T58" fmla="*/ 22 w 283"/>
                <a:gd name="T59" fmla="*/ 87 h 114"/>
                <a:gd name="T60" fmla="*/ 220 w 283"/>
                <a:gd name="T61" fmla="*/ 0 h 114"/>
                <a:gd name="T62" fmla="*/ 215 w 283"/>
                <a:gd name="T63" fmla="*/ 0 h 114"/>
                <a:gd name="T64" fmla="*/ 147 w 283"/>
                <a:gd name="T65" fmla="*/ 52 h 114"/>
                <a:gd name="T66" fmla="*/ 84 w 283"/>
                <a:gd name="T67" fmla="*/ 52 h 114"/>
                <a:gd name="T68" fmla="*/ 16 w 283"/>
                <a:gd name="T69" fmla="*/ 0 h 114"/>
                <a:gd name="T70" fmla="*/ 14 w 283"/>
                <a:gd name="T71" fmla="*/ 113 h 114"/>
                <a:gd name="T72" fmla="*/ 35 w 283"/>
                <a:gd name="T73" fmla="*/ 113 h 114"/>
                <a:gd name="T74" fmla="*/ 66 w 283"/>
                <a:gd name="T75" fmla="*/ 89 h 114"/>
                <a:gd name="T76" fmla="*/ 81 w 283"/>
                <a:gd name="T77" fmla="*/ 89 h 114"/>
                <a:gd name="T78" fmla="*/ 90 w 283"/>
                <a:gd name="T79" fmla="*/ 89 h 114"/>
                <a:gd name="T80" fmla="*/ 112 w 283"/>
                <a:gd name="T81" fmla="*/ 113 h 114"/>
                <a:gd name="T82" fmla="*/ 142 w 283"/>
                <a:gd name="T83" fmla="*/ 89 h 114"/>
                <a:gd name="T84" fmla="*/ 170 w 283"/>
                <a:gd name="T85" fmla="*/ 89 h 114"/>
                <a:gd name="T86" fmla="*/ 190 w 283"/>
                <a:gd name="T87" fmla="*/ 113 h 114"/>
                <a:gd name="T88" fmla="*/ 210 w 283"/>
                <a:gd name="T89" fmla="*/ 108 h 114"/>
                <a:gd name="T90" fmla="*/ 266 w 283"/>
                <a:gd name="T91" fmla="*/ 89 h 114"/>
                <a:gd name="T92" fmla="*/ 220 w 283"/>
                <a:gd name="T9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3" h="114">
                  <a:moveTo>
                    <a:pt x="281" y="87"/>
                  </a:moveTo>
                  <a:cubicBezTo>
                    <a:pt x="266" y="87"/>
                    <a:pt x="266" y="87"/>
                    <a:pt x="266" y="87"/>
                  </a:cubicBezTo>
                  <a:cubicBezTo>
                    <a:pt x="269" y="77"/>
                    <a:pt x="269" y="77"/>
                    <a:pt x="269" y="77"/>
                  </a:cubicBezTo>
                  <a:cubicBezTo>
                    <a:pt x="239" y="77"/>
                    <a:pt x="239" y="77"/>
                    <a:pt x="239" y="77"/>
                  </a:cubicBezTo>
                  <a:cubicBezTo>
                    <a:pt x="237" y="87"/>
                    <a:pt x="237" y="87"/>
                    <a:pt x="237" y="87"/>
                  </a:cubicBezTo>
                  <a:cubicBezTo>
                    <a:pt x="222" y="87"/>
                    <a:pt x="222" y="87"/>
                    <a:pt x="222" y="87"/>
                  </a:cubicBezTo>
                  <a:cubicBezTo>
                    <a:pt x="222" y="85"/>
                    <a:pt x="222" y="85"/>
                    <a:pt x="222" y="85"/>
                  </a:cubicBezTo>
                  <a:cubicBezTo>
                    <a:pt x="223" y="84"/>
                    <a:pt x="223" y="83"/>
                    <a:pt x="223" y="81"/>
                  </a:cubicBezTo>
                  <a:cubicBezTo>
                    <a:pt x="226" y="71"/>
                    <a:pt x="233" y="60"/>
                    <a:pt x="244" y="60"/>
                  </a:cubicBezTo>
                  <a:cubicBezTo>
                    <a:pt x="249" y="60"/>
                    <a:pt x="254" y="62"/>
                    <a:pt x="253" y="69"/>
                  </a:cubicBezTo>
                  <a:cubicBezTo>
                    <a:pt x="271" y="69"/>
                    <a:pt x="271" y="69"/>
                    <a:pt x="271" y="69"/>
                  </a:cubicBezTo>
                  <a:cubicBezTo>
                    <a:pt x="272" y="66"/>
                    <a:pt x="273" y="61"/>
                    <a:pt x="269" y="56"/>
                  </a:cubicBezTo>
                  <a:cubicBezTo>
                    <a:pt x="266" y="51"/>
                    <a:pt x="258" y="48"/>
                    <a:pt x="248" y="48"/>
                  </a:cubicBezTo>
                  <a:cubicBezTo>
                    <a:pt x="241" y="48"/>
                    <a:pt x="231" y="50"/>
                    <a:pt x="222" y="55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81" y="2"/>
                    <a:pt x="281" y="2"/>
                    <a:pt x="281" y="2"/>
                  </a:cubicBezTo>
                  <a:cubicBezTo>
                    <a:pt x="281" y="87"/>
                    <a:pt x="281" y="87"/>
                    <a:pt x="281" y="87"/>
                  </a:cubicBezTo>
                  <a:cubicBezTo>
                    <a:pt x="281" y="87"/>
                    <a:pt x="281" y="87"/>
                    <a:pt x="281" y="87"/>
                  </a:cubicBezTo>
                  <a:close/>
                  <a:moveTo>
                    <a:pt x="246" y="101"/>
                  </a:moveTo>
                  <a:cubicBezTo>
                    <a:pt x="243" y="102"/>
                    <a:pt x="240" y="102"/>
                    <a:pt x="237" y="102"/>
                  </a:cubicBezTo>
                  <a:cubicBezTo>
                    <a:pt x="228" y="102"/>
                    <a:pt x="222" y="98"/>
                    <a:pt x="222" y="89"/>
                  </a:cubicBezTo>
                  <a:cubicBezTo>
                    <a:pt x="249" y="89"/>
                    <a:pt x="249" y="89"/>
                    <a:pt x="249" y="89"/>
                  </a:cubicBezTo>
                  <a:cubicBezTo>
                    <a:pt x="246" y="101"/>
                    <a:pt x="246" y="101"/>
                    <a:pt x="246" y="101"/>
                  </a:cubicBezTo>
                  <a:cubicBezTo>
                    <a:pt x="246" y="101"/>
                    <a:pt x="246" y="101"/>
                    <a:pt x="246" y="101"/>
                  </a:cubicBezTo>
                  <a:close/>
                  <a:moveTo>
                    <a:pt x="213" y="53"/>
                  </a:moveTo>
                  <a:cubicBezTo>
                    <a:pt x="213" y="65"/>
                    <a:pt x="213" y="65"/>
                    <a:pt x="213" y="65"/>
                  </a:cubicBezTo>
                  <a:cubicBezTo>
                    <a:pt x="209" y="71"/>
                    <a:pt x="206" y="77"/>
                    <a:pt x="205" y="82"/>
                  </a:cubicBezTo>
                  <a:cubicBezTo>
                    <a:pt x="204" y="83"/>
                    <a:pt x="204" y="85"/>
                    <a:pt x="204" y="87"/>
                  </a:cubicBezTo>
                  <a:cubicBezTo>
                    <a:pt x="195" y="87"/>
                    <a:pt x="195" y="87"/>
                    <a:pt x="195" y="87"/>
                  </a:cubicBezTo>
                  <a:cubicBezTo>
                    <a:pt x="203" y="52"/>
                    <a:pt x="203" y="52"/>
                    <a:pt x="203" y="52"/>
                  </a:cubicBezTo>
                  <a:cubicBezTo>
                    <a:pt x="178" y="52"/>
                    <a:pt x="178" y="52"/>
                    <a:pt x="178" y="52"/>
                  </a:cubicBezTo>
                  <a:cubicBezTo>
                    <a:pt x="156" y="87"/>
                    <a:pt x="156" y="87"/>
                    <a:pt x="156" y="87"/>
                  </a:cubicBezTo>
                  <a:cubicBezTo>
                    <a:pt x="154" y="87"/>
                    <a:pt x="154" y="87"/>
                    <a:pt x="154" y="87"/>
                  </a:cubicBezTo>
                  <a:cubicBezTo>
                    <a:pt x="154" y="2"/>
                    <a:pt x="154" y="2"/>
                    <a:pt x="154" y="2"/>
                  </a:cubicBezTo>
                  <a:cubicBezTo>
                    <a:pt x="213" y="2"/>
                    <a:pt x="213" y="2"/>
                    <a:pt x="213" y="2"/>
                  </a:cubicBezTo>
                  <a:cubicBezTo>
                    <a:pt x="213" y="53"/>
                    <a:pt x="213" y="53"/>
                    <a:pt x="213" y="53"/>
                  </a:cubicBezTo>
                  <a:cubicBezTo>
                    <a:pt x="213" y="53"/>
                    <a:pt x="213" y="53"/>
                    <a:pt x="213" y="53"/>
                  </a:cubicBezTo>
                  <a:close/>
                  <a:moveTo>
                    <a:pt x="180" y="87"/>
                  </a:moveTo>
                  <a:cubicBezTo>
                    <a:pt x="171" y="87"/>
                    <a:pt x="171" y="87"/>
                    <a:pt x="171" y="87"/>
                  </a:cubicBezTo>
                  <a:cubicBezTo>
                    <a:pt x="185" y="66"/>
                    <a:pt x="185" y="66"/>
                    <a:pt x="185" y="66"/>
                  </a:cubicBezTo>
                  <a:cubicBezTo>
                    <a:pt x="180" y="87"/>
                    <a:pt x="180" y="87"/>
                    <a:pt x="180" y="87"/>
                  </a:cubicBezTo>
                  <a:cubicBezTo>
                    <a:pt x="180" y="87"/>
                    <a:pt x="180" y="87"/>
                    <a:pt x="180" y="87"/>
                  </a:cubicBezTo>
                  <a:close/>
                  <a:moveTo>
                    <a:pt x="145" y="52"/>
                  </a:moveTo>
                  <a:cubicBezTo>
                    <a:pt x="130" y="52"/>
                    <a:pt x="130" y="52"/>
                    <a:pt x="130" y="52"/>
                  </a:cubicBezTo>
                  <a:cubicBezTo>
                    <a:pt x="120" y="87"/>
                    <a:pt x="120" y="87"/>
                    <a:pt x="120" y="87"/>
                  </a:cubicBezTo>
                  <a:cubicBezTo>
                    <a:pt x="104" y="87"/>
                    <a:pt x="104" y="87"/>
                    <a:pt x="104" y="87"/>
                  </a:cubicBezTo>
                  <a:cubicBezTo>
                    <a:pt x="112" y="84"/>
                    <a:pt x="117" y="78"/>
                    <a:pt x="119" y="70"/>
                  </a:cubicBezTo>
                  <a:cubicBezTo>
                    <a:pt x="120" y="64"/>
                    <a:pt x="119" y="59"/>
                    <a:pt x="117" y="56"/>
                  </a:cubicBezTo>
                  <a:cubicBezTo>
                    <a:pt x="113" y="51"/>
                    <a:pt x="105" y="52"/>
                    <a:pt x="98" y="52"/>
                  </a:cubicBezTo>
                  <a:cubicBezTo>
                    <a:pt x="97" y="52"/>
                    <a:pt x="86" y="52"/>
                    <a:pt x="86" y="52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145" y="2"/>
                    <a:pt x="145" y="2"/>
                    <a:pt x="145" y="2"/>
                  </a:cubicBezTo>
                  <a:cubicBezTo>
                    <a:pt x="145" y="52"/>
                    <a:pt x="145" y="52"/>
                    <a:pt x="145" y="52"/>
                  </a:cubicBezTo>
                  <a:cubicBezTo>
                    <a:pt x="145" y="52"/>
                    <a:pt x="145" y="52"/>
                    <a:pt x="145" y="52"/>
                  </a:cubicBezTo>
                  <a:close/>
                  <a:moveTo>
                    <a:pt x="135" y="87"/>
                  </a:moveTo>
                  <a:cubicBezTo>
                    <a:pt x="141" y="65"/>
                    <a:pt x="141" y="65"/>
                    <a:pt x="141" y="65"/>
                  </a:cubicBezTo>
                  <a:cubicBezTo>
                    <a:pt x="142" y="87"/>
                    <a:pt x="142" y="87"/>
                    <a:pt x="142" y="87"/>
                  </a:cubicBezTo>
                  <a:cubicBezTo>
                    <a:pt x="135" y="87"/>
                    <a:pt x="135" y="87"/>
                    <a:pt x="135" y="87"/>
                  </a:cubicBezTo>
                  <a:cubicBezTo>
                    <a:pt x="135" y="87"/>
                    <a:pt x="135" y="87"/>
                    <a:pt x="135" y="87"/>
                  </a:cubicBezTo>
                  <a:close/>
                  <a:moveTo>
                    <a:pt x="93" y="79"/>
                  </a:moveTo>
                  <a:cubicBezTo>
                    <a:pt x="93" y="79"/>
                    <a:pt x="93" y="79"/>
                    <a:pt x="93" y="79"/>
                  </a:cubicBezTo>
                  <a:cubicBezTo>
                    <a:pt x="92" y="79"/>
                    <a:pt x="91" y="79"/>
                    <a:pt x="91" y="79"/>
                  </a:cubicBezTo>
                  <a:cubicBezTo>
                    <a:pt x="90" y="79"/>
                    <a:pt x="89" y="79"/>
                    <a:pt x="89" y="79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90" y="62"/>
                    <a:pt x="91" y="62"/>
                    <a:pt x="92" y="62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100" y="62"/>
                    <a:pt x="103" y="62"/>
                    <a:pt x="104" y="63"/>
                  </a:cubicBezTo>
                  <a:cubicBezTo>
                    <a:pt x="105" y="65"/>
                    <a:pt x="105" y="67"/>
                    <a:pt x="104" y="70"/>
                  </a:cubicBezTo>
                  <a:cubicBezTo>
                    <a:pt x="102" y="75"/>
                    <a:pt x="100" y="78"/>
                    <a:pt x="93" y="79"/>
                  </a:cubicBezTo>
                  <a:moveTo>
                    <a:pt x="76" y="55"/>
                  </a:moveTo>
                  <a:cubicBezTo>
                    <a:pt x="75" y="58"/>
                    <a:pt x="75" y="58"/>
                    <a:pt x="75" y="58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6" y="55"/>
                    <a:pt x="76" y="55"/>
                    <a:pt x="76" y="55"/>
                  </a:cubicBezTo>
                  <a:cubicBezTo>
                    <a:pt x="76" y="55"/>
                    <a:pt x="76" y="55"/>
                    <a:pt x="76" y="55"/>
                  </a:cubicBezTo>
                  <a:close/>
                  <a:moveTo>
                    <a:pt x="22" y="87"/>
                  </a:move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lose/>
                  <a:moveTo>
                    <a:pt x="220" y="0"/>
                  </a:moveTo>
                  <a:cubicBezTo>
                    <a:pt x="220" y="57"/>
                    <a:pt x="220" y="57"/>
                    <a:pt x="220" y="57"/>
                  </a:cubicBezTo>
                  <a:cubicBezTo>
                    <a:pt x="218" y="59"/>
                    <a:pt x="216" y="60"/>
                    <a:pt x="215" y="62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52"/>
                    <a:pt x="152" y="52"/>
                    <a:pt x="152" y="52"/>
                  </a:cubicBezTo>
                  <a:cubicBezTo>
                    <a:pt x="147" y="52"/>
                    <a:pt x="147" y="52"/>
                    <a:pt x="147" y="52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79" y="52"/>
                    <a:pt x="79" y="52"/>
                    <a:pt x="79" y="52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14" y="113"/>
                    <a:pt x="14" y="113"/>
                    <a:pt x="14" y="113"/>
                  </a:cubicBezTo>
                  <a:cubicBezTo>
                    <a:pt x="21" y="89"/>
                    <a:pt x="21" y="89"/>
                    <a:pt x="21" y="89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40" y="89"/>
                    <a:pt x="40" y="89"/>
                    <a:pt x="40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112" y="113"/>
                    <a:pt x="112" y="113"/>
                    <a:pt x="112" y="113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35" y="89"/>
                    <a:pt x="135" y="89"/>
                    <a:pt x="135" y="89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55" y="113"/>
                    <a:pt x="155" y="113"/>
                    <a:pt x="155" y="113"/>
                  </a:cubicBezTo>
                  <a:cubicBezTo>
                    <a:pt x="170" y="89"/>
                    <a:pt x="170" y="89"/>
                    <a:pt x="170" y="89"/>
                  </a:cubicBezTo>
                  <a:cubicBezTo>
                    <a:pt x="180" y="89"/>
                    <a:pt x="180" y="89"/>
                    <a:pt x="180" y="89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90" y="113"/>
                    <a:pt x="190" y="113"/>
                    <a:pt x="190" y="113"/>
                  </a:cubicBezTo>
                  <a:cubicBezTo>
                    <a:pt x="195" y="89"/>
                    <a:pt x="195" y="89"/>
                    <a:pt x="195" y="89"/>
                  </a:cubicBezTo>
                  <a:cubicBezTo>
                    <a:pt x="204" y="89"/>
                    <a:pt x="204" y="89"/>
                    <a:pt x="204" y="89"/>
                  </a:cubicBezTo>
                  <a:cubicBezTo>
                    <a:pt x="203" y="96"/>
                    <a:pt x="205" y="103"/>
                    <a:pt x="210" y="108"/>
                  </a:cubicBezTo>
                  <a:cubicBezTo>
                    <a:pt x="216" y="113"/>
                    <a:pt x="225" y="114"/>
                    <a:pt x="232" y="114"/>
                  </a:cubicBezTo>
                  <a:cubicBezTo>
                    <a:pt x="241" y="114"/>
                    <a:pt x="251" y="113"/>
                    <a:pt x="260" y="111"/>
                  </a:cubicBezTo>
                  <a:cubicBezTo>
                    <a:pt x="266" y="89"/>
                    <a:pt x="266" y="89"/>
                    <a:pt x="266" y="89"/>
                  </a:cubicBezTo>
                  <a:cubicBezTo>
                    <a:pt x="283" y="89"/>
                    <a:pt x="283" y="89"/>
                    <a:pt x="283" y="89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0" y="0"/>
                    <a:pt x="220" y="0"/>
                    <a:pt x="2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04" name="Rectangle 103">
            <a:extLst>
              <a:ext uri="{FF2B5EF4-FFF2-40B4-BE49-F238E27FC236}">
                <a16:creationId xmlns:a16="http://schemas.microsoft.com/office/drawing/2014/main" id="{6A6246C3-5BC1-4146-9E95-B8B3F1B77C22}"/>
              </a:ext>
            </a:extLst>
          </p:cNvPr>
          <p:cNvSpPr>
            <a:spLocks noChangeAspect="1"/>
          </p:cNvSpPr>
          <p:nvPr userDrawn="1"/>
        </p:nvSpPr>
        <p:spPr>
          <a:xfrm>
            <a:off x="7435789" y="371311"/>
            <a:ext cx="3764024" cy="5415923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KPMG Bold" panose="020B0803030202040204" pitchFamily="34" charset="0"/>
              <a:ea typeface="+mn-ea"/>
              <a:cs typeface="+mn-cs"/>
            </a:endParaRPr>
          </a:p>
        </p:txBody>
      </p:sp>
      <p:sp>
        <p:nvSpPr>
          <p:cNvPr id="106" name="Text Placeholder 3">
            <a:extLst>
              <a:ext uri="{FF2B5EF4-FFF2-40B4-BE49-F238E27FC236}">
                <a16:creationId xmlns:a16="http://schemas.microsoft.com/office/drawing/2014/main" id="{E9A5689E-A0AC-4126-A5A7-5CD8528C6C2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702252" y="4710484"/>
            <a:ext cx="3229510" cy="81000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702252" y="636808"/>
            <a:ext cx="3229510" cy="3950972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8DFFAD0-690D-40FA-92E3-26DD5F2CF7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476" y="371311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919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eft Horizontal Window Image_KPMG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200E6EA-7AA4-4C98-8E47-F5F83446E05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998477" y="1468380"/>
            <a:ext cx="5885053" cy="4087973"/>
          </a:xfrm>
          <a:solidFill>
            <a:schemeClr val="accent1"/>
          </a:solidFill>
        </p:spPr>
        <p:txBody>
          <a:bodyPr anchor="ctr"/>
          <a:lstStyle>
            <a:lvl1pPr algn="ctr"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42337" y="1468380"/>
            <a:ext cx="3551186" cy="3098109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5" name="Freeform 19">
            <a:extLst>
              <a:ext uri="{FF2B5EF4-FFF2-40B4-BE49-F238E27FC236}">
                <a16:creationId xmlns:a16="http://schemas.microsoft.com/office/drawing/2014/main" id="{EEC5B735-00AD-41B9-A513-0F7783FFBE3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648627" y="1129527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C5CCCCF1-8E34-4341-A6C5-97CC39680E5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648627" y="1872149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 Placeholder 3"/>
          <p:cNvSpPr>
            <a:spLocks noGrp="1"/>
          </p:cNvSpPr>
          <p:nvPr userDrawn="1">
            <p:ph type="body" sz="quarter" idx="11"/>
          </p:nvPr>
        </p:nvSpPr>
        <p:spPr>
          <a:xfrm>
            <a:off x="7648628" y="4746353"/>
            <a:ext cx="3551186" cy="81000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3430CE4-5B69-4517-8F25-A3A23061EE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47346" y="371311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733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98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eft Vertical Window Image_KPMG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445BA5F7-F13B-4C20-B0E0-112E55400EE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998477" y="371311"/>
            <a:ext cx="3727618" cy="5392264"/>
          </a:xfrm>
          <a:solidFill>
            <a:schemeClr val="accent1"/>
          </a:solidFill>
        </p:spPr>
        <p:txBody>
          <a:bodyPr vert="horz" lIns="0" tIns="0" rIns="0" bIns="0" rtlCol="0" anchor="ctr" anchorCtr="0">
            <a:noAutofit/>
          </a:bodyPr>
          <a:lstStyle>
            <a:lvl1pPr>
              <a:defRPr lang="en-GB" sz="1000" b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89910" y="1453783"/>
            <a:ext cx="5301922" cy="3446223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5" name="Freeform 19">
            <a:extLst>
              <a:ext uri="{FF2B5EF4-FFF2-40B4-BE49-F238E27FC236}">
                <a16:creationId xmlns:a16="http://schemas.microsoft.com/office/drawing/2014/main" id="{EEC5B735-00AD-41B9-A513-0F7783FFBE3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729193" y="614966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 Placeholder 3"/>
          <p:cNvSpPr>
            <a:spLocks noGrp="1"/>
          </p:cNvSpPr>
          <p:nvPr userDrawn="1">
            <p:ph type="body" sz="quarter" idx="11"/>
          </p:nvPr>
        </p:nvSpPr>
        <p:spPr>
          <a:xfrm>
            <a:off x="5489910" y="4953575"/>
            <a:ext cx="5301922" cy="81000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FEB65A9-A8F4-40C5-AC08-82132F1B1B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91560" y="371311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990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63F5AB-F603-4D94-888E-5CED251A731A}" type="datetime1">
              <a:rPr lang="zh-TW" altLang="en-US" smtClean="0"/>
              <a:pPr>
                <a:defRPr/>
              </a:pPr>
              <a:t>2025/10/29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71773E-AF71-43EF-BD40-B48653A2C921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pic>
        <p:nvPicPr>
          <p:cNvPr id="7" name="圖片 33">
            <a:extLst>
              <a:ext uri="{FF2B5EF4-FFF2-40B4-BE49-F238E27FC236}">
                <a16:creationId xmlns:a16="http://schemas.microsoft.com/office/drawing/2014/main" id="{82303D76-A395-4758-B319-81077ED28D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2192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95080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ight Horizontal Window Image_Cobal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9">
            <a:extLst>
              <a:ext uri="{FF2B5EF4-FFF2-40B4-BE49-F238E27FC236}">
                <a16:creationId xmlns:a16="http://schemas.microsoft.com/office/drawing/2014/main" id="{EEC5B735-00AD-41B9-A513-0F7783FFBE3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998476" y="1129527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C5CCCCF1-8E34-4341-A6C5-97CC39680E5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998476" y="1872149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1D0B9D96-907F-4E37-B5A7-830AD095F223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4915965" y="1456388"/>
            <a:ext cx="6283848" cy="4364991"/>
          </a:xfrm>
          <a:solidFill>
            <a:schemeClr val="accent2"/>
          </a:solidFill>
        </p:spPr>
        <p:txBody>
          <a:bodyPr vert="horz" lIns="0" tIns="0" rIns="0" bIns="0" rtlCol="0" anchor="ctr" anchorCtr="0">
            <a:noAutofit/>
          </a:bodyPr>
          <a:lstStyle>
            <a:lvl1pPr>
              <a:defRPr lang="en-GB" sz="1000" b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GB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E8E14845-BB2E-4EA2-8CBD-F35A520E36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8478" y="1456388"/>
            <a:ext cx="3174866" cy="3427743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423222F2-0E39-45E4-8918-49125CD7C1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8478" y="5007010"/>
            <a:ext cx="3174866" cy="81000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23EE304-3FCA-4CF8-84B4-178F6B5C57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476" y="371311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0339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ight Vertical Window Image_Cobal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98478" y="1456388"/>
            <a:ext cx="5249471" cy="3442681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5" name="Freeform 19">
            <a:extLst>
              <a:ext uri="{FF2B5EF4-FFF2-40B4-BE49-F238E27FC236}">
                <a16:creationId xmlns:a16="http://schemas.microsoft.com/office/drawing/2014/main" id="{EEC5B735-00AD-41B9-A513-0F7783FFBE3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998476" y="614966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C5CCCCF1-8E34-4341-A6C5-97CC39680E5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998476" y="1357588"/>
            <a:ext cx="911399" cy="371311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 Placeholder 3"/>
          <p:cNvSpPr>
            <a:spLocks noGrp="1"/>
          </p:cNvSpPr>
          <p:nvPr userDrawn="1">
            <p:ph type="body" sz="quarter" idx="11"/>
          </p:nvPr>
        </p:nvSpPr>
        <p:spPr>
          <a:xfrm>
            <a:off x="998478" y="5007009"/>
            <a:ext cx="5249471" cy="810000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13BD1F9C-C7CA-4162-BCD4-0E8701D3007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428967" y="371311"/>
            <a:ext cx="3764557" cy="5445698"/>
          </a:xfrm>
          <a:solidFill>
            <a:schemeClr val="accent2"/>
          </a:solidFill>
        </p:spPr>
        <p:txBody>
          <a:bodyPr vert="horz" lIns="0" tIns="0" rIns="0" bIns="0" rtlCol="0" anchor="ctr" anchorCtr="0">
            <a:noAutofit/>
          </a:bodyPr>
          <a:lstStyle>
            <a:lvl1pPr>
              <a:defRPr lang="en-GB" sz="1000" b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A9325F0-DADC-43A7-A4FF-97033BB220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476" y="371311"/>
            <a:ext cx="914400" cy="3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6672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PMG logo 5">
    <p:bg>
      <p:bgPr>
        <a:gradFill flip="none" rotWithShape="1">
          <a:gsLst>
            <a:gs pos="0">
              <a:schemeClr val="accent5"/>
            </a:gs>
            <a:gs pos="100000">
              <a:schemeClr val="accent1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raphic 6">
            <a:extLst>
              <a:ext uri="{FF2B5EF4-FFF2-40B4-BE49-F238E27FC236}">
                <a16:creationId xmlns:a16="http://schemas.microsoft.com/office/drawing/2014/main" id="{8E03232F-69EF-4C35-9CD5-3B2635FA3851}"/>
              </a:ext>
            </a:extLst>
          </p:cNvPr>
          <p:cNvSpPr/>
          <p:nvPr userDrawn="1"/>
        </p:nvSpPr>
        <p:spPr>
          <a:xfrm>
            <a:off x="5327933" y="3135822"/>
            <a:ext cx="1459935" cy="586356"/>
          </a:xfrm>
          <a:custGeom>
            <a:avLst/>
            <a:gdLst>
              <a:gd name="connsiteX0" fmla="*/ 6005027 w 7718488"/>
              <a:gd name="connsiteY0" fmla="*/ -77 h 3099991"/>
              <a:gd name="connsiteX1" fmla="*/ 6005027 w 7718488"/>
              <a:gd name="connsiteY1" fmla="*/ 1546752 h 3099991"/>
              <a:gd name="connsiteX2" fmla="*/ 5861992 w 7718488"/>
              <a:gd name="connsiteY2" fmla="*/ 1684334 h 3099991"/>
              <a:gd name="connsiteX3" fmla="*/ 5861992 w 7718488"/>
              <a:gd name="connsiteY3" fmla="*/ -77 h 3099991"/>
              <a:gd name="connsiteX4" fmla="*/ 4148727 w 7718488"/>
              <a:gd name="connsiteY4" fmla="*/ -77 h 3099991"/>
              <a:gd name="connsiteX5" fmla="*/ 4148727 w 7718488"/>
              <a:gd name="connsiteY5" fmla="*/ 1408466 h 3099991"/>
              <a:gd name="connsiteX6" fmla="*/ 4006746 w 7718488"/>
              <a:gd name="connsiteY6" fmla="*/ 1408466 h 3099991"/>
              <a:gd name="connsiteX7" fmla="*/ 4006746 w 7718488"/>
              <a:gd name="connsiteY7" fmla="*/ -77 h 3099991"/>
              <a:gd name="connsiteX8" fmla="*/ 2292953 w 7718488"/>
              <a:gd name="connsiteY8" fmla="*/ -77 h 3099991"/>
              <a:gd name="connsiteX9" fmla="*/ 2292953 w 7718488"/>
              <a:gd name="connsiteY9" fmla="*/ 1410753 h 3099991"/>
              <a:gd name="connsiteX10" fmla="*/ 2151149 w 7718488"/>
              <a:gd name="connsiteY10" fmla="*/ 1410753 h 3099991"/>
              <a:gd name="connsiteX11" fmla="*/ 2151149 w 7718488"/>
              <a:gd name="connsiteY11" fmla="*/ -77 h 3099991"/>
              <a:gd name="connsiteX12" fmla="*/ 437180 w 7718488"/>
              <a:gd name="connsiteY12" fmla="*/ -77 h 3099991"/>
              <a:gd name="connsiteX13" fmla="*/ 437180 w 7718488"/>
              <a:gd name="connsiteY13" fmla="*/ 1607802 h 3099991"/>
              <a:gd name="connsiteX14" fmla="*/ -21 w 7718488"/>
              <a:gd name="connsiteY14" fmla="*/ 3065783 h 3099991"/>
              <a:gd name="connsiteX15" fmla="*/ 384575 w 7718488"/>
              <a:gd name="connsiteY15" fmla="*/ 3065783 h 3099991"/>
              <a:gd name="connsiteX16" fmla="*/ 578105 w 7718488"/>
              <a:gd name="connsiteY16" fmla="*/ 2420098 h 3099991"/>
              <a:gd name="connsiteX17" fmla="*/ 633701 w 7718488"/>
              <a:gd name="connsiteY17" fmla="*/ 2420098 h 3099991"/>
              <a:gd name="connsiteX18" fmla="*/ 952673 w 7718488"/>
              <a:gd name="connsiteY18" fmla="*/ 3065783 h 3099991"/>
              <a:gd name="connsiteX19" fmla="*/ 1417144 w 7718488"/>
              <a:gd name="connsiteY19" fmla="*/ 3065783 h 3099991"/>
              <a:gd name="connsiteX20" fmla="*/ 1107496 w 7718488"/>
              <a:gd name="connsiteY20" fmla="*/ 2420098 h 3099991"/>
              <a:gd name="connsiteX21" fmla="*/ 1809657 w 7718488"/>
              <a:gd name="connsiteY21" fmla="*/ 2420098 h 3099991"/>
              <a:gd name="connsiteX22" fmla="*/ 1614896 w 7718488"/>
              <a:gd name="connsiteY22" fmla="*/ 3065783 h 3099991"/>
              <a:gd name="connsiteX23" fmla="*/ 2035207 w 7718488"/>
              <a:gd name="connsiteY23" fmla="*/ 3065783 h 3099991"/>
              <a:gd name="connsiteX24" fmla="*/ 2227329 w 7718488"/>
              <a:gd name="connsiteY24" fmla="*/ 2421857 h 3099991"/>
              <a:gd name="connsiteX25" fmla="*/ 2319696 w 7718488"/>
              <a:gd name="connsiteY25" fmla="*/ 2421857 h 3099991"/>
              <a:gd name="connsiteX26" fmla="*/ 2319696 w 7718488"/>
              <a:gd name="connsiteY26" fmla="*/ 2420098 h 3099991"/>
              <a:gd name="connsiteX27" fmla="*/ 3255324 w 7718488"/>
              <a:gd name="connsiteY27" fmla="*/ 2420098 h 3099991"/>
              <a:gd name="connsiteX28" fmla="*/ 3069711 w 7718488"/>
              <a:gd name="connsiteY28" fmla="*/ 3064024 h 3099991"/>
              <a:gd name="connsiteX29" fmla="*/ 3493541 w 7718488"/>
              <a:gd name="connsiteY29" fmla="*/ 3064024 h 3099991"/>
              <a:gd name="connsiteX30" fmla="*/ 3673172 w 7718488"/>
              <a:gd name="connsiteY30" fmla="*/ 2420098 h 3099991"/>
              <a:gd name="connsiteX31" fmla="*/ 3863886 w 7718488"/>
              <a:gd name="connsiteY31" fmla="*/ 2420098 h 3099991"/>
              <a:gd name="connsiteX32" fmla="*/ 3868988 w 7718488"/>
              <a:gd name="connsiteY32" fmla="*/ 3064024 h 3099991"/>
              <a:gd name="connsiteX33" fmla="*/ 4224555 w 7718488"/>
              <a:gd name="connsiteY33" fmla="*/ 3064024 h 3099991"/>
              <a:gd name="connsiteX34" fmla="*/ 4632375 w 7718488"/>
              <a:gd name="connsiteY34" fmla="*/ 2420098 h 3099991"/>
              <a:gd name="connsiteX35" fmla="*/ 4899445 w 7718488"/>
              <a:gd name="connsiteY35" fmla="*/ 2420098 h 3099991"/>
              <a:gd name="connsiteX36" fmla="*/ 4761688 w 7718488"/>
              <a:gd name="connsiteY36" fmla="*/ 3064024 h 3099991"/>
              <a:gd name="connsiteX37" fmla="*/ 5178832 w 7718488"/>
              <a:gd name="connsiteY37" fmla="*/ 3064024 h 3099991"/>
              <a:gd name="connsiteX38" fmla="*/ 5314303 w 7718488"/>
              <a:gd name="connsiteY38" fmla="*/ 2420098 h 3099991"/>
              <a:gd name="connsiteX39" fmla="*/ 5555511 w 7718488"/>
              <a:gd name="connsiteY39" fmla="*/ 2420098 h 3099991"/>
              <a:gd name="connsiteX40" fmla="*/ 5729336 w 7718488"/>
              <a:gd name="connsiteY40" fmla="*/ 2922923 h 3099991"/>
              <a:gd name="connsiteX41" fmla="*/ 6322944 w 7718488"/>
              <a:gd name="connsiteY41" fmla="*/ 3099914 h 3099991"/>
              <a:gd name="connsiteX42" fmla="*/ 7097942 w 7718488"/>
              <a:gd name="connsiteY42" fmla="*/ 3004733 h 3099991"/>
              <a:gd name="connsiteX43" fmla="*/ 7242385 w 7718488"/>
              <a:gd name="connsiteY43" fmla="*/ 2420098 h 3099991"/>
              <a:gd name="connsiteX44" fmla="*/ 7718468 w 7718488"/>
              <a:gd name="connsiteY44" fmla="*/ 2420098 h 3099991"/>
              <a:gd name="connsiteX45" fmla="*/ 7718468 w 7718488"/>
              <a:gd name="connsiteY45" fmla="*/ -77 h 3099991"/>
              <a:gd name="connsiteX46" fmla="*/ 2089395 w 7718488"/>
              <a:gd name="connsiteY46" fmla="*/ 1492915 h 3099991"/>
              <a:gd name="connsiteX47" fmla="*/ 2064413 w 7718488"/>
              <a:gd name="connsiteY47" fmla="*/ 1575429 h 3099991"/>
              <a:gd name="connsiteX48" fmla="*/ 1836575 w 7718488"/>
              <a:gd name="connsiteY48" fmla="*/ 2333889 h 3099991"/>
              <a:gd name="connsiteX49" fmla="*/ 1827603 w 7718488"/>
              <a:gd name="connsiteY49" fmla="*/ 2360808 h 3099991"/>
              <a:gd name="connsiteX50" fmla="*/ 1078291 w 7718488"/>
              <a:gd name="connsiteY50" fmla="*/ 2360808 h 3099991"/>
              <a:gd name="connsiteX51" fmla="*/ 1019704 w 7718488"/>
              <a:gd name="connsiteY51" fmla="*/ 2237652 h 3099991"/>
              <a:gd name="connsiteX52" fmla="*/ 1827603 w 7718488"/>
              <a:gd name="connsiteY52" fmla="*/ 1411985 h 3099991"/>
              <a:gd name="connsiteX53" fmla="*/ 1308591 w 7718488"/>
              <a:gd name="connsiteY53" fmla="*/ 1411985 h 3099991"/>
              <a:gd name="connsiteX54" fmla="*/ 676805 w 7718488"/>
              <a:gd name="connsiteY54" fmla="*/ 2091274 h 3099991"/>
              <a:gd name="connsiteX55" fmla="*/ 881419 w 7718488"/>
              <a:gd name="connsiteY55" fmla="*/ 1410753 h 3099991"/>
              <a:gd name="connsiteX56" fmla="*/ 498582 w 7718488"/>
              <a:gd name="connsiteY56" fmla="*/ 1410753 h 3099991"/>
              <a:gd name="connsiteX57" fmla="*/ 498582 w 7718488"/>
              <a:gd name="connsiteY57" fmla="*/ 60972 h 3099991"/>
              <a:gd name="connsiteX58" fmla="*/ 2089395 w 7718488"/>
              <a:gd name="connsiteY58" fmla="*/ 60972 h 3099991"/>
              <a:gd name="connsiteX59" fmla="*/ 2531874 w 7718488"/>
              <a:gd name="connsiteY59" fmla="*/ 2133498 h 3099991"/>
              <a:gd name="connsiteX60" fmla="*/ 2531874 w 7718488"/>
              <a:gd name="connsiteY60" fmla="*/ 2133498 h 3099991"/>
              <a:gd name="connsiteX61" fmla="*/ 2483140 w 7718488"/>
              <a:gd name="connsiteY61" fmla="*/ 2135786 h 3099991"/>
              <a:gd name="connsiteX62" fmla="*/ 2424554 w 7718488"/>
              <a:gd name="connsiteY62" fmla="*/ 2135786 h 3099991"/>
              <a:gd name="connsiteX63" fmla="*/ 2322863 w 7718488"/>
              <a:gd name="connsiteY63" fmla="*/ 2135786 h 3099991"/>
              <a:gd name="connsiteX64" fmla="*/ 2369838 w 7718488"/>
              <a:gd name="connsiteY64" fmla="*/ 1961609 h 3099991"/>
              <a:gd name="connsiteX65" fmla="*/ 2392005 w 7718488"/>
              <a:gd name="connsiteY65" fmla="*/ 1874872 h 3099991"/>
              <a:gd name="connsiteX66" fmla="*/ 2445666 w 7718488"/>
              <a:gd name="connsiteY66" fmla="*/ 1672546 h 3099991"/>
              <a:gd name="connsiteX67" fmla="*/ 2514633 w 7718488"/>
              <a:gd name="connsiteY67" fmla="*/ 1671491 h 3099991"/>
              <a:gd name="connsiteX68" fmla="*/ 2593452 w 7718488"/>
              <a:gd name="connsiteY68" fmla="*/ 1671491 h 3099991"/>
              <a:gd name="connsiteX69" fmla="*/ 2844337 w 7718488"/>
              <a:gd name="connsiteY69" fmla="*/ 1722512 h 3099991"/>
              <a:gd name="connsiteX70" fmla="*/ 2837124 w 7718488"/>
              <a:gd name="connsiteY70" fmla="*/ 1896688 h 3099991"/>
              <a:gd name="connsiteX71" fmla="*/ 2532402 w 7718488"/>
              <a:gd name="connsiteY71" fmla="*/ 2133498 h 3099991"/>
              <a:gd name="connsiteX72" fmla="*/ 3690941 w 7718488"/>
              <a:gd name="connsiteY72" fmla="*/ 2359928 h 3099991"/>
              <a:gd name="connsiteX73" fmla="*/ 3858432 w 7718488"/>
              <a:gd name="connsiteY73" fmla="*/ 1764736 h 3099991"/>
              <a:gd name="connsiteX74" fmla="*/ 3864414 w 7718488"/>
              <a:gd name="connsiteY74" fmla="*/ 2359928 h 3099991"/>
              <a:gd name="connsiteX75" fmla="*/ 3944641 w 7718488"/>
              <a:gd name="connsiteY75" fmla="*/ 1408466 h 3099991"/>
              <a:gd name="connsiteX76" fmla="*/ 3546674 w 7718488"/>
              <a:gd name="connsiteY76" fmla="*/ 1408466 h 3099991"/>
              <a:gd name="connsiteX77" fmla="*/ 3273445 w 7718488"/>
              <a:gd name="connsiteY77" fmla="*/ 2359928 h 3099991"/>
              <a:gd name="connsiteX78" fmla="*/ 2851198 w 7718488"/>
              <a:gd name="connsiteY78" fmla="*/ 2359928 h 3099991"/>
              <a:gd name="connsiteX79" fmla="*/ 3238258 w 7718488"/>
              <a:gd name="connsiteY79" fmla="*/ 1902494 h 3099991"/>
              <a:gd name="connsiteX80" fmla="*/ 3184421 w 7718488"/>
              <a:gd name="connsiteY80" fmla="*/ 1525287 h 3099991"/>
              <a:gd name="connsiteX81" fmla="*/ 2671040 w 7718488"/>
              <a:gd name="connsiteY81" fmla="*/ 1407938 h 3099991"/>
              <a:gd name="connsiteX82" fmla="*/ 2354355 w 7718488"/>
              <a:gd name="connsiteY82" fmla="*/ 1407938 h 3099991"/>
              <a:gd name="connsiteX83" fmla="*/ 2354355 w 7718488"/>
              <a:gd name="connsiteY83" fmla="*/ 60972 h 3099991"/>
              <a:gd name="connsiteX84" fmla="*/ 3944641 w 7718488"/>
              <a:gd name="connsiteY84" fmla="*/ 60972 h 3099991"/>
              <a:gd name="connsiteX85" fmla="*/ 4912289 w 7718488"/>
              <a:gd name="connsiteY85" fmla="*/ 2359928 h 3099991"/>
              <a:gd name="connsiteX86" fmla="*/ 4672136 w 7718488"/>
              <a:gd name="connsiteY86" fmla="*/ 2359928 h 3099991"/>
              <a:gd name="connsiteX87" fmla="*/ 5035444 w 7718488"/>
              <a:gd name="connsiteY87" fmla="*/ 1789543 h 3099991"/>
              <a:gd name="connsiteX88" fmla="*/ 5801470 w 7718488"/>
              <a:gd name="connsiteY88" fmla="*/ 1435208 h 3099991"/>
              <a:gd name="connsiteX89" fmla="*/ 5800414 w 7718488"/>
              <a:gd name="connsiteY89" fmla="*/ 1764736 h 3099991"/>
              <a:gd name="connsiteX90" fmla="*/ 5588235 w 7718488"/>
              <a:gd name="connsiteY90" fmla="*/ 2220411 h 3099991"/>
              <a:gd name="connsiteX91" fmla="*/ 5563076 w 7718488"/>
              <a:gd name="connsiteY91" fmla="*/ 2359928 h 3099991"/>
              <a:gd name="connsiteX92" fmla="*/ 5329081 w 7718488"/>
              <a:gd name="connsiteY92" fmla="*/ 2359928 h 3099991"/>
              <a:gd name="connsiteX93" fmla="*/ 5528065 w 7718488"/>
              <a:gd name="connsiteY93" fmla="*/ 1410753 h 3099991"/>
              <a:gd name="connsiteX94" fmla="*/ 4854758 w 7718488"/>
              <a:gd name="connsiteY94" fmla="*/ 1410753 h 3099991"/>
              <a:gd name="connsiteX95" fmla="*/ 4252177 w 7718488"/>
              <a:gd name="connsiteY95" fmla="*/ 2360808 h 3099991"/>
              <a:gd name="connsiteX96" fmla="*/ 4208545 w 7718488"/>
              <a:gd name="connsiteY96" fmla="*/ 2360808 h 3099991"/>
              <a:gd name="connsiteX97" fmla="*/ 4208545 w 7718488"/>
              <a:gd name="connsiteY97" fmla="*/ 60972 h 3099991"/>
              <a:gd name="connsiteX98" fmla="*/ 5800766 w 7718488"/>
              <a:gd name="connsiteY98" fmla="*/ 60972 h 3099991"/>
              <a:gd name="connsiteX99" fmla="*/ 6718976 w 7718488"/>
              <a:gd name="connsiteY99" fmla="*/ 2748219 h 3099991"/>
              <a:gd name="connsiteX100" fmla="*/ 6451201 w 7718488"/>
              <a:gd name="connsiteY100" fmla="*/ 2775840 h 3099991"/>
              <a:gd name="connsiteX101" fmla="*/ 6058512 w 7718488"/>
              <a:gd name="connsiteY101" fmla="*/ 2420098 h 3099991"/>
              <a:gd name="connsiteX102" fmla="*/ 6800434 w 7718488"/>
              <a:gd name="connsiteY102" fmla="*/ 2420098 h 3099991"/>
              <a:gd name="connsiteX103" fmla="*/ 7658650 w 7718488"/>
              <a:gd name="connsiteY103" fmla="*/ 2359928 h 3099991"/>
              <a:gd name="connsiteX104" fmla="*/ 7256988 w 7718488"/>
              <a:gd name="connsiteY104" fmla="*/ 2359928 h 3099991"/>
              <a:gd name="connsiteX105" fmla="*/ 7322612 w 7718488"/>
              <a:gd name="connsiteY105" fmla="*/ 2094616 h 3099991"/>
              <a:gd name="connsiteX106" fmla="*/ 6519816 w 7718488"/>
              <a:gd name="connsiteY106" fmla="*/ 2094616 h 3099991"/>
              <a:gd name="connsiteX107" fmla="*/ 6453664 w 7718488"/>
              <a:gd name="connsiteY107" fmla="*/ 2359928 h 3099991"/>
              <a:gd name="connsiteX108" fmla="*/ 6065374 w 7718488"/>
              <a:gd name="connsiteY108" fmla="*/ 2359928 h 3099991"/>
              <a:gd name="connsiteX109" fmla="*/ 6065374 w 7718488"/>
              <a:gd name="connsiteY109" fmla="*/ 2305388 h 3099991"/>
              <a:gd name="connsiteX110" fmla="*/ 6084023 w 7718488"/>
              <a:gd name="connsiteY110" fmla="*/ 2210734 h 3099991"/>
              <a:gd name="connsiteX111" fmla="*/ 6667251 w 7718488"/>
              <a:gd name="connsiteY111" fmla="*/ 1642109 h 3099991"/>
              <a:gd name="connsiteX112" fmla="*/ 6905996 w 7718488"/>
              <a:gd name="connsiteY112" fmla="*/ 1868715 h 3099991"/>
              <a:gd name="connsiteX113" fmla="*/ 7383838 w 7718488"/>
              <a:gd name="connsiteY113" fmla="*/ 1868715 h 3099991"/>
              <a:gd name="connsiteX114" fmla="*/ 7344253 w 7718488"/>
              <a:gd name="connsiteY114" fmla="*/ 1514555 h 3099991"/>
              <a:gd name="connsiteX115" fmla="*/ 6770877 w 7718488"/>
              <a:gd name="connsiteY115" fmla="*/ 1316979 h 3099991"/>
              <a:gd name="connsiteX116" fmla="*/ 6065374 w 7718488"/>
              <a:gd name="connsiteY116" fmla="*/ 1503295 h 3099991"/>
              <a:gd name="connsiteX117" fmla="*/ 6065374 w 7718488"/>
              <a:gd name="connsiteY117" fmla="*/ 60621 h 3099991"/>
              <a:gd name="connsiteX118" fmla="*/ 7657946 w 7718488"/>
              <a:gd name="connsiteY118" fmla="*/ 60621 h 3099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7718488" h="3099991">
                <a:moveTo>
                  <a:pt x="6005027" y="-77"/>
                </a:moveTo>
                <a:lnTo>
                  <a:pt x="6005027" y="1546752"/>
                </a:lnTo>
                <a:cubicBezTo>
                  <a:pt x="5953197" y="1588097"/>
                  <a:pt x="5905324" y="1634157"/>
                  <a:pt x="5861992" y="1684334"/>
                </a:cubicBezTo>
                <a:lnTo>
                  <a:pt x="5861992" y="-77"/>
                </a:lnTo>
                <a:lnTo>
                  <a:pt x="4148727" y="-77"/>
                </a:lnTo>
                <a:lnTo>
                  <a:pt x="4148727" y="1408466"/>
                </a:lnTo>
                <a:lnTo>
                  <a:pt x="4006746" y="1408466"/>
                </a:lnTo>
                <a:lnTo>
                  <a:pt x="4006746" y="-77"/>
                </a:lnTo>
                <a:lnTo>
                  <a:pt x="2292953" y="-77"/>
                </a:lnTo>
                <a:lnTo>
                  <a:pt x="2292953" y="1410753"/>
                </a:lnTo>
                <a:lnTo>
                  <a:pt x="2151149" y="1410753"/>
                </a:lnTo>
                <a:lnTo>
                  <a:pt x="2151149" y="-77"/>
                </a:lnTo>
                <a:lnTo>
                  <a:pt x="437180" y="-77"/>
                </a:lnTo>
                <a:lnTo>
                  <a:pt x="437180" y="1607802"/>
                </a:lnTo>
                <a:lnTo>
                  <a:pt x="-21" y="3065783"/>
                </a:lnTo>
                <a:lnTo>
                  <a:pt x="384575" y="3065783"/>
                </a:lnTo>
                <a:lnTo>
                  <a:pt x="578105" y="2420098"/>
                </a:lnTo>
                <a:lnTo>
                  <a:pt x="633701" y="2420098"/>
                </a:lnTo>
                <a:lnTo>
                  <a:pt x="952673" y="3065783"/>
                </a:lnTo>
                <a:lnTo>
                  <a:pt x="1417144" y="3065783"/>
                </a:lnTo>
                <a:lnTo>
                  <a:pt x="1107496" y="2420098"/>
                </a:lnTo>
                <a:lnTo>
                  <a:pt x="1809657" y="2420098"/>
                </a:lnTo>
                <a:lnTo>
                  <a:pt x="1614896" y="3065783"/>
                </a:lnTo>
                <a:lnTo>
                  <a:pt x="2035207" y="3065783"/>
                </a:lnTo>
                <a:lnTo>
                  <a:pt x="2227329" y="2421857"/>
                </a:lnTo>
                <a:lnTo>
                  <a:pt x="2319696" y="2421857"/>
                </a:lnTo>
                <a:lnTo>
                  <a:pt x="2319696" y="2420098"/>
                </a:lnTo>
                <a:lnTo>
                  <a:pt x="3255324" y="2420098"/>
                </a:lnTo>
                <a:lnTo>
                  <a:pt x="3069711" y="3064024"/>
                </a:lnTo>
                <a:lnTo>
                  <a:pt x="3493541" y="3064024"/>
                </a:lnTo>
                <a:lnTo>
                  <a:pt x="3673172" y="2420098"/>
                </a:lnTo>
                <a:lnTo>
                  <a:pt x="3863886" y="2420098"/>
                </a:lnTo>
                <a:lnTo>
                  <a:pt x="3868988" y="3064024"/>
                </a:lnTo>
                <a:lnTo>
                  <a:pt x="4224555" y="3064024"/>
                </a:lnTo>
                <a:lnTo>
                  <a:pt x="4632375" y="2420098"/>
                </a:lnTo>
                <a:lnTo>
                  <a:pt x="4899445" y="2420098"/>
                </a:lnTo>
                <a:lnTo>
                  <a:pt x="4761688" y="3064024"/>
                </a:lnTo>
                <a:lnTo>
                  <a:pt x="5178832" y="3064024"/>
                </a:lnTo>
                <a:lnTo>
                  <a:pt x="5314303" y="2420098"/>
                </a:lnTo>
                <a:lnTo>
                  <a:pt x="5555511" y="2420098"/>
                </a:lnTo>
                <a:cubicBezTo>
                  <a:pt x="5546010" y="2619609"/>
                  <a:pt x="5597032" y="2800999"/>
                  <a:pt x="5729336" y="2922923"/>
                </a:cubicBezTo>
                <a:cubicBezTo>
                  <a:pt x="5891197" y="3071413"/>
                  <a:pt x="6139091" y="3099914"/>
                  <a:pt x="6322944" y="3099914"/>
                </a:cubicBezTo>
                <a:cubicBezTo>
                  <a:pt x="6583998" y="3096836"/>
                  <a:pt x="6843908" y="3064903"/>
                  <a:pt x="7097942" y="3004733"/>
                </a:cubicBezTo>
                <a:lnTo>
                  <a:pt x="7242385" y="2420098"/>
                </a:lnTo>
                <a:lnTo>
                  <a:pt x="7718468" y="2420098"/>
                </a:lnTo>
                <a:lnTo>
                  <a:pt x="7718468" y="-77"/>
                </a:lnTo>
                <a:close/>
                <a:moveTo>
                  <a:pt x="2089395" y="1492915"/>
                </a:moveTo>
                <a:lnTo>
                  <a:pt x="2064413" y="1575429"/>
                </a:lnTo>
                <a:lnTo>
                  <a:pt x="1836575" y="2333889"/>
                </a:lnTo>
                <a:lnTo>
                  <a:pt x="1827603" y="2360808"/>
                </a:lnTo>
                <a:lnTo>
                  <a:pt x="1078291" y="2360808"/>
                </a:lnTo>
                <a:lnTo>
                  <a:pt x="1019704" y="2237652"/>
                </a:lnTo>
                <a:lnTo>
                  <a:pt x="1827603" y="1411985"/>
                </a:lnTo>
                <a:lnTo>
                  <a:pt x="1308591" y="1411985"/>
                </a:lnTo>
                <a:lnTo>
                  <a:pt x="676805" y="2091274"/>
                </a:lnTo>
                <a:lnTo>
                  <a:pt x="881419" y="1410753"/>
                </a:lnTo>
                <a:lnTo>
                  <a:pt x="498582" y="1410753"/>
                </a:lnTo>
                <a:lnTo>
                  <a:pt x="498582" y="60972"/>
                </a:lnTo>
                <a:lnTo>
                  <a:pt x="2089395" y="60972"/>
                </a:lnTo>
                <a:close/>
                <a:moveTo>
                  <a:pt x="2531874" y="2133498"/>
                </a:moveTo>
                <a:lnTo>
                  <a:pt x="2531874" y="2133498"/>
                </a:lnTo>
                <a:cubicBezTo>
                  <a:pt x="2516568" y="2133498"/>
                  <a:pt x="2500910" y="2135786"/>
                  <a:pt x="2483140" y="2135786"/>
                </a:cubicBezTo>
                <a:cubicBezTo>
                  <a:pt x="2459741" y="2135786"/>
                  <a:pt x="2441795" y="2135786"/>
                  <a:pt x="2424554" y="2135786"/>
                </a:cubicBezTo>
                <a:lnTo>
                  <a:pt x="2322863" y="2135786"/>
                </a:lnTo>
                <a:lnTo>
                  <a:pt x="2369838" y="1961609"/>
                </a:lnTo>
                <a:lnTo>
                  <a:pt x="2392005" y="1874872"/>
                </a:lnTo>
                <a:lnTo>
                  <a:pt x="2445666" y="1672546"/>
                </a:lnTo>
                <a:cubicBezTo>
                  <a:pt x="2469417" y="1672546"/>
                  <a:pt x="2492465" y="1671491"/>
                  <a:pt x="2514633" y="1671491"/>
                </a:cubicBezTo>
                <a:lnTo>
                  <a:pt x="2593452" y="1671491"/>
                </a:lnTo>
                <a:cubicBezTo>
                  <a:pt x="2728219" y="1671491"/>
                  <a:pt x="2813372" y="1679231"/>
                  <a:pt x="2844337" y="1722512"/>
                </a:cubicBezTo>
                <a:cubicBezTo>
                  <a:pt x="2867912" y="1755060"/>
                  <a:pt x="2865097" y="1811360"/>
                  <a:pt x="2837124" y="1896688"/>
                </a:cubicBezTo>
                <a:cubicBezTo>
                  <a:pt x="2788917" y="2043771"/>
                  <a:pt x="2728219" y="2118544"/>
                  <a:pt x="2532402" y="2133498"/>
                </a:cubicBezTo>
                <a:moveTo>
                  <a:pt x="3690941" y="2359928"/>
                </a:moveTo>
                <a:lnTo>
                  <a:pt x="3858432" y="1764736"/>
                </a:lnTo>
                <a:lnTo>
                  <a:pt x="3864414" y="2359928"/>
                </a:lnTo>
                <a:close/>
                <a:moveTo>
                  <a:pt x="3944641" y="1408466"/>
                </a:moveTo>
                <a:lnTo>
                  <a:pt x="3546674" y="1408466"/>
                </a:lnTo>
                <a:lnTo>
                  <a:pt x="3273445" y="2359928"/>
                </a:lnTo>
                <a:lnTo>
                  <a:pt x="2851198" y="2359928"/>
                </a:lnTo>
                <a:cubicBezTo>
                  <a:pt x="3066368" y="2280229"/>
                  <a:pt x="3197265" y="2128220"/>
                  <a:pt x="3238258" y="1902494"/>
                </a:cubicBezTo>
                <a:cubicBezTo>
                  <a:pt x="3271685" y="1726558"/>
                  <a:pt x="3255851" y="1611672"/>
                  <a:pt x="3184421" y="1525287"/>
                </a:cubicBezTo>
                <a:cubicBezTo>
                  <a:pt x="3077100" y="1396854"/>
                  <a:pt x="2861931" y="1407938"/>
                  <a:pt x="2671040" y="1407938"/>
                </a:cubicBezTo>
                <a:lnTo>
                  <a:pt x="2354355" y="1407938"/>
                </a:lnTo>
                <a:lnTo>
                  <a:pt x="2354355" y="60972"/>
                </a:lnTo>
                <a:lnTo>
                  <a:pt x="3944641" y="60972"/>
                </a:lnTo>
                <a:close/>
                <a:moveTo>
                  <a:pt x="4912289" y="2359928"/>
                </a:moveTo>
                <a:lnTo>
                  <a:pt x="4672136" y="2359928"/>
                </a:lnTo>
                <a:lnTo>
                  <a:pt x="5035444" y="1789543"/>
                </a:lnTo>
                <a:close/>
                <a:moveTo>
                  <a:pt x="5801470" y="1435208"/>
                </a:moveTo>
                <a:lnTo>
                  <a:pt x="5800414" y="1764736"/>
                </a:lnTo>
                <a:cubicBezTo>
                  <a:pt x="5701327" y="1901738"/>
                  <a:pt x="5629298" y="2056403"/>
                  <a:pt x="5588235" y="2220411"/>
                </a:cubicBezTo>
                <a:cubicBezTo>
                  <a:pt x="5576254" y="2266189"/>
                  <a:pt x="5567844" y="2312847"/>
                  <a:pt x="5563076" y="2359928"/>
                </a:cubicBezTo>
                <a:lnTo>
                  <a:pt x="5329081" y="2359928"/>
                </a:lnTo>
                <a:lnTo>
                  <a:pt x="5528065" y="1410753"/>
                </a:lnTo>
                <a:lnTo>
                  <a:pt x="4854758" y="1410753"/>
                </a:lnTo>
                <a:lnTo>
                  <a:pt x="4252177" y="2360808"/>
                </a:lnTo>
                <a:lnTo>
                  <a:pt x="4208545" y="2360808"/>
                </a:lnTo>
                <a:lnTo>
                  <a:pt x="4208545" y="60972"/>
                </a:lnTo>
                <a:lnTo>
                  <a:pt x="5800766" y="60972"/>
                </a:lnTo>
                <a:close/>
                <a:moveTo>
                  <a:pt x="6718976" y="2748219"/>
                </a:moveTo>
                <a:cubicBezTo>
                  <a:pt x="6630709" y="2765355"/>
                  <a:pt x="6541104" y="2774591"/>
                  <a:pt x="6451201" y="2775840"/>
                </a:cubicBezTo>
                <a:cubicBezTo>
                  <a:pt x="6221605" y="2775840"/>
                  <a:pt x="6061855" y="2669047"/>
                  <a:pt x="6058512" y="2420098"/>
                </a:cubicBezTo>
                <a:lnTo>
                  <a:pt x="6800434" y="2420098"/>
                </a:lnTo>
                <a:close/>
                <a:moveTo>
                  <a:pt x="7658650" y="2359928"/>
                </a:moveTo>
                <a:lnTo>
                  <a:pt x="7256988" y="2359928"/>
                </a:lnTo>
                <a:lnTo>
                  <a:pt x="7322612" y="2094616"/>
                </a:lnTo>
                <a:lnTo>
                  <a:pt x="6519816" y="2094616"/>
                </a:lnTo>
                <a:lnTo>
                  <a:pt x="6453664" y="2359928"/>
                </a:lnTo>
                <a:lnTo>
                  <a:pt x="6065374" y="2359928"/>
                </a:lnTo>
                <a:lnTo>
                  <a:pt x="6065374" y="2305388"/>
                </a:lnTo>
                <a:cubicBezTo>
                  <a:pt x="6071355" y="2275479"/>
                  <a:pt x="6076458" y="2244162"/>
                  <a:pt x="6084023" y="2210734"/>
                </a:cubicBezTo>
                <a:cubicBezTo>
                  <a:pt x="6154397" y="1924662"/>
                  <a:pt x="6342648" y="1642109"/>
                  <a:pt x="6667251" y="1642109"/>
                </a:cubicBezTo>
                <a:cubicBezTo>
                  <a:pt x="6795684" y="1642109"/>
                  <a:pt x="6923413" y="1691019"/>
                  <a:pt x="6905996" y="1868715"/>
                </a:cubicBezTo>
                <a:lnTo>
                  <a:pt x="7383838" y="1868715"/>
                </a:lnTo>
                <a:cubicBezTo>
                  <a:pt x="7402839" y="1785849"/>
                  <a:pt x="7434332" y="1644572"/>
                  <a:pt x="7344253" y="1514555"/>
                </a:cubicBezTo>
                <a:cubicBezTo>
                  <a:pt x="7242385" y="1373807"/>
                  <a:pt x="7037244" y="1316979"/>
                  <a:pt x="6770877" y="1316979"/>
                </a:cubicBezTo>
                <a:cubicBezTo>
                  <a:pt x="6581570" y="1316979"/>
                  <a:pt x="6304647" y="1347240"/>
                  <a:pt x="6065374" y="1503295"/>
                </a:cubicBezTo>
                <a:lnTo>
                  <a:pt x="6065374" y="60621"/>
                </a:lnTo>
                <a:lnTo>
                  <a:pt x="7657946" y="60621"/>
                </a:lnTo>
                <a:close/>
              </a:path>
            </a:pathLst>
          </a:custGeom>
          <a:solidFill>
            <a:schemeClr val="bg1"/>
          </a:solidFill>
          <a:ln w="1757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46635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PMG logo 6">
    <p:bg>
      <p:bgPr>
        <a:gradFill flip="none" rotWithShape="1">
          <a:gsLst>
            <a:gs pos="0">
              <a:schemeClr val="accent4"/>
            </a:gs>
            <a:gs pos="100000">
              <a:schemeClr val="accent4">
                <a:lumMod val="20000"/>
                <a:lumOff val="8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raphic 6">
            <a:extLst>
              <a:ext uri="{FF2B5EF4-FFF2-40B4-BE49-F238E27FC236}">
                <a16:creationId xmlns:a16="http://schemas.microsoft.com/office/drawing/2014/main" id="{0CFE74D7-C3E1-4BD4-A993-9F6CE30FD8DF}"/>
              </a:ext>
            </a:extLst>
          </p:cNvPr>
          <p:cNvSpPr/>
          <p:nvPr userDrawn="1"/>
        </p:nvSpPr>
        <p:spPr>
          <a:xfrm>
            <a:off x="5327933" y="3135822"/>
            <a:ext cx="1459935" cy="586356"/>
          </a:xfrm>
          <a:custGeom>
            <a:avLst/>
            <a:gdLst>
              <a:gd name="connsiteX0" fmla="*/ 6005027 w 7718488"/>
              <a:gd name="connsiteY0" fmla="*/ -77 h 3099991"/>
              <a:gd name="connsiteX1" fmla="*/ 6005027 w 7718488"/>
              <a:gd name="connsiteY1" fmla="*/ 1546752 h 3099991"/>
              <a:gd name="connsiteX2" fmla="*/ 5861992 w 7718488"/>
              <a:gd name="connsiteY2" fmla="*/ 1684334 h 3099991"/>
              <a:gd name="connsiteX3" fmla="*/ 5861992 w 7718488"/>
              <a:gd name="connsiteY3" fmla="*/ -77 h 3099991"/>
              <a:gd name="connsiteX4" fmla="*/ 4148727 w 7718488"/>
              <a:gd name="connsiteY4" fmla="*/ -77 h 3099991"/>
              <a:gd name="connsiteX5" fmla="*/ 4148727 w 7718488"/>
              <a:gd name="connsiteY5" fmla="*/ 1408466 h 3099991"/>
              <a:gd name="connsiteX6" fmla="*/ 4006746 w 7718488"/>
              <a:gd name="connsiteY6" fmla="*/ 1408466 h 3099991"/>
              <a:gd name="connsiteX7" fmla="*/ 4006746 w 7718488"/>
              <a:gd name="connsiteY7" fmla="*/ -77 h 3099991"/>
              <a:gd name="connsiteX8" fmla="*/ 2292953 w 7718488"/>
              <a:gd name="connsiteY8" fmla="*/ -77 h 3099991"/>
              <a:gd name="connsiteX9" fmla="*/ 2292953 w 7718488"/>
              <a:gd name="connsiteY9" fmla="*/ 1410753 h 3099991"/>
              <a:gd name="connsiteX10" fmla="*/ 2151149 w 7718488"/>
              <a:gd name="connsiteY10" fmla="*/ 1410753 h 3099991"/>
              <a:gd name="connsiteX11" fmla="*/ 2151149 w 7718488"/>
              <a:gd name="connsiteY11" fmla="*/ -77 h 3099991"/>
              <a:gd name="connsiteX12" fmla="*/ 437180 w 7718488"/>
              <a:gd name="connsiteY12" fmla="*/ -77 h 3099991"/>
              <a:gd name="connsiteX13" fmla="*/ 437180 w 7718488"/>
              <a:gd name="connsiteY13" fmla="*/ 1607802 h 3099991"/>
              <a:gd name="connsiteX14" fmla="*/ -21 w 7718488"/>
              <a:gd name="connsiteY14" fmla="*/ 3065783 h 3099991"/>
              <a:gd name="connsiteX15" fmla="*/ 384575 w 7718488"/>
              <a:gd name="connsiteY15" fmla="*/ 3065783 h 3099991"/>
              <a:gd name="connsiteX16" fmla="*/ 578105 w 7718488"/>
              <a:gd name="connsiteY16" fmla="*/ 2420098 h 3099991"/>
              <a:gd name="connsiteX17" fmla="*/ 633701 w 7718488"/>
              <a:gd name="connsiteY17" fmla="*/ 2420098 h 3099991"/>
              <a:gd name="connsiteX18" fmla="*/ 952673 w 7718488"/>
              <a:gd name="connsiteY18" fmla="*/ 3065783 h 3099991"/>
              <a:gd name="connsiteX19" fmla="*/ 1417144 w 7718488"/>
              <a:gd name="connsiteY19" fmla="*/ 3065783 h 3099991"/>
              <a:gd name="connsiteX20" fmla="*/ 1107496 w 7718488"/>
              <a:gd name="connsiteY20" fmla="*/ 2420098 h 3099991"/>
              <a:gd name="connsiteX21" fmla="*/ 1809657 w 7718488"/>
              <a:gd name="connsiteY21" fmla="*/ 2420098 h 3099991"/>
              <a:gd name="connsiteX22" fmla="*/ 1614896 w 7718488"/>
              <a:gd name="connsiteY22" fmla="*/ 3065783 h 3099991"/>
              <a:gd name="connsiteX23" fmla="*/ 2035207 w 7718488"/>
              <a:gd name="connsiteY23" fmla="*/ 3065783 h 3099991"/>
              <a:gd name="connsiteX24" fmla="*/ 2227329 w 7718488"/>
              <a:gd name="connsiteY24" fmla="*/ 2421857 h 3099991"/>
              <a:gd name="connsiteX25" fmla="*/ 2319696 w 7718488"/>
              <a:gd name="connsiteY25" fmla="*/ 2421857 h 3099991"/>
              <a:gd name="connsiteX26" fmla="*/ 2319696 w 7718488"/>
              <a:gd name="connsiteY26" fmla="*/ 2420098 h 3099991"/>
              <a:gd name="connsiteX27" fmla="*/ 3255324 w 7718488"/>
              <a:gd name="connsiteY27" fmla="*/ 2420098 h 3099991"/>
              <a:gd name="connsiteX28" fmla="*/ 3069711 w 7718488"/>
              <a:gd name="connsiteY28" fmla="*/ 3064024 h 3099991"/>
              <a:gd name="connsiteX29" fmla="*/ 3493541 w 7718488"/>
              <a:gd name="connsiteY29" fmla="*/ 3064024 h 3099991"/>
              <a:gd name="connsiteX30" fmla="*/ 3673172 w 7718488"/>
              <a:gd name="connsiteY30" fmla="*/ 2420098 h 3099991"/>
              <a:gd name="connsiteX31" fmla="*/ 3863886 w 7718488"/>
              <a:gd name="connsiteY31" fmla="*/ 2420098 h 3099991"/>
              <a:gd name="connsiteX32" fmla="*/ 3868988 w 7718488"/>
              <a:gd name="connsiteY32" fmla="*/ 3064024 h 3099991"/>
              <a:gd name="connsiteX33" fmla="*/ 4224555 w 7718488"/>
              <a:gd name="connsiteY33" fmla="*/ 3064024 h 3099991"/>
              <a:gd name="connsiteX34" fmla="*/ 4632375 w 7718488"/>
              <a:gd name="connsiteY34" fmla="*/ 2420098 h 3099991"/>
              <a:gd name="connsiteX35" fmla="*/ 4899445 w 7718488"/>
              <a:gd name="connsiteY35" fmla="*/ 2420098 h 3099991"/>
              <a:gd name="connsiteX36" fmla="*/ 4761688 w 7718488"/>
              <a:gd name="connsiteY36" fmla="*/ 3064024 h 3099991"/>
              <a:gd name="connsiteX37" fmla="*/ 5178832 w 7718488"/>
              <a:gd name="connsiteY37" fmla="*/ 3064024 h 3099991"/>
              <a:gd name="connsiteX38" fmla="*/ 5314303 w 7718488"/>
              <a:gd name="connsiteY38" fmla="*/ 2420098 h 3099991"/>
              <a:gd name="connsiteX39" fmla="*/ 5555511 w 7718488"/>
              <a:gd name="connsiteY39" fmla="*/ 2420098 h 3099991"/>
              <a:gd name="connsiteX40" fmla="*/ 5729336 w 7718488"/>
              <a:gd name="connsiteY40" fmla="*/ 2922923 h 3099991"/>
              <a:gd name="connsiteX41" fmla="*/ 6322944 w 7718488"/>
              <a:gd name="connsiteY41" fmla="*/ 3099914 h 3099991"/>
              <a:gd name="connsiteX42" fmla="*/ 7097942 w 7718488"/>
              <a:gd name="connsiteY42" fmla="*/ 3004733 h 3099991"/>
              <a:gd name="connsiteX43" fmla="*/ 7242385 w 7718488"/>
              <a:gd name="connsiteY43" fmla="*/ 2420098 h 3099991"/>
              <a:gd name="connsiteX44" fmla="*/ 7718468 w 7718488"/>
              <a:gd name="connsiteY44" fmla="*/ 2420098 h 3099991"/>
              <a:gd name="connsiteX45" fmla="*/ 7718468 w 7718488"/>
              <a:gd name="connsiteY45" fmla="*/ -77 h 3099991"/>
              <a:gd name="connsiteX46" fmla="*/ 2089395 w 7718488"/>
              <a:gd name="connsiteY46" fmla="*/ 1492915 h 3099991"/>
              <a:gd name="connsiteX47" fmla="*/ 2064413 w 7718488"/>
              <a:gd name="connsiteY47" fmla="*/ 1575429 h 3099991"/>
              <a:gd name="connsiteX48" fmla="*/ 1836575 w 7718488"/>
              <a:gd name="connsiteY48" fmla="*/ 2333889 h 3099991"/>
              <a:gd name="connsiteX49" fmla="*/ 1827603 w 7718488"/>
              <a:gd name="connsiteY49" fmla="*/ 2360808 h 3099991"/>
              <a:gd name="connsiteX50" fmla="*/ 1078291 w 7718488"/>
              <a:gd name="connsiteY50" fmla="*/ 2360808 h 3099991"/>
              <a:gd name="connsiteX51" fmla="*/ 1019704 w 7718488"/>
              <a:gd name="connsiteY51" fmla="*/ 2237652 h 3099991"/>
              <a:gd name="connsiteX52" fmla="*/ 1827603 w 7718488"/>
              <a:gd name="connsiteY52" fmla="*/ 1411985 h 3099991"/>
              <a:gd name="connsiteX53" fmla="*/ 1308591 w 7718488"/>
              <a:gd name="connsiteY53" fmla="*/ 1411985 h 3099991"/>
              <a:gd name="connsiteX54" fmla="*/ 676805 w 7718488"/>
              <a:gd name="connsiteY54" fmla="*/ 2091274 h 3099991"/>
              <a:gd name="connsiteX55" fmla="*/ 881419 w 7718488"/>
              <a:gd name="connsiteY55" fmla="*/ 1410753 h 3099991"/>
              <a:gd name="connsiteX56" fmla="*/ 498582 w 7718488"/>
              <a:gd name="connsiteY56" fmla="*/ 1410753 h 3099991"/>
              <a:gd name="connsiteX57" fmla="*/ 498582 w 7718488"/>
              <a:gd name="connsiteY57" fmla="*/ 60972 h 3099991"/>
              <a:gd name="connsiteX58" fmla="*/ 2089395 w 7718488"/>
              <a:gd name="connsiteY58" fmla="*/ 60972 h 3099991"/>
              <a:gd name="connsiteX59" fmla="*/ 2531874 w 7718488"/>
              <a:gd name="connsiteY59" fmla="*/ 2133498 h 3099991"/>
              <a:gd name="connsiteX60" fmla="*/ 2531874 w 7718488"/>
              <a:gd name="connsiteY60" fmla="*/ 2133498 h 3099991"/>
              <a:gd name="connsiteX61" fmla="*/ 2483140 w 7718488"/>
              <a:gd name="connsiteY61" fmla="*/ 2135786 h 3099991"/>
              <a:gd name="connsiteX62" fmla="*/ 2424554 w 7718488"/>
              <a:gd name="connsiteY62" fmla="*/ 2135786 h 3099991"/>
              <a:gd name="connsiteX63" fmla="*/ 2322863 w 7718488"/>
              <a:gd name="connsiteY63" fmla="*/ 2135786 h 3099991"/>
              <a:gd name="connsiteX64" fmla="*/ 2369838 w 7718488"/>
              <a:gd name="connsiteY64" fmla="*/ 1961609 h 3099991"/>
              <a:gd name="connsiteX65" fmla="*/ 2392005 w 7718488"/>
              <a:gd name="connsiteY65" fmla="*/ 1874872 h 3099991"/>
              <a:gd name="connsiteX66" fmla="*/ 2445666 w 7718488"/>
              <a:gd name="connsiteY66" fmla="*/ 1672546 h 3099991"/>
              <a:gd name="connsiteX67" fmla="*/ 2514633 w 7718488"/>
              <a:gd name="connsiteY67" fmla="*/ 1671491 h 3099991"/>
              <a:gd name="connsiteX68" fmla="*/ 2593452 w 7718488"/>
              <a:gd name="connsiteY68" fmla="*/ 1671491 h 3099991"/>
              <a:gd name="connsiteX69" fmla="*/ 2844337 w 7718488"/>
              <a:gd name="connsiteY69" fmla="*/ 1722512 h 3099991"/>
              <a:gd name="connsiteX70" fmla="*/ 2837124 w 7718488"/>
              <a:gd name="connsiteY70" fmla="*/ 1896688 h 3099991"/>
              <a:gd name="connsiteX71" fmla="*/ 2532402 w 7718488"/>
              <a:gd name="connsiteY71" fmla="*/ 2133498 h 3099991"/>
              <a:gd name="connsiteX72" fmla="*/ 3690941 w 7718488"/>
              <a:gd name="connsiteY72" fmla="*/ 2359928 h 3099991"/>
              <a:gd name="connsiteX73" fmla="*/ 3858432 w 7718488"/>
              <a:gd name="connsiteY73" fmla="*/ 1764736 h 3099991"/>
              <a:gd name="connsiteX74" fmla="*/ 3864414 w 7718488"/>
              <a:gd name="connsiteY74" fmla="*/ 2359928 h 3099991"/>
              <a:gd name="connsiteX75" fmla="*/ 3944641 w 7718488"/>
              <a:gd name="connsiteY75" fmla="*/ 1408466 h 3099991"/>
              <a:gd name="connsiteX76" fmla="*/ 3546674 w 7718488"/>
              <a:gd name="connsiteY76" fmla="*/ 1408466 h 3099991"/>
              <a:gd name="connsiteX77" fmla="*/ 3273445 w 7718488"/>
              <a:gd name="connsiteY77" fmla="*/ 2359928 h 3099991"/>
              <a:gd name="connsiteX78" fmla="*/ 2851198 w 7718488"/>
              <a:gd name="connsiteY78" fmla="*/ 2359928 h 3099991"/>
              <a:gd name="connsiteX79" fmla="*/ 3238258 w 7718488"/>
              <a:gd name="connsiteY79" fmla="*/ 1902494 h 3099991"/>
              <a:gd name="connsiteX80" fmla="*/ 3184421 w 7718488"/>
              <a:gd name="connsiteY80" fmla="*/ 1525287 h 3099991"/>
              <a:gd name="connsiteX81" fmla="*/ 2671040 w 7718488"/>
              <a:gd name="connsiteY81" fmla="*/ 1407938 h 3099991"/>
              <a:gd name="connsiteX82" fmla="*/ 2354355 w 7718488"/>
              <a:gd name="connsiteY82" fmla="*/ 1407938 h 3099991"/>
              <a:gd name="connsiteX83" fmla="*/ 2354355 w 7718488"/>
              <a:gd name="connsiteY83" fmla="*/ 60972 h 3099991"/>
              <a:gd name="connsiteX84" fmla="*/ 3944641 w 7718488"/>
              <a:gd name="connsiteY84" fmla="*/ 60972 h 3099991"/>
              <a:gd name="connsiteX85" fmla="*/ 4912289 w 7718488"/>
              <a:gd name="connsiteY85" fmla="*/ 2359928 h 3099991"/>
              <a:gd name="connsiteX86" fmla="*/ 4672136 w 7718488"/>
              <a:gd name="connsiteY86" fmla="*/ 2359928 h 3099991"/>
              <a:gd name="connsiteX87" fmla="*/ 5035444 w 7718488"/>
              <a:gd name="connsiteY87" fmla="*/ 1789543 h 3099991"/>
              <a:gd name="connsiteX88" fmla="*/ 5801470 w 7718488"/>
              <a:gd name="connsiteY88" fmla="*/ 1435208 h 3099991"/>
              <a:gd name="connsiteX89" fmla="*/ 5800414 w 7718488"/>
              <a:gd name="connsiteY89" fmla="*/ 1764736 h 3099991"/>
              <a:gd name="connsiteX90" fmla="*/ 5588235 w 7718488"/>
              <a:gd name="connsiteY90" fmla="*/ 2220411 h 3099991"/>
              <a:gd name="connsiteX91" fmla="*/ 5563076 w 7718488"/>
              <a:gd name="connsiteY91" fmla="*/ 2359928 h 3099991"/>
              <a:gd name="connsiteX92" fmla="*/ 5329081 w 7718488"/>
              <a:gd name="connsiteY92" fmla="*/ 2359928 h 3099991"/>
              <a:gd name="connsiteX93" fmla="*/ 5528065 w 7718488"/>
              <a:gd name="connsiteY93" fmla="*/ 1410753 h 3099991"/>
              <a:gd name="connsiteX94" fmla="*/ 4854758 w 7718488"/>
              <a:gd name="connsiteY94" fmla="*/ 1410753 h 3099991"/>
              <a:gd name="connsiteX95" fmla="*/ 4252177 w 7718488"/>
              <a:gd name="connsiteY95" fmla="*/ 2360808 h 3099991"/>
              <a:gd name="connsiteX96" fmla="*/ 4208545 w 7718488"/>
              <a:gd name="connsiteY96" fmla="*/ 2360808 h 3099991"/>
              <a:gd name="connsiteX97" fmla="*/ 4208545 w 7718488"/>
              <a:gd name="connsiteY97" fmla="*/ 60972 h 3099991"/>
              <a:gd name="connsiteX98" fmla="*/ 5800766 w 7718488"/>
              <a:gd name="connsiteY98" fmla="*/ 60972 h 3099991"/>
              <a:gd name="connsiteX99" fmla="*/ 6718976 w 7718488"/>
              <a:gd name="connsiteY99" fmla="*/ 2748219 h 3099991"/>
              <a:gd name="connsiteX100" fmla="*/ 6451201 w 7718488"/>
              <a:gd name="connsiteY100" fmla="*/ 2775840 h 3099991"/>
              <a:gd name="connsiteX101" fmla="*/ 6058512 w 7718488"/>
              <a:gd name="connsiteY101" fmla="*/ 2420098 h 3099991"/>
              <a:gd name="connsiteX102" fmla="*/ 6800434 w 7718488"/>
              <a:gd name="connsiteY102" fmla="*/ 2420098 h 3099991"/>
              <a:gd name="connsiteX103" fmla="*/ 7658650 w 7718488"/>
              <a:gd name="connsiteY103" fmla="*/ 2359928 h 3099991"/>
              <a:gd name="connsiteX104" fmla="*/ 7256988 w 7718488"/>
              <a:gd name="connsiteY104" fmla="*/ 2359928 h 3099991"/>
              <a:gd name="connsiteX105" fmla="*/ 7322612 w 7718488"/>
              <a:gd name="connsiteY105" fmla="*/ 2094616 h 3099991"/>
              <a:gd name="connsiteX106" fmla="*/ 6519816 w 7718488"/>
              <a:gd name="connsiteY106" fmla="*/ 2094616 h 3099991"/>
              <a:gd name="connsiteX107" fmla="*/ 6453664 w 7718488"/>
              <a:gd name="connsiteY107" fmla="*/ 2359928 h 3099991"/>
              <a:gd name="connsiteX108" fmla="*/ 6065374 w 7718488"/>
              <a:gd name="connsiteY108" fmla="*/ 2359928 h 3099991"/>
              <a:gd name="connsiteX109" fmla="*/ 6065374 w 7718488"/>
              <a:gd name="connsiteY109" fmla="*/ 2305388 h 3099991"/>
              <a:gd name="connsiteX110" fmla="*/ 6084023 w 7718488"/>
              <a:gd name="connsiteY110" fmla="*/ 2210734 h 3099991"/>
              <a:gd name="connsiteX111" fmla="*/ 6667251 w 7718488"/>
              <a:gd name="connsiteY111" fmla="*/ 1642109 h 3099991"/>
              <a:gd name="connsiteX112" fmla="*/ 6905996 w 7718488"/>
              <a:gd name="connsiteY112" fmla="*/ 1868715 h 3099991"/>
              <a:gd name="connsiteX113" fmla="*/ 7383838 w 7718488"/>
              <a:gd name="connsiteY113" fmla="*/ 1868715 h 3099991"/>
              <a:gd name="connsiteX114" fmla="*/ 7344253 w 7718488"/>
              <a:gd name="connsiteY114" fmla="*/ 1514555 h 3099991"/>
              <a:gd name="connsiteX115" fmla="*/ 6770877 w 7718488"/>
              <a:gd name="connsiteY115" fmla="*/ 1316979 h 3099991"/>
              <a:gd name="connsiteX116" fmla="*/ 6065374 w 7718488"/>
              <a:gd name="connsiteY116" fmla="*/ 1503295 h 3099991"/>
              <a:gd name="connsiteX117" fmla="*/ 6065374 w 7718488"/>
              <a:gd name="connsiteY117" fmla="*/ 60621 h 3099991"/>
              <a:gd name="connsiteX118" fmla="*/ 7657946 w 7718488"/>
              <a:gd name="connsiteY118" fmla="*/ 60621 h 3099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7718488" h="3099991">
                <a:moveTo>
                  <a:pt x="6005027" y="-77"/>
                </a:moveTo>
                <a:lnTo>
                  <a:pt x="6005027" y="1546752"/>
                </a:lnTo>
                <a:cubicBezTo>
                  <a:pt x="5953197" y="1588097"/>
                  <a:pt x="5905324" y="1634157"/>
                  <a:pt x="5861992" y="1684334"/>
                </a:cubicBezTo>
                <a:lnTo>
                  <a:pt x="5861992" y="-77"/>
                </a:lnTo>
                <a:lnTo>
                  <a:pt x="4148727" y="-77"/>
                </a:lnTo>
                <a:lnTo>
                  <a:pt x="4148727" y="1408466"/>
                </a:lnTo>
                <a:lnTo>
                  <a:pt x="4006746" y="1408466"/>
                </a:lnTo>
                <a:lnTo>
                  <a:pt x="4006746" y="-77"/>
                </a:lnTo>
                <a:lnTo>
                  <a:pt x="2292953" y="-77"/>
                </a:lnTo>
                <a:lnTo>
                  <a:pt x="2292953" y="1410753"/>
                </a:lnTo>
                <a:lnTo>
                  <a:pt x="2151149" y="1410753"/>
                </a:lnTo>
                <a:lnTo>
                  <a:pt x="2151149" y="-77"/>
                </a:lnTo>
                <a:lnTo>
                  <a:pt x="437180" y="-77"/>
                </a:lnTo>
                <a:lnTo>
                  <a:pt x="437180" y="1607802"/>
                </a:lnTo>
                <a:lnTo>
                  <a:pt x="-21" y="3065783"/>
                </a:lnTo>
                <a:lnTo>
                  <a:pt x="384575" y="3065783"/>
                </a:lnTo>
                <a:lnTo>
                  <a:pt x="578105" y="2420098"/>
                </a:lnTo>
                <a:lnTo>
                  <a:pt x="633701" y="2420098"/>
                </a:lnTo>
                <a:lnTo>
                  <a:pt x="952673" y="3065783"/>
                </a:lnTo>
                <a:lnTo>
                  <a:pt x="1417144" y="3065783"/>
                </a:lnTo>
                <a:lnTo>
                  <a:pt x="1107496" y="2420098"/>
                </a:lnTo>
                <a:lnTo>
                  <a:pt x="1809657" y="2420098"/>
                </a:lnTo>
                <a:lnTo>
                  <a:pt x="1614896" y="3065783"/>
                </a:lnTo>
                <a:lnTo>
                  <a:pt x="2035207" y="3065783"/>
                </a:lnTo>
                <a:lnTo>
                  <a:pt x="2227329" y="2421857"/>
                </a:lnTo>
                <a:lnTo>
                  <a:pt x="2319696" y="2421857"/>
                </a:lnTo>
                <a:lnTo>
                  <a:pt x="2319696" y="2420098"/>
                </a:lnTo>
                <a:lnTo>
                  <a:pt x="3255324" y="2420098"/>
                </a:lnTo>
                <a:lnTo>
                  <a:pt x="3069711" y="3064024"/>
                </a:lnTo>
                <a:lnTo>
                  <a:pt x="3493541" y="3064024"/>
                </a:lnTo>
                <a:lnTo>
                  <a:pt x="3673172" y="2420098"/>
                </a:lnTo>
                <a:lnTo>
                  <a:pt x="3863886" y="2420098"/>
                </a:lnTo>
                <a:lnTo>
                  <a:pt x="3868988" y="3064024"/>
                </a:lnTo>
                <a:lnTo>
                  <a:pt x="4224555" y="3064024"/>
                </a:lnTo>
                <a:lnTo>
                  <a:pt x="4632375" y="2420098"/>
                </a:lnTo>
                <a:lnTo>
                  <a:pt x="4899445" y="2420098"/>
                </a:lnTo>
                <a:lnTo>
                  <a:pt x="4761688" y="3064024"/>
                </a:lnTo>
                <a:lnTo>
                  <a:pt x="5178832" y="3064024"/>
                </a:lnTo>
                <a:lnTo>
                  <a:pt x="5314303" y="2420098"/>
                </a:lnTo>
                <a:lnTo>
                  <a:pt x="5555511" y="2420098"/>
                </a:lnTo>
                <a:cubicBezTo>
                  <a:pt x="5546010" y="2619609"/>
                  <a:pt x="5597032" y="2800999"/>
                  <a:pt x="5729336" y="2922923"/>
                </a:cubicBezTo>
                <a:cubicBezTo>
                  <a:pt x="5891197" y="3071413"/>
                  <a:pt x="6139091" y="3099914"/>
                  <a:pt x="6322944" y="3099914"/>
                </a:cubicBezTo>
                <a:cubicBezTo>
                  <a:pt x="6583998" y="3096836"/>
                  <a:pt x="6843908" y="3064903"/>
                  <a:pt x="7097942" y="3004733"/>
                </a:cubicBezTo>
                <a:lnTo>
                  <a:pt x="7242385" y="2420098"/>
                </a:lnTo>
                <a:lnTo>
                  <a:pt x="7718468" y="2420098"/>
                </a:lnTo>
                <a:lnTo>
                  <a:pt x="7718468" y="-77"/>
                </a:lnTo>
                <a:close/>
                <a:moveTo>
                  <a:pt x="2089395" y="1492915"/>
                </a:moveTo>
                <a:lnTo>
                  <a:pt x="2064413" y="1575429"/>
                </a:lnTo>
                <a:lnTo>
                  <a:pt x="1836575" y="2333889"/>
                </a:lnTo>
                <a:lnTo>
                  <a:pt x="1827603" y="2360808"/>
                </a:lnTo>
                <a:lnTo>
                  <a:pt x="1078291" y="2360808"/>
                </a:lnTo>
                <a:lnTo>
                  <a:pt x="1019704" y="2237652"/>
                </a:lnTo>
                <a:lnTo>
                  <a:pt x="1827603" y="1411985"/>
                </a:lnTo>
                <a:lnTo>
                  <a:pt x="1308591" y="1411985"/>
                </a:lnTo>
                <a:lnTo>
                  <a:pt x="676805" y="2091274"/>
                </a:lnTo>
                <a:lnTo>
                  <a:pt x="881419" y="1410753"/>
                </a:lnTo>
                <a:lnTo>
                  <a:pt x="498582" y="1410753"/>
                </a:lnTo>
                <a:lnTo>
                  <a:pt x="498582" y="60972"/>
                </a:lnTo>
                <a:lnTo>
                  <a:pt x="2089395" y="60972"/>
                </a:lnTo>
                <a:close/>
                <a:moveTo>
                  <a:pt x="2531874" y="2133498"/>
                </a:moveTo>
                <a:lnTo>
                  <a:pt x="2531874" y="2133498"/>
                </a:lnTo>
                <a:cubicBezTo>
                  <a:pt x="2516568" y="2133498"/>
                  <a:pt x="2500910" y="2135786"/>
                  <a:pt x="2483140" y="2135786"/>
                </a:cubicBezTo>
                <a:cubicBezTo>
                  <a:pt x="2459741" y="2135786"/>
                  <a:pt x="2441795" y="2135786"/>
                  <a:pt x="2424554" y="2135786"/>
                </a:cubicBezTo>
                <a:lnTo>
                  <a:pt x="2322863" y="2135786"/>
                </a:lnTo>
                <a:lnTo>
                  <a:pt x="2369838" y="1961609"/>
                </a:lnTo>
                <a:lnTo>
                  <a:pt x="2392005" y="1874872"/>
                </a:lnTo>
                <a:lnTo>
                  <a:pt x="2445666" y="1672546"/>
                </a:lnTo>
                <a:cubicBezTo>
                  <a:pt x="2469417" y="1672546"/>
                  <a:pt x="2492465" y="1671491"/>
                  <a:pt x="2514633" y="1671491"/>
                </a:cubicBezTo>
                <a:lnTo>
                  <a:pt x="2593452" y="1671491"/>
                </a:lnTo>
                <a:cubicBezTo>
                  <a:pt x="2728219" y="1671491"/>
                  <a:pt x="2813372" y="1679231"/>
                  <a:pt x="2844337" y="1722512"/>
                </a:cubicBezTo>
                <a:cubicBezTo>
                  <a:pt x="2867912" y="1755060"/>
                  <a:pt x="2865097" y="1811360"/>
                  <a:pt x="2837124" y="1896688"/>
                </a:cubicBezTo>
                <a:cubicBezTo>
                  <a:pt x="2788917" y="2043771"/>
                  <a:pt x="2728219" y="2118544"/>
                  <a:pt x="2532402" y="2133498"/>
                </a:cubicBezTo>
                <a:moveTo>
                  <a:pt x="3690941" y="2359928"/>
                </a:moveTo>
                <a:lnTo>
                  <a:pt x="3858432" y="1764736"/>
                </a:lnTo>
                <a:lnTo>
                  <a:pt x="3864414" y="2359928"/>
                </a:lnTo>
                <a:close/>
                <a:moveTo>
                  <a:pt x="3944641" y="1408466"/>
                </a:moveTo>
                <a:lnTo>
                  <a:pt x="3546674" y="1408466"/>
                </a:lnTo>
                <a:lnTo>
                  <a:pt x="3273445" y="2359928"/>
                </a:lnTo>
                <a:lnTo>
                  <a:pt x="2851198" y="2359928"/>
                </a:lnTo>
                <a:cubicBezTo>
                  <a:pt x="3066368" y="2280229"/>
                  <a:pt x="3197265" y="2128220"/>
                  <a:pt x="3238258" y="1902494"/>
                </a:cubicBezTo>
                <a:cubicBezTo>
                  <a:pt x="3271685" y="1726558"/>
                  <a:pt x="3255851" y="1611672"/>
                  <a:pt x="3184421" y="1525287"/>
                </a:cubicBezTo>
                <a:cubicBezTo>
                  <a:pt x="3077100" y="1396854"/>
                  <a:pt x="2861931" y="1407938"/>
                  <a:pt x="2671040" y="1407938"/>
                </a:cubicBezTo>
                <a:lnTo>
                  <a:pt x="2354355" y="1407938"/>
                </a:lnTo>
                <a:lnTo>
                  <a:pt x="2354355" y="60972"/>
                </a:lnTo>
                <a:lnTo>
                  <a:pt x="3944641" y="60972"/>
                </a:lnTo>
                <a:close/>
                <a:moveTo>
                  <a:pt x="4912289" y="2359928"/>
                </a:moveTo>
                <a:lnTo>
                  <a:pt x="4672136" y="2359928"/>
                </a:lnTo>
                <a:lnTo>
                  <a:pt x="5035444" y="1789543"/>
                </a:lnTo>
                <a:close/>
                <a:moveTo>
                  <a:pt x="5801470" y="1435208"/>
                </a:moveTo>
                <a:lnTo>
                  <a:pt x="5800414" y="1764736"/>
                </a:lnTo>
                <a:cubicBezTo>
                  <a:pt x="5701327" y="1901738"/>
                  <a:pt x="5629298" y="2056403"/>
                  <a:pt x="5588235" y="2220411"/>
                </a:cubicBezTo>
                <a:cubicBezTo>
                  <a:pt x="5576254" y="2266189"/>
                  <a:pt x="5567844" y="2312847"/>
                  <a:pt x="5563076" y="2359928"/>
                </a:cubicBezTo>
                <a:lnTo>
                  <a:pt x="5329081" y="2359928"/>
                </a:lnTo>
                <a:lnTo>
                  <a:pt x="5528065" y="1410753"/>
                </a:lnTo>
                <a:lnTo>
                  <a:pt x="4854758" y="1410753"/>
                </a:lnTo>
                <a:lnTo>
                  <a:pt x="4252177" y="2360808"/>
                </a:lnTo>
                <a:lnTo>
                  <a:pt x="4208545" y="2360808"/>
                </a:lnTo>
                <a:lnTo>
                  <a:pt x="4208545" y="60972"/>
                </a:lnTo>
                <a:lnTo>
                  <a:pt x="5800766" y="60972"/>
                </a:lnTo>
                <a:close/>
                <a:moveTo>
                  <a:pt x="6718976" y="2748219"/>
                </a:moveTo>
                <a:cubicBezTo>
                  <a:pt x="6630709" y="2765355"/>
                  <a:pt x="6541104" y="2774591"/>
                  <a:pt x="6451201" y="2775840"/>
                </a:cubicBezTo>
                <a:cubicBezTo>
                  <a:pt x="6221605" y="2775840"/>
                  <a:pt x="6061855" y="2669047"/>
                  <a:pt x="6058512" y="2420098"/>
                </a:cubicBezTo>
                <a:lnTo>
                  <a:pt x="6800434" y="2420098"/>
                </a:lnTo>
                <a:close/>
                <a:moveTo>
                  <a:pt x="7658650" y="2359928"/>
                </a:moveTo>
                <a:lnTo>
                  <a:pt x="7256988" y="2359928"/>
                </a:lnTo>
                <a:lnTo>
                  <a:pt x="7322612" y="2094616"/>
                </a:lnTo>
                <a:lnTo>
                  <a:pt x="6519816" y="2094616"/>
                </a:lnTo>
                <a:lnTo>
                  <a:pt x="6453664" y="2359928"/>
                </a:lnTo>
                <a:lnTo>
                  <a:pt x="6065374" y="2359928"/>
                </a:lnTo>
                <a:lnTo>
                  <a:pt x="6065374" y="2305388"/>
                </a:lnTo>
                <a:cubicBezTo>
                  <a:pt x="6071355" y="2275479"/>
                  <a:pt x="6076458" y="2244162"/>
                  <a:pt x="6084023" y="2210734"/>
                </a:cubicBezTo>
                <a:cubicBezTo>
                  <a:pt x="6154397" y="1924662"/>
                  <a:pt x="6342648" y="1642109"/>
                  <a:pt x="6667251" y="1642109"/>
                </a:cubicBezTo>
                <a:cubicBezTo>
                  <a:pt x="6795684" y="1642109"/>
                  <a:pt x="6923413" y="1691019"/>
                  <a:pt x="6905996" y="1868715"/>
                </a:cubicBezTo>
                <a:lnTo>
                  <a:pt x="7383838" y="1868715"/>
                </a:lnTo>
                <a:cubicBezTo>
                  <a:pt x="7402839" y="1785849"/>
                  <a:pt x="7434332" y="1644572"/>
                  <a:pt x="7344253" y="1514555"/>
                </a:cubicBezTo>
                <a:cubicBezTo>
                  <a:pt x="7242385" y="1373807"/>
                  <a:pt x="7037244" y="1316979"/>
                  <a:pt x="6770877" y="1316979"/>
                </a:cubicBezTo>
                <a:cubicBezTo>
                  <a:pt x="6581570" y="1316979"/>
                  <a:pt x="6304647" y="1347240"/>
                  <a:pt x="6065374" y="1503295"/>
                </a:cubicBezTo>
                <a:lnTo>
                  <a:pt x="6065374" y="60621"/>
                </a:lnTo>
                <a:lnTo>
                  <a:pt x="7657946" y="60621"/>
                </a:lnTo>
                <a:close/>
              </a:path>
            </a:pathLst>
          </a:custGeom>
          <a:solidFill>
            <a:schemeClr val="accent2"/>
          </a:solidFill>
          <a:ln w="1757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58681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33821-7F6E-47FF-89CD-D057DAFB6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9414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43975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 Dark BG colo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06C60-BBAD-4B44-9D69-536848922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2300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Text column righ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06C60-BBAD-4B44-9D69-536848922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1ADD89E2-5ADD-40DB-B35C-E08D713D09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6960" y="1330325"/>
            <a:ext cx="7571740" cy="4546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4319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title_KPMG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8">
            <a:extLst>
              <a:ext uri="{FF2B5EF4-FFF2-40B4-BE49-F238E27FC236}">
                <a16:creationId xmlns:a16="http://schemas.microsoft.com/office/drawing/2014/main" id="{3ECD5E99-2BEF-4D66-A9D4-A0C879968294}"/>
              </a:ext>
            </a:extLst>
          </p:cNvPr>
          <p:cNvSpPr txBox="1">
            <a:spLocks/>
          </p:cNvSpPr>
          <p:nvPr userDrawn="1"/>
        </p:nvSpPr>
        <p:spPr>
          <a:xfrm>
            <a:off x="10952564" y="6204504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 panose="020B0604020202020204" pitchFamily="34" charset="0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770C802-520C-4CCD-A6A6-A929F4A3951B}"/>
              </a:ext>
            </a:extLst>
          </p:cNvPr>
          <p:cNvCxnSpPr>
            <a:cxnSpLocks/>
          </p:cNvCxnSpPr>
          <p:nvPr userDrawn="1"/>
        </p:nvCxnSpPr>
        <p:spPr>
          <a:xfrm>
            <a:off x="10934505" y="6204504"/>
            <a:ext cx="0" cy="149412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73043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95363" y="1330126"/>
            <a:ext cx="10198237" cy="45467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CFC99C-7410-4D22-BA8D-48877FCFB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274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D22E27-7EAA-450C-83DF-0D2982E9FA57}" type="datetime1">
              <a:rPr lang="zh-TW" altLang="en-US" smtClean="0"/>
              <a:pPr>
                <a:defRPr/>
              </a:pPr>
              <a:t>2025/10/29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B43AD-CDDB-4FEB-86BE-8FF7FA888982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pic>
        <p:nvPicPr>
          <p:cNvPr id="8" name="圖片 14">
            <a:extLst>
              <a:ext uri="{FF2B5EF4-FFF2-40B4-BE49-F238E27FC236}">
                <a16:creationId xmlns:a16="http://schemas.microsoft.com/office/drawing/2014/main" id="{B2AD4662-ADB6-4E93-80C6-1F9B6BF26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2192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41844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_Intr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95363" y="1330127"/>
            <a:ext cx="10198237" cy="9558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CFC99C-7410-4D22-BA8D-48877FCFB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6798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_doub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D2B9FA-46EE-4504-A8DE-8C56CCE29B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8538" y="1700213"/>
            <a:ext cx="10201275" cy="4176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FC733E-E364-489F-B7AF-D2002EE59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917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Column Text_double title_KPMG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D2B9FA-46EE-4504-A8DE-8C56CCE29B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8538" y="1700213"/>
            <a:ext cx="10201275" cy="41767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 marL="361950" indent="-180975"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3AAE32-05EB-420A-97AB-3254804D32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endParaRPr lang="en-GB"/>
          </a:p>
        </p:txBody>
      </p:sp>
      <p:sp>
        <p:nvSpPr>
          <p:cNvPr id="12" name="Shape 8">
            <a:extLst>
              <a:ext uri="{FF2B5EF4-FFF2-40B4-BE49-F238E27FC236}">
                <a16:creationId xmlns:a16="http://schemas.microsoft.com/office/drawing/2014/main" id="{0960CF10-E745-4CE8-8E1E-7822D0B6CD28}"/>
              </a:ext>
            </a:extLst>
          </p:cNvPr>
          <p:cNvSpPr txBox="1">
            <a:spLocks/>
          </p:cNvSpPr>
          <p:nvPr userDrawn="1"/>
        </p:nvSpPr>
        <p:spPr>
          <a:xfrm>
            <a:off x="10952564" y="6204504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 panose="020B0604020202020204" pitchFamily="34" charset="0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12C9F73-F086-4A13-B180-2F423559011D}"/>
              </a:ext>
            </a:extLst>
          </p:cNvPr>
          <p:cNvCxnSpPr>
            <a:cxnSpLocks/>
          </p:cNvCxnSpPr>
          <p:nvPr userDrawn="1"/>
        </p:nvCxnSpPr>
        <p:spPr>
          <a:xfrm>
            <a:off x="10934505" y="6204504"/>
            <a:ext cx="0" cy="149412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06600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Column Text - Dark BG colo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2D4DF521-FBEB-4C5C-80DB-DDFC4B7E35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8400" y="1330126"/>
            <a:ext cx="10201275" cy="4546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3FD8B3-A559-4E34-BA53-32A7F9278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Shape 8">
            <a:extLst>
              <a:ext uri="{FF2B5EF4-FFF2-40B4-BE49-F238E27FC236}">
                <a16:creationId xmlns:a16="http://schemas.microsoft.com/office/drawing/2014/main" id="{936F8229-0C2C-4C08-93AA-974EAEFC20C4}"/>
              </a:ext>
            </a:extLst>
          </p:cNvPr>
          <p:cNvSpPr txBox="1">
            <a:spLocks/>
          </p:cNvSpPr>
          <p:nvPr userDrawn="1"/>
        </p:nvSpPr>
        <p:spPr>
          <a:xfrm>
            <a:off x="10952564" y="6204504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 panose="020B0604020202020204" pitchFamily="34" charset="0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4EF042A-9F93-4BB2-886E-9D1D8023FB2F}"/>
              </a:ext>
            </a:extLst>
          </p:cNvPr>
          <p:cNvCxnSpPr>
            <a:cxnSpLocks/>
          </p:cNvCxnSpPr>
          <p:nvPr userDrawn="1"/>
        </p:nvCxnSpPr>
        <p:spPr>
          <a:xfrm>
            <a:off x="10934505" y="6204504"/>
            <a:ext cx="0" cy="149412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88163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330126"/>
            <a:ext cx="4968000" cy="45467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20800" y="1330126"/>
            <a:ext cx="4968000" cy="45467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69D30F-5094-425F-A158-0850AE27D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6023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20800" y="1330126"/>
            <a:ext cx="4968000" cy="45467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69D30F-5094-425F-A158-0850AE27D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A0DFDE-46A3-427D-980F-91951B28126A}"/>
              </a:ext>
            </a:extLst>
          </p:cNvPr>
          <p:cNvSpPr>
            <a:spLocks noChangeAspect="1"/>
          </p:cNvSpPr>
          <p:nvPr userDrawn="1"/>
        </p:nvSpPr>
        <p:spPr>
          <a:xfrm>
            <a:off x="995363" y="1330325"/>
            <a:ext cx="4968000" cy="454660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KPMG Bold" panose="020B0803030202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50375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- Dark BG colo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2D4DF521-FBEB-4C5C-80DB-DDFC4B7E35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8400" y="1330126"/>
            <a:ext cx="4968000" cy="4546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6ED3211B-3C86-4413-BA20-A4F81B443B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20800" y="1330126"/>
            <a:ext cx="4968875" cy="4546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C918AE-52AC-4531-9640-0D2CA3A28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Shape 8">
            <a:extLst>
              <a:ext uri="{FF2B5EF4-FFF2-40B4-BE49-F238E27FC236}">
                <a16:creationId xmlns:a16="http://schemas.microsoft.com/office/drawing/2014/main" id="{103EDB5A-BC51-4914-95F4-D9110F49256D}"/>
              </a:ext>
            </a:extLst>
          </p:cNvPr>
          <p:cNvSpPr txBox="1">
            <a:spLocks/>
          </p:cNvSpPr>
          <p:nvPr userDrawn="1"/>
        </p:nvSpPr>
        <p:spPr>
          <a:xfrm>
            <a:off x="10952564" y="6204504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 panose="020B0604020202020204" pitchFamily="34" charset="0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9FD7BF-2C38-4432-B9E9-2840DFD4745C}"/>
              </a:ext>
            </a:extLst>
          </p:cNvPr>
          <p:cNvCxnSpPr>
            <a:cxnSpLocks/>
          </p:cNvCxnSpPr>
          <p:nvPr userDrawn="1"/>
        </p:nvCxnSpPr>
        <p:spPr>
          <a:xfrm>
            <a:off x="10934505" y="6204504"/>
            <a:ext cx="0" cy="149412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61521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79D65585-570B-4F7D-B4BC-0F7CFAF52BAF}"/>
              </a:ext>
            </a:extLst>
          </p:cNvPr>
          <p:cNvSpPr>
            <a:spLocks noChangeAspect="1"/>
          </p:cNvSpPr>
          <p:nvPr userDrawn="1"/>
        </p:nvSpPr>
        <p:spPr>
          <a:xfrm>
            <a:off x="998476" y="971550"/>
            <a:ext cx="7061787" cy="4905375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KPMG Bold" panose="020B0803030202040204" pitchFamily="34" charset="0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07C0B89-7E09-423B-A068-1AF6A41E8C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9860" y="2398601"/>
            <a:ext cx="5252400" cy="2367199"/>
          </a:xfrm>
          <a:noFill/>
        </p:spPr>
        <p:txBody>
          <a:bodyPr lIns="0" tIns="0" rIns="0" bIns="0" anchor="t" anchorCtr="0"/>
          <a:lstStyle>
            <a:lvl1pPr algn="l">
              <a:defRPr sz="8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BE67C5C-769B-4AEA-A1B7-EFD4A3AA23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89860" y="5046651"/>
            <a:ext cx="5252400" cy="507831"/>
          </a:xfrm>
        </p:spPr>
        <p:txBody>
          <a:bodyPr wrap="square" anchor="b">
            <a:sp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E8B0BD-68A6-4AD8-A640-99B893F063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89860" y="1140069"/>
            <a:ext cx="1082675" cy="812530"/>
          </a:xfrm>
        </p:spPr>
        <p:txBody>
          <a:bodyPr>
            <a:spAutoFit/>
          </a:bodyPr>
          <a:lstStyle>
            <a:lvl1pPr>
              <a:lnSpc>
                <a:spcPct val="80000"/>
              </a:lnSpc>
              <a:defRPr lang="en-US" sz="6600" kern="120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1163135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bg>
      <p:bgPr>
        <a:gradFill flip="none" rotWithShape="1">
          <a:gsLst>
            <a:gs pos="0">
              <a:schemeClr val="accent5"/>
            </a:gs>
            <a:gs pos="100000">
              <a:schemeClr val="accent1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BAF31653-DA95-4567-9106-71E1E49BA627}"/>
              </a:ext>
            </a:extLst>
          </p:cNvPr>
          <p:cNvSpPr>
            <a:spLocks noChangeAspect="1"/>
          </p:cNvSpPr>
          <p:nvPr userDrawn="1"/>
        </p:nvSpPr>
        <p:spPr>
          <a:xfrm>
            <a:off x="998476" y="971550"/>
            <a:ext cx="7061787" cy="4905375"/>
          </a:xfrm>
          <a:prstGeom prst="rect">
            <a:avLst/>
          </a:prstGeom>
          <a:gradFill>
            <a:gsLst>
              <a:gs pos="100000">
                <a:srgbClr val="ACEAFF"/>
              </a:gs>
              <a:gs pos="0">
                <a:schemeClr val="accent4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KPMG Bold" panose="020B0803030202040204" pitchFamily="34" charset="0"/>
              <a:ea typeface="+mn-ea"/>
              <a:cs typeface="+mn-cs"/>
            </a:endParaRPr>
          </a:p>
        </p:txBody>
      </p:sp>
      <p:sp>
        <p:nvSpPr>
          <p:cNvPr id="60" name="Text Placeholder 3">
            <a:extLst>
              <a:ext uri="{FF2B5EF4-FFF2-40B4-BE49-F238E27FC236}">
                <a16:creationId xmlns:a16="http://schemas.microsoft.com/office/drawing/2014/main" id="{2925CE2F-8945-49DE-BCC2-8BCACF480E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89860" y="5046651"/>
            <a:ext cx="5252400" cy="507831"/>
          </a:xfrm>
        </p:spPr>
        <p:txBody>
          <a:bodyPr wrap="square" anchor="b">
            <a:sp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  <a:lvl2pPr>
              <a:defRPr sz="1400">
                <a:solidFill>
                  <a:schemeClr val="accent2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1" name="Text Placeholder 3">
            <a:extLst>
              <a:ext uri="{FF2B5EF4-FFF2-40B4-BE49-F238E27FC236}">
                <a16:creationId xmlns:a16="http://schemas.microsoft.com/office/drawing/2014/main" id="{C346F2F1-AF73-4284-8702-745152AF53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89860" y="1140069"/>
            <a:ext cx="1082675" cy="812530"/>
          </a:xfrm>
        </p:spPr>
        <p:txBody>
          <a:bodyPr>
            <a:spAutoFit/>
          </a:bodyPr>
          <a:lstStyle>
            <a:lvl1pPr>
              <a:lnSpc>
                <a:spcPct val="80000"/>
              </a:lnSpc>
              <a:defRPr lang="en-US" sz="6600" kern="1200" baseline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07C0B89-7E09-423B-A068-1AF6A41E8C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9860" y="2398601"/>
            <a:ext cx="5252400" cy="2367199"/>
          </a:xfrm>
          <a:noFill/>
        </p:spPr>
        <p:txBody>
          <a:bodyPr lIns="0" tIns="0" rIns="0" bIns="0" anchor="t" anchorCtr="0"/>
          <a:lstStyle>
            <a:lvl1pPr algn="l">
              <a:defRPr sz="80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97071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EA87A788-0BF5-4419-BCFC-809F6D2E93AA}"/>
              </a:ext>
            </a:extLst>
          </p:cNvPr>
          <p:cNvSpPr>
            <a:spLocks noChangeAspect="1"/>
          </p:cNvSpPr>
          <p:nvPr userDrawn="1"/>
        </p:nvSpPr>
        <p:spPr>
          <a:xfrm>
            <a:off x="998476" y="971550"/>
            <a:ext cx="7061787" cy="4905375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rgbClr val="ACEAFF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KPMG Bold" panose="020B0803030202040204" pitchFamily="34" charset="0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07C0B89-7E09-423B-A068-1AF6A41E8C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9860" y="2398601"/>
            <a:ext cx="5252400" cy="2367199"/>
          </a:xfrm>
          <a:noFill/>
        </p:spPr>
        <p:txBody>
          <a:bodyPr lIns="0" tIns="0" rIns="0" bIns="0" anchor="t" anchorCtr="0"/>
          <a:lstStyle>
            <a:lvl1pPr algn="l">
              <a:defRPr sz="80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0" name="Text Placeholder 3">
            <a:extLst>
              <a:ext uri="{FF2B5EF4-FFF2-40B4-BE49-F238E27FC236}">
                <a16:creationId xmlns:a16="http://schemas.microsoft.com/office/drawing/2014/main" id="{5F7723F4-8321-43A3-962F-3DEEE5C6DE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89860" y="5046651"/>
            <a:ext cx="5252400" cy="507831"/>
          </a:xfrm>
        </p:spPr>
        <p:txBody>
          <a:bodyPr wrap="square" anchor="b">
            <a:sp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  <a:lvl2pPr>
              <a:defRPr sz="1400">
                <a:solidFill>
                  <a:schemeClr val="accent2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1" name="Text Placeholder 3">
            <a:extLst>
              <a:ext uri="{FF2B5EF4-FFF2-40B4-BE49-F238E27FC236}">
                <a16:creationId xmlns:a16="http://schemas.microsoft.com/office/drawing/2014/main" id="{17B18B8B-EB09-48D8-AC31-3A9DFAC0B7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89860" y="1140069"/>
            <a:ext cx="1082675" cy="812530"/>
          </a:xfrm>
        </p:spPr>
        <p:txBody>
          <a:bodyPr>
            <a:spAutoFit/>
          </a:bodyPr>
          <a:lstStyle>
            <a:lvl1pPr>
              <a:lnSpc>
                <a:spcPct val="80000"/>
              </a:lnSpc>
              <a:defRPr lang="en-US" sz="6600" kern="1200" baseline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1619331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DA14B2-5313-4954-B844-7CF44646D6CE}" type="datetime1">
              <a:rPr lang="zh-TW" altLang="en-US" smtClean="0"/>
              <a:pPr>
                <a:defRPr/>
              </a:pPr>
              <a:t>2025/10/29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19ECE6-B19C-4005-965C-71420F45E084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pic>
        <p:nvPicPr>
          <p:cNvPr id="10" name="圖片 14">
            <a:extLst>
              <a:ext uri="{FF2B5EF4-FFF2-40B4-BE49-F238E27FC236}">
                <a16:creationId xmlns:a16="http://schemas.microsoft.com/office/drawing/2014/main" id="{5EEB385B-9D9B-4C78-967C-AFC1B33895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2192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69923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 dark Gradient">
    <p:bg>
      <p:bgPr>
        <a:gradFill>
          <a:gsLst>
            <a:gs pos="100000">
              <a:schemeClr val="accent1"/>
            </a:gs>
            <a:gs pos="0">
              <a:schemeClr val="accent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>
            <p:custDataLst>
              <p:tags r:id="rId1"/>
            </p:custDataLst>
          </p:nvPr>
        </p:nvSpPr>
        <p:spPr>
          <a:xfrm>
            <a:off x="989263" y="5750095"/>
            <a:ext cx="2462213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Document Classification: KPMG Confidential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71E9CC-2A2B-4C75-8522-60824F3AC7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9012" y="3702050"/>
            <a:ext cx="8185468" cy="1843088"/>
          </a:xfrm>
        </p:spPr>
        <p:txBody>
          <a:bodyPr anchor="b"/>
          <a:lstStyle>
            <a:lvl1pPr>
              <a:spcAft>
                <a:spcPts val="1000"/>
              </a:spcAft>
              <a:defRPr sz="800" b="0">
                <a:solidFill>
                  <a:schemeClr val="bg1"/>
                </a:solidFill>
              </a:defRPr>
            </a:lvl1pPr>
            <a:lvl2pPr>
              <a:spcAft>
                <a:spcPts val="1000"/>
              </a:spcAft>
              <a:defRPr sz="8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935A1578-15A7-4FE7-8BC2-3ADC725AE7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8476" y="371311"/>
            <a:ext cx="914400" cy="368346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33CDAE3-65D2-ED8C-BBAE-C3BBF9FCC735}"/>
              </a:ext>
            </a:extLst>
          </p:cNvPr>
          <p:cNvSpPr>
            <a:spLocks/>
          </p:cNvSpPr>
          <p:nvPr userDrawn="1"/>
        </p:nvSpPr>
        <p:spPr>
          <a:xfrm>
            <a:off x="1077406" y="3081463"/>
            <a:ext cx="398456" cy="356146"/>
          </a:xfrm>
          <a:prstGeom prst="roundRect">
            <a:avLst>
              <a:gd name="adj" fmla="val 2535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 14">
            <a:hlinkClick r:id="rId5"/>
            <a:extLst>
              <a:ext uri="{FF2B5EF4-FFF2-40B4-BE49-F238E27FC236}">
                <a16:creationId xmlns:a16="http://schemas.microsoft.com/office/drawing/2014/main" id="{89032290-FF57-4028-3CEC-2A1F59F38E8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68797" y="2775586"/>
            <a:ext cx="126597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>
            <a:defPPr>
              <a:defRPr lang="en-US"/>
            </a:defPPr>
            <a:lvl1pPr marL="0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7754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507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261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01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8768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6522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27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029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95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KPMG.com.au</a:t>
            </a:r>
          </a:p>
        </p:txBody>
      </p:sp>
      <p:sp>
        <p:nvSpPr>
          <p:cNvPr id="16" name="Rectangle 15">
            <a:hlinkClick r:id="rId6"/>
            <a:extLst>
              <a:ext uri="{FF2B5EF4-FFF2-40B4-BE49-F238E27FC236}">
                <a16:creationId xmlns:a16="http://schemas.microsoft.com/office/drawing/2014/main" id="{790A191F-5C18-26DB-FEE8-BF84F7C928AB}"/>
              </a:ext>
            </a:extLst>
          </p:cNvPr>
          <p:cNvSpPr/>
          <p:nvPr userDrawn="1"/>
        </p:nvSpPr>
        <p:spPr>
          <a:xfrm>
            <a:off x="998476" y="2712833"/>
            <a:ext cx="1485030" cy="24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>
            <a:defPPr>
              <a:defRPr lang="en-US"/>
            </a:defPPr>
            <a:lvl1pPr marL="0" algn="l" defTabSz="995507" rtl="0" eaLnBrk="1" latinLnBrk="0" hangingPunct="1">
              <a:defRPr sz="19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97754" algn="l" defTabSz="995507" rtl="0" eaLnBrk="1" latinLnBrk="0" hangingPunct="1">
              <a:defRPr sz="19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95507" algn="l" defTabSz="995507" rtl="0" eaLnBrk="1" latinLnBrk="0" hangingPunct="1">
              <a:defRPr sz="19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93261" algn="l" defTabSz="995507" rtl="0" eaLnBrk="1" latinLnBrk="0" hangingPunct="1">
              <a:defRPr sz="19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91015" algn="l" defTabSz="995507" rtl="0" eaLnBrk="1" latinLnBrk="0" hangingPunct="1">
              <a:defRPr sz="19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488768" algn="l" defTabSz="995507" rtl="0" eaLnBrk="1" latinLnBrk="0" hangingPunct="1">
              <a:defRPr sz="19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86522" algn="l" defTabSz="995507" rtl="0" eaLnBrk="1" latinLnBrk="0" hangingPunct="1">
              <a:defRPr sz="19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84275" algn="l" defTabSz="995507" rtl="0" eaLnBrk="1" latinLnBrk="0" hangingPunct="1">
              <a:defRPr sz="19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982029" algn="l" defTabSz="995507" rtl="0" eaLnBrk="1" latinLnBrk="0" hangingPunct="1">
              <a:defRPr sz="19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5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74F08F0-74E1-0D24-D211-87C47A8603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579"/>
          <a:stretch/>
        </p:blipFill>
        <p:spPr>
          <a:xfrm>
            <a:off x="1491898" y="3086791"/>
            <a:ext cx="1816537" cy="356146"/>
          </a:xfrm>
          <a:prstGeom prst="rect">
            <a:avLst/>
          </a:prstGeom>
        </p:spPr>
      </p:pic>
      <p:sp>
        <p:nvSpPr>
          <p:cNvPr id="27" name="Rectangle 26">
            <a:hlinkClick r:id="rId8"/>
            <a:extLst>
              <a:ext uri="{FF2B5EF4-FFF2-40B4-BE49-F238E27FC236}">
                <a16:creationId xmlns:a16="http://schemas.microsoft.com/office/drawing/2014/main" id="{821749FA-BB43-0731-9844-74CDE2C2DE93}"/>
              </a:ext>
            </a:extLst>
          </p:cNvPr>
          <p:cNvSpPr/>
          <p:nvPr userDrawn="1"/>
        </p:nvSpPr>
        <p:spPr>
          <a:xfrm>
            <a:off x="1056155" y="3051721"/>
            <a:ext cx="435081" cy="415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>
            <a:defPPr>
              <a:defRPr lang="en-US"/>
            </a:defPPr>
            <a:lvl1pPr marL="0" algn="l" defTabSz="995507" rtl="0" eaLnBrk="1" latinLnBrk="0" hangingPunct="1">
              <a:defRPr sz="19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97754" algn="l" defTabSz="995507" rtl="0" eaLnBrk="1" latinLnBrk="0" hangingPunct="1">
              <a:defRPr sz="19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95507" algn="l" defTabSz="995507" rtl="0" eaLnBrk="1" latinLnBrk="0" hangingPunct="1">
              <a:defRPr sz="19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93261" algn="l" defTabSz="995507" rtl="0" eaLnBrk="1" latinLnBrk="0" hangingPunct="1">
              <a:defRPr sz="19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91015" algn="l" defTabSz="995507" rtl="0" eaLnBrk="1" latinLnBrk="0" hangingPunct="1">
              <a:defRPr sz="19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488768" algn="l" defTabSz="995507" rtl="0" eaLnBrk="1" latinLnBrk="0" hangingPunct="1">
              <a:defRPr sz="19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86522" algn="l" defTabSz="995507" rtl="0" eaLnBrk="1" latinLnBrk="0" hangingPunct="1">
              <a:defRPr sz="19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84275" algn="l" defTabSz="995507" rtl="0" eaLnBrk="1" latinLnBrk="0" hangingPunct="1">
              <a:defRPr sz="19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982029" algn="l" defTabSz="995507" rtl="0" eaLnBrk="1" latinLnBrk="0" hangingPunct="1">
              <a:defRPr sz="19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5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Rectangle 27">
            <a:hlinkClick r:id="rId9"/>
            <a:extLst>
              <a:ext uri="{FF2B5EF4-FFF2-40B4-BE49-F238E27FC236}">
                <a16:creationId xmlns:a16="http://schemas.microsoft.com/office/drawing/2014/main" id="{5D25DE46-1977-D2D8-A600-2FC415448095}"/>
              </a:ext>
            </a:extLst>
          </p:cNvPr>
          <p:cNvSpPr/>
          <p:nvPr userDrawn="1"/>
        </p:nvSpPr>
        <p:spPr>
          <a:xfrm>
            <a:off x="1527200" y="3081463"/>
            <a:ext cx="435081" cy="415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>
            <a:defPPr>
              <a:defRPr lang="en-US"/>
            </a:defPPr>
            <a:lvl1pPr marL="0" algn="l" defTabSz="995507" rtl="0" eaLnBrk="1" latinLnBrk="0" hangingPunct="1">
              <a:defRPr sz="19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97754" algn="l" defTabSz="995507" rtl="0" eaLnBrk="1" latinLnBrk="0" hangingPunct="1">
              <a:defRPr sz="19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95507" algn="l" defTabSz="995507" rtl="0" eaLnBrk="1" latinLnBrk="0" hangingPunct="1">
              <a:defRPr sz="19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93261" algn="l" defTabSz="995507" rtl="0" eaLnBrk="1" latinLnBrk="0" hangingPunct="1">
              <a:defRPr sz="19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91015" algn="l" defTabSz="995507" rtl="0" eaLnBrk="1" latinLnBrk="0" hangingPunct="1">
              <a:defRPr sz="19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488768" algn="l" defTabSz="995507" rtl="0" eaLnBrk="1" latinLnBrk="0" hangingPunct="1">
              <a:defRPr sz="19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86522" algn="l" defTabSz="995507" rtl="0" eaLnBrk="1" latinLnBrk="0" hangingPunct="1">
              <a:defRPr sz="19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84275" algn="l" defTabSz="995507" rtl="0" eaLnBrk="1" latinLnBrk="0" hangingPunct="1">
              <a:defRPr sz="19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982029" algn="l" defTabSz="995507" rtl="0" eaLnBrk="1" latinLnBrk="0" hangingPunct="1">
              <a:defRPr sz="19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5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Rectangle 28">
            <a:hlinkClick r:id="rId10"/>
            <a:extLst>
              <a:ext uri="{FF2B5EF4-FFF2-40B4-BE49-F238E27FC236}">
                <a16:creationId xmlns:a16="http://schemas.microsoft.com/office/drawing/2014/main" id="{35C31A2A-E77D-D6A8-5187-DF1E62D618E5}"/>
              </a:ext>
            </a:extLst>
          </p:cNvPr>
          <p:cNvSpPr/>
          <p:nvPr userDrawn="1"/>
        </p:nvSpPr>
        <p:spPr>
          <a:xfrm>
            <a:off x="1993032" y="3081463"/>
            <a:ext cx="435081" cy="415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>
            <a:defPPr>
              <a:defRPr lang="en-US"/>
            </a:defPPr>
            <a:lvl1pPr marL="0" algn="l" defTabSz="995507" rtl="0" eaLnBrk="1" latinLnBrk="0" hangingPunct="1">
              <a:defRPr sz="19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97754" algn="l" defTabSz="995507" rtl="0" eaLnBrk="1" latinLnBrk="0" hangingPunct="1">
              <a:defRPr sz="19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95507" algn="l" defTabSz="995507" rtl="0" eaLnBrk="1" latinLnBrk="0" hangingPunct="1">
              <a:defRPr sz="19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93261" algn="l" defTabSz="995507" rtl="0" eaLnBrk="1" latinLnBrk="0" hangingPunct="1">
              <a:defRPr sz="19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91015" algn="l" defTabSz="995507" rtl="0" eaLnBrk="1" latinLnBrk="0" hangingPunct="1">
              <a:defRPr sz="19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488768" algn="l" defTabSz="995507" rtl="0" eaLnBrk="1" latinLnBrk="0" hangingPunct="1">
              <a:defRPr sz="19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86522" algn="l" defTabSz="995507" rtl="0" eaLnBrk="1" latinLnBrk="0" hangingPunct="1">
              <a:defRPr sz="19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84275" algn="l" defTabSz="995507" rtl="0" eaLnBrk="1" latinLnBrk="0" hangingPunct="1">
              <a:defRPr sz="19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982029" algn="l" defTabSz="995507" rtl="0" eaLnBrk="1" latinLnBrk="0" hangingPunct="1">
              <a:defRPr sz="19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5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Rectangle 29">
            <a:hlinkClick r:id="rId11"/>
            <a:extLst>
              <a:ext uri="{FF2B5EF4-FFF2-40B4-BE49-F238E27FC236}">
                <a16:creationId xmlns:a16="http://schemas.microsoft.com/office/drawing/2014/main" id="{005FC0C3-7969-3B1B-F78E-29E6DEE29504}"/>
              </a:ext>
            </a:extLst>
          </p:cNvPr>
          <p:cNvSpPr/>
          <p:nvPr userDrawn="1"/>
        </p:nvSpPr>
        <p:spPr>
          <a:xfrm>
            <a:off x="2458864" y="3081463"/>
            <a:ext cx="435081" cy="415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>
            <a:defPPr>
              <a:defRPr lang="en-US"/>
            </a:defPPr>
            <a:lvl1pPr marL="0" algn="l" defTabSz="995507" rtl="0" eaLnBrk="1" latinLnBrk="0" hangingPunct="1">
              <a:defRPr sz="19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97754" algn="l" defTabSz="995507" rtl="0" eaLnBrk="1" latinLnBrk="0" hangingPunct="1">
              <a:defRPr sz="19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95507" algn="l" defTabSz="995507" rtl="0" eaLnBrk="1" latinLnBrk="0" hangingPunct="1">
              <a:defRPr sz="19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93261" algn="l" defTabSz="995507" rtl="0" eaLnBrk="1" latinLnBrk="0" hangingPunct="1">
              <a:defRPr sz="19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91015" algn="l" defTabSz="995507" rtl="0" eaLnBrk="1" latinLnBrk="0" hangingPunct="1">
              <a:defRPr sz="19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488768" algn="l" defTabSz="995507" rtl="0" eaLnBrk="1" latinLnBrk="0" hangingPunct="1">
              <a:defRPr sz="19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86522" algn="l" defTabSz="995507" rtl="0" eaLnBrk="1" latinLnBrk="0" hangingPunct="1">
              <a:defRPr sz="19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84275" algn="l" defTabSz="995507" rtl="0" eaLnBrk="1" latinLnBrk="0" hangingPunct="1">
              <a:defRPr sz="19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982029" algn="l" defTabSz="995507" rtl="0" eaLnBrk="1" latinLnBrk="0" hangingPunct="1">
              <a:defRPr sz="19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5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Rectangle 30">
            <a:hlinkClick r:id="rId12"/>
            <a:extLst>
              <a:ext uri="{FF2B5EF4-FFF2-40B4-BE49-F238E27FC236}">
                <a16:creationId xmlns:a16="http://schemas.microsoft.com/office/drawing/2014/main" id="{5793BD26-9917-FD66-413B-84CB84918E46}"/>
              </a:ext>
            </a:extLst>
          </p:cNvPr>
          <p:cNvSpPr/>
          <p:nvPr userDrawn="1"/>
        </p:nvSpPr>
        <p:spPr>
          <a:xfrm>
            <a:off x="2924693" y="3081463"/>
            <a:ext cx="435081" cy="415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>
            <a:defPPr>
              <a:defRPr lang="en-US"/>
            </a:defPPr>
            <a:lvl1pPr marL="0" algn="l" defTabSz="995507" rtl="0" eaLnBrk="1" latinLnBrk="0" hangingPunct="1">
              <a:defRPr sz="19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97754" algn="l" defTabSz="995507" rtl="0" eaLnBrk="1" latinLnBrk="0" hangingPunct="1">
              <a:defRPr sz="19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95507" algn="l" defTabSz="995507" rtl="0" eaLnBrk="1" latinLnBrk="0" hangingPunct="1">
              <a:defRPr sz="19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93261" algn="l" defTabSz="995507" rtl="0" eaLnBrk="1" latinLnBrk="0" hangingPunct="1">
              <a:defRPr sz="19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91015" algn="l" defTabSz="995507" rtl="0" eaLnBrk="1" latinLnBrk="0" hangingPunct="1">
              <a:defRPr sz="19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488768" algn="l" defTabSz="995507" rtl="0" eaLnBrk="1" latinLnBrk="0" hangingPunct="1">
              <a:defRPr sz="19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86522" algn="l" defTabSz="995507" rtl="0" eaLnBrk="1" latinLnBrk="0" hangingPunct="1">
              <a:defRPr sz="19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84275" algn="l" defTabSz="995507" rtl="0" eaLnBrk="1" latinLnBrk="0" hangingPunct="1">
              <a:defRPr sz="19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982029" algn="l" defTabSz="995507" rtl="0" eaLnBrk="1" latinLnBrk="0" hangingPunct="1">
              <a:defRPr sz="19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5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2" name="Picture 31" descr="A white x on a black background&#10;&#10;Description automatically generated">
            <a:extLst>
              <a:ext uri="{FF2B5EF4-FFF2-40B4-BE49-F238E27FC236}">
                <a16:creationId xmlns:a16="http://schemas.microsoft.com/office/drawing/2014/main" id="{BBB35507-8951-FB7A-C5F7-05E2C2DEEAC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432" y="3153033"/>
            <a:ext cx="208404" cy="21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852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F5724-C137-47F3-B441-6C1B9714F57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CC0FFF-EDF5-49D0-8C1F-A5D5BA3335B9}"/>
              </a:ext>
            </a:extLst>
          </p:cNvPr>
          <p:cNvSpPr/>
          <p:nvPr userDrawn="1"/>
        </p:nvSpPr>
        <p:spPr>
          <a:xfrm>
            <a:off x="998351" y="2246533"/>
            <a:ext cx="839614" cy="411225"/>
          </a:xfrm>
          <a:prstGeom prst="rect">
            <a:avLst/>
          </a:prstGeom>
          <a:solidFill>
            <a:srgbClr val="1E4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226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1F4118-D01B-40DD-940F-068338DB15A5}"/>
              </a:ext>
            </a:extLst>
          </p:cNvPr>
          <p:cNvSpPr/>
          <p:nvPr userDrawn="1"/>
        </p:nvSpPr>
        <p:spPr>
          <a:xfrm>
            <a:off x="998351" y="1731971"/>
            <a:ext cx="839614" cy="411225"/>
          </a:xfrm>
          <a:prstGeom prst="rect">
            <a:avLst/>
          </a:prstGeom>
          <a:solidFill>
            <a:srgbClr val="003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141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97C791-7BB0-4AC9-BDE9-68939F34221B}"/>
              </a:ext>
            </a:extLst>
          </p:cNvPr>
          <p:cNvSpPr/>
          <p:nvPr userDrawn="1"/>
        </p:nvSpPr>
        <p:spPr>
          <a:xfrm>
            <a:off x="998351" y="2761094"/>
            <a:ext cx="839614" cy="411225"/>
          </a:xfrm>
          <a:prstGeom prst="rect">
            <a:avLst/>
          </a:prstGeom>
          <a:solidFill>
            <a:srgbClr val="0C2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693543-F502-48B0-9E65-053408E60BF0}"/>
              </a:ext>
            </a:extLst>
          </p:cNvPr>
          <p:cNvSpPr/>
          <p:nvPr userDrawn="1"/>
        </p:nvSpPr>
        <p:spPr>
          <a:xfrm>
            <a:off x="998351" y="3275656"/>
            <a:ext cx="839614" cy="411225"/>
          </a:xfrm>
          <a:prstGeom prst="rect">
            <a:avLst/>
          </a:prstGeom>
          <a:solidFill>
            <a:srgbClr val="ACE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172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234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255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309040-9C95-48FE-AA99-4757E8328519}"/>
              </a:ext>
            </a:extLst>
          </p:cNvPr>
          <p:cNvSpPr/>
          <p:nvPr userDrawn="1"/>
        </p:nvSpPr>
        <p:spPr>
          <a:xfrm>
            <a:off x="2992848" y="1732478"/>
            <a:ext cx="839614" cy="411225"/>
          </a:xfrm>
          <a:prstGeom prst="rect">
            <a:avLst/>
          </a:prstGeom>
          <a:solidFill>
            <a:srgbClr val="76D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118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255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897B22-3CA8-4621-8A3B-B9D2E3D07988}"/>
              </a:ext>
            </a:extLst>
          </p:cNvPr>
          <p:cNvSpPr txBox="1"/>
          <p:nvPr userDrawn="1"/>
        </p:nvSpPr>
        <p:spPr>
          <a:xfrm>
            <a:off x="983882" y="1330325"/>
            <a:ext cx="1364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Primary </a:t>
            </a:r>
            <a:r>
              <a:rPr kumimoji="0" lang="en-US" sz="1000" b="1" i="0" u="none" strike="noStrike" kern="120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Colours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453D312-00EF-44B5-9D91-290BE0E19654}"/>
              </a:ext>
            </a:extLst>
          </p:cNvPr>
          <p:cNvSpPr/>
          <p:nvPr userDrawn="1"/>
        </p:nvSpPr>
        <p:spPr>
          <a:xfrm>
            <a:off x="998351" y="3786711"/>
            <a:ext cx="839614" cy="411225"/>
          </a:xfrm>
          <a:prstGeom prst="rect">
            <a:avLst/>
          </a:prstGeom>
          <a:solidFill>
            <a:srgbClr val="00B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184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245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8D98991-520C-4FD6-8B23-8732995E56B1}"/>
              </a:ext>
            </a:extLst>
          </p:cNvPr>
          <p:cNvSpPr/>
          <p:nvPr userDrawn="1"/>
        </p:nvSpPr>
        <p:spPr>
          <a:xfrm>
            <a:off x="998351" y="4301271"/>
            <a:ext cx="839614" cy="411225"/>
          </a:xfrm>
          <a:prstGeom prst="rect">
            <a:avLst/>
          </a:prstGeom>
          <a:solidFill>
            <a:srgbClr val="721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114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234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FA38B4C-5B80-413E-B283-1F1ADBFD09CD}"/>
              </a:ext>
            </a:extLst>
          </p:cNvPr>
          <p:cNvSpPr/>
          <p:nvPr userDrawn="1"/>
        </p:nvSpPr>
        <p:spPr>
          <a:xfrm>
            <a:off x="998351" y="4809439"/>
            <a:ext cx="839614" cy="411225"/>
          </a:xfrm>
          <a:prstGeom prst="rect">
            <a:avLst/>
          </a:prstGeom>
          <a:solidFill>
            <a:srgbClr val="FD3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253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156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07E492-5EF0-4085-AA14-90D280B1DF69}"/>
              </a:ext>
            </a:extLst>
          </p:cNvPr>
          <p:cNvSpPr txBox="1"/>
          <p:nvPr userDrawn="1"/>
        </p:nvSpPr>
        <p:spPr>
          <a:xfrm>
            <a:off x="1921682" y="2852903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Dark Blue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28A2D81-3A9C-47D3-8174-874F601607DC}"/>
              </a:ext>
            </a:extLst>
          </p:cNvPr>
          <p:cNvSpPr txBox="1"/>
          <p:nvPr userDrawn="1"/>
        </p:nvSpPr>
        <p:spPr>
          <a:xfrm>
            <a:off x="1921682" y="1830789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KPMG blue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C791116-D184-4C43-9C1C-30181CDF0E84}"/>
              </a:ext>
            </a:extLst>
          </p:cNvPr>
          <p:cNvSpPr txBox="1"/>
          <p:nvPr userDrawn="1"/>
        </p:nvSpPr>
        <p:spPr>
          <a:xfrm>
            <a:off x="1921682" y="3363960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Light Blue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A430D78-5EDB-481E-BB6D-67D8689BCE11}"/>
              </a:ext>
            </a:extLst>
          </p:cNvPr>
          <p:cNvSpPr txBox="1"/>
          <p:nvPr userDrawn="1"/>
        </p:nvSpPr>
        <p:spPr>
          <a:xfrm>
            <a:off x="3916179" y="1817279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Blue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42EE987-0425-4CD8-B75D-E3E8F8C2096D}"/>
              </a:ext>
            </a:extLst>
          </p:cNvPr>
          <p:cNvSpPr txBox="1"/>
          <p:nvPr userDrawn="1"/>
        </p:nvSpPr>
        <p:spPr>
          <a:xfrm>
            <a:off x="1921682" y="2341846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Cobalt Blue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B01B4DF-404A-4544-B313-2720FCBDD0B4}"/>
              </a:ext>
            </a:extLst>
          </p:cNvPr>
          <p:cNvSpPr txBox="1"/>
          <p:nvPr userDrawn="1"/>
        </p:nvSpPr>
        <p:spPr>
          <a:xfrm>
            <a:off x="1921682" y="3874401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Pacific Blue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6DFA940-4699-43CF-A21A-AE4227704697}"/>
              </a:ext>
            </a:extLst>
          </p:cNvPr>
          <p:cNvSpPr txBox="1"/>
          <p:nvPr userDrawn="1"/>
        </p:nvSpPr>
        <p:spPr>
          <a:xfrm>
            <a:off x="1921682" y="4385458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Purple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9A40265-6498-4E16-877D-6BC9A8CE7DCA}"/>
              </a:ext>
            </a:extLst>
          </p:cNvPr>
          <p:cNvSpPr txBox="1"/>
          <p:nvPr userDrawn="1"/>
        </p:nvSpPr>
        <p:spPr>
          <a:xfrm>
            <a:off x="1921682" y="4896518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Pink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B6D9AD-8E94-4A62-B92C-C973F5486E37}"/>
              </a:ext>
            </a:extLst>
          </p:cNvPr>
          <p:cNvSpPr/>
          <p:nvPr userDrawn="1"/>
        </p:nvSpPr>
        <p:spPr>
          <a:xfrm>
            <a:off x="2999643" y="2243028"/>
            <a:ext cx="839614" cy="411225"/>
          </a:xfrm>
          <a:prstGeom prst="rect">
            <a:avLst/>
          </a:prstGeom>
          <a:solidFill>
            <a:srgbClr val="510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188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377AFC-4BDC-44AC-80A6-06A9503B868A}"/>
              </a:ext>
            </a:extLst>
          </p:cNvPr>
          <p:cNvSpPr/>
          <p:nvPr userDrawn="1"/>
        </p:nvSpPr>
        <p:spPr>
          <a:xfrm>
            <a:off x="2999643" y="2757590"/>
            <a:ext cx="839614" cy="411225"/>
          </a:xfrm>
          <a:prstGeom prst="rect">
            <a:avLst/>
          </a:prstGeom>
          <a:solidFill>
            <a:srgbClr val="B49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180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151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255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231EB6-12A0-47AA-88B0-D248845383EA}"/>
              </a:ext>
            </a:extLst>
          </p:cNvPr>
          <p:cNvSpPr txBox="1"/>
          <p:nvPr userDrawn="1"/>
        </p:nvSpPr>
        <p:spPr>
          <a:xfrm>
            <a:off x="2992848" y="1330325"/>
            <a:ext cx="194634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Accent </a:t>
            </a:r>
            <a:r>
              <a:rPr kumimoji="0" lang="en-US" sz="1000" b="1" i="0" u="none" strike="noStrike" kern="120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Colours</a:t>
            </a: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for Infographics and charts only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B8F1FC7-CA8A-485A-9440-4EA69DF44F1B}"/>
              </a:ext>
            </a:extLst>
          </p:cNvPr>
          <p:cNvSpPr/>
          <p:nvPr userDrawn="1"/>
        </p:nvSpPr>
        <p:spPr>
          <a:xfrm>
            <a:off x="2999643" y="3272151"/>
            <a:ext cx="839614" cy="411225"/>
          </a:xfrm>
          <a:prstGeom prst="rect">
            <a:avLst/>
          </a:prstGeom>
          <a:solidFill>
            <a:srgbClr val="AB0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171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130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F4DC1F0-F2DB-41DC-B843-C645575C978D}"/>
              </a:ext>
            </a:extLst>
          </p:cNvPr>
          <p:cNvSpPr/>
          <p:nvPr userDrawn="1"/>
        </p:nvSpPr>
        <p:spPr>
          <a:xfrm>
            <a:off x="2999643" y="3786713"/>
            <a:ext cx="839614" cy="411225"/>
          </a:xfrm>
          <a:prstGeom prst="rect">
            <a:avLst/>
          </a:prstGeom>
          <a:solidFill>
            <a:srgbClr val="FFA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255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163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218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FDCCC15-7DDA-4C27-A66A-86FEF3CE0FDB}"/>
              </a:ext>
            </a:extLst>
          </p:cNvPr>
          <p:cNvSpPr/>
          <p:nvPr userDrawn="1"/>
        </p:nvSpPr>
        <p:spPr>
          <a:xfrm>
            <a:off x="2999643" y="4301273"/>
            <a:ext cx="839614" cy="411225"/>
          </a:xfrm>
          <a:prstGeom prst="rect">
            <a:avLst/>
          </a:prstGeom>
          <a:solidFill>
            <a:srgbClr val="098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142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126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6A7B705-A81A-45EE-B7F8-A08C39775723}"/>
              </a:ext>
            </a:extLst>
          </p:cNvPr>
          <p:cNvSpPr/>
          <p:nvPr userDrawn="1"/>
        </p:nvSpPr>
        <p:spPr>
          <a:xfrm>
            <a:off x="2999643" y="4809441"/>
            <a:ext cx="839614" cy="411225"/>
          </a:xfrm>
          <a:prstGeom prst="rect">
            <a:avLst/>
          </a:prstGeom>
          <a:solidFill>
            <a:srgbClr val="00C0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192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174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0C56EF7-AC83-449B-8CC3-F1D314081B92}"/>
              </a:ext>
            </a:extLst>
          </p:cNvPr>
          <p:cNvSpPr/>
          <p:nvPr userDrawn="1"/>
        </p:nvSpPr>
        <p:spPr>
          <a:xfrm>
            <a:off x="2999643" y="5324001"/>
            <a:ext cx="839614" cy="411225"/>
          </a:xfrm>
          <a:prstGeom prst="rect">
            <a:avLst/>
          </a:prstGeom>
          <a:solidFill>
            <a:srgbClr val="63E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0C23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0C23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235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0C23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218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4556660-1591-47B1-B18E-F2FCE5FDCA50}"/>
              </a:ext>
            </a:extLst>
          </p:cNvPr>
          <p:cNvGrpSpPr/>
          <p:nvPr userDrawn="1"/>
        </p:nvGrpSpPr>
        <p:grpSpPr>
          <a:xfrm>
            <a:off x="3971416" y="2341846"/>
            <a:ext cx="1253995" cy="3303408"/>
            <a:chOff x="2169429" y="1756308"/>
            <a:chExt cx="2286000" cy="3303408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1242448-F6EA-445E-86F6-56F1F6B8DCA0}"/>
                </a:ext>
              </a:extLst>
            </p:cNvPr>
            <p:cNvSpPr txBox="1"/>
            <p:nvPr userDrawn="1"/>
          </p:nvSpPr>
          <p:spPr>
            <a:xfrm>
              <a:off x="2169429" y="2778422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Dark Pink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9F2D96E-0391-44D3-9D85-C49CD2682224}"/>
                </a:ext>
              </a:extLst>
            </p:cNvPr>
            <p:cNvSpPr txBox="1"/>
            <p:nvPr userDrawn="1"/>
          </p:nvSpPr>
          <p:spPr>
            <a:xfrm>
              <a:off x="2169429" y="1756308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Dark Purple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12A9094-C141-4137-91C8-07CDF0270449}"/>
                </a:ext>
              </a:extLst>
            </p:cNvPr>
            <p:cNvSpPr txBox="1"/>
            <p:nvPr userDrawn="1"/>
          </p:nvSpPr>
          <p:spPr>
            <a:xfrm>
              <a:off x="2169429" y="3289479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Light Pink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A455B7B5-73DE-46AF-B400-88997B50AD80}"/>
                </a:ext>
              </a:extLst>
            </p:cNvPr>
            <p:cNvSpPr txBox="1"/>
            <p:nvPr userDrawn="1"/>
          </p:nvSpPr>
          <p:spPr>
            <a:xfrm>
              <a:off x="2169429" y="3800536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Dark Green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2B4C4881-6213-41A5-AC03-CCE78498A9AE}"/>
                </a:ext>
              </a:extLst>
            </p:cNvPr>
            <p:cNvSpPr txBox="1"/>
            <p:nvPr userDrawn="1"/>
          </p:nvSpPr>
          <p:spPr>
            <a:xfrm>
              <a:off x="2169429" y="2267365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Light Purple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940387EA-5FDE-4F6F-BAF2-604549CCD0F0}"/>
                </a:ext>
              </a:extLst>
            </p:cNvPr>
            <p:cNvSpPr txBox="1"/>
            <p:nvPr userDrawn="1"/>
          </p:nvSpPr>
          <p:spPr>
            <a:xfrm>
              <a:off x="2169429" y="4311593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Green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A92671DE-F6BD-48CB-B11C-208DD1F1CCB3}"/>
                </a:ext>
              </a:extLst>
            </p:cNvPr>
            <p:cNvSpPr txBox="1"/>
            <p:nvPr userDrawn="1"/>
          </p:nvSpPr>
          <p:spPr>
            <a:xfrm>
              <a:off x="2169429" y="4822650"/>
              <a:ext cx="2286000" cy="237066"/>
            </a:xfrm>
            <a:prstGeom prst="rect">
              <a:avLst/>
            </a:prstGeom>
            <a:noFill/>
          </p:spPr>
          <p:txBody>
            <a:bodyPr wrap="square" lIns="54610" tIns="54610" rIns="54610" bIns="5461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Light Green</a:t>
              </a:r>
            </a:p>
          </p:txBody>
        </p:sp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35C7B945-9627-4D94-B008-C987FEA96972}"/>
              </a:ext>
            </a:extLst>
          </p:cNvPr>
          <p:cNvSpPr/>
          <p:nvPr userDrawn="1"/>
        </p:nvSpPr>
        <p:spPr>
          <a:xfrm>
            <a:off x="5232206" y="1731971"/>
            <a:ext cx="839614" cy="411225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51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EB1F170-4966-4AAF-ABAA-3D2A0369F7FA}"/>
              </a:ext>
            </a:extLst>
          </p:cNvPr>
          <p:cNvSpPr/>
          <p:nvPr userDrawn="1"/>
        </p:nvSpPr>
        <p:spPr>
          <a:xfrm>
            <a:off x="5232206" y="2246533"/>
            <a:ext cx="839614" cy="411225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033C2B2-E4D1-4420-8509-EC1E2C80321F}"/>
              </a:ext>
            </a:extLst>
          </p:cNvPr>
          <p:cNvSpPr txBox="1"/>
          <p:nvPr userDrawn="1"/>
        </p:nvSpPr>
        <p:spPr>
          <a:xfrm>
            <a:off x="5225411" y="1330325"/>
            <a:ext cx="154522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Neutrals for Infographics and charts only 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BFC6FF0-9D30-4829-A667-26B9E6467077}"/>
              </a:ext>
            </a:extLst>
          </p:cNvPr>
          <p:cNvSpPr/>
          <p:nvPr userDrawn="1"/>
        </p:nvSpPr>
        <p:spPr>
          <a:xfrm>
            <a:off x="5232206" y="2761094"/>
            <a:ext cx="839614" cy="411225"/>
          </a:xfrm>
          <a:prstGeom prst="rect">
            <a:avLst/>
          </a:prstGeom>
          <a:solidFill>
            <a:srgbClr val="989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152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152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152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F40F7A4-A491-46D0-AC78-F38FB368D987}"/>
              </a:ext>
            </a:extLst>
          </p:cNvPr>
          <p:cNvSpPr/>
          <p:nvPr userDrawn="1"/>
        </p:nvSpPr>
        <p:spPr>
          <a:xfrm>
            <a:off x="5232206" y="3275656"/>
            <a:ext cx="839614" cy="411225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178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178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178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22CE48C-CD62-438B-AF1B-E80398CE41CF}"/>
              </a:ext>
            </a:extLst>
          </p:cNvPr>
          <p:cNvSpPr/>
          <p:nvPr userDrawn="1"/>
        </p:nvSpPr>
        <p:spPr>
          <a:xfrm>
            <a:off x="5232206" y="3790216"/>
            <a:ext cx="839614" cy="411225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229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229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229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FA814C9-BD96-4348-B664-2AD4A5DAAB12}"/>
              </a:ext>
            </a:extLst>
          </p:cNvPr>
          <p:cNvSpPr txBox="1"/>
          <p:nvPr userDrawn="1"/>
        </p:nvSpPr>
        <p:spPr>
          <a:xfrm>
            <a:off x="6203979" y="2852903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Grey 3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B38E8C09-0782-4E70-887B-080A8FC240A9}"/>
              </a:ext>
            </a:extLst>
          </p:cNvPr>
          <p:cNvSpPr txBox="1"/>
          <p:nvPr userDrawn="1"/>
        </p:nvSpPr>
        <p:spPr>
          <a:xfrm>
            <a:off x="6203979" y="1830789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Grey 1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7C3E17E9-EAB5-401D-99B5-E01BBCBAAE59}"/>
              </a:ext>
            </a:extLst>
          </p:cNvPr>
          <p:cNvSpPr txBox="1"/>
          <p:nvPr userDrawn="1"/>
        </p:nvSpPr>
        <p:spPr>
          <a:xfrm>
            <a:off x="6203979" y="3363960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Grey 4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A95C41B-9591-4042-8AC0-03DBDA91FD18}"/>
              </a:ext>
            </a:extLst>
          </p:cNvPr>
          <p:cNvSpPr txBox="1"/>
          <p:nvPr userDrawn="1"/>
        </p:nvSpPr>
        <p:spPr>
          <a:xfrm>
            <a:off x="6203979" y="3875017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Grey 5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924189F-5F86-46B9-810F-1AF60243011B}"/>
              </a:ext>
            </a:extLst>
          </p:cNvPr>
          <p:cNvSpPr txBox="1"/>
          <p:nvPr userDrawn="1"/>
        </p:nvSpPr>
        <p:spPr>
          <a:xfrm>
            <a:off x="6203979" y="2341846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Grey 2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ACB48A6-B340-401D-8994-A0E53291AC9B}"/>
              </a:ext>
            </a:extLst>
          </p:cNvPr>
          <p:cNvSpPr/>
          <p:nvPr userDrawn="1"/>
        </p:nvSpPr>
        <p:spPr>
          <a:xfrm>
            <a:off x="7170486" y="2656172"/>
            <a:ext cx="839614" cy="411225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6F71474-A782-4BB1-8B9F-8DCCEAF88E0C}"/>
              </a:ext>
            </a:extLst>
          </p:cNvPr>
          <p:cNvSpPr/>
          <p:nvPr userDrawn="1"/>
        </p:nvSpPr>
        <p:spPr>
          <a:xfrm>
            <a:off x="9170077" y="2656172"/>
            <a:ext cx="839614" cy="411225"/>
          </a:xfrm>
          <a:prstGeom prst="rect">
            <a:avLst/>
          </a:prstGeom>
          <a:gradFill>
            <a:gsLst>
              <a:gs pos="100000">
                <a:srgbClr val="ACEAFF"/>
              </a:gs>
              <a:gs pos="0">
                <a:schemeClr val="accent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102BFCC-8EF9-4273-ADB0-A655CD827F66}"/>
              </a:ext>
            </a:extLst>
          </p:cNvPr>
          <p:cNvSpPr txBox="1"/>
          <p:nvPr userDrawn="1"/>
        </p:nvSpPr>
        <p:spPr>
          <a:xfrm>
            <a:off x="8028290" y="2743862"/>
            <a:ext cx="1568421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Purple/</a:t>
            </a:r>
            <a:b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Cobalt gradient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2D8D802-07C6-434C-B36C-582D2F2FAF7C}"/>
              </a:ext>
            </a:extLst>
          </p:cNvPr>
          <p:cNvSpPr txBox="1"/>
          <p:nvPr userDrawn="1"/>
        </p:nvSpPr>
        <p:spPr>
          <a:xfrm>
            <a:off x="10053992" y="2743862"/>
            <a:ext cx="1709098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Pacific/</a:t>
            </a:r>
            <a:b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Light Blue gradient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56630A0-1CC3-4558-99F3-72A9846C3FA4}"/>
              </a:ext>
            </a:extLst>
          </p:cNvPr>
          <p:cNvSpPr txBox="1"/>
          <p:nvPr userDrawn="1"/>
        </p:nvSpPr>
        <p:spPr>
          <a:xfrm>
            <a:off x="7146554" y="1298952"/>
            <a:ext cx="4047046" cy="12695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Gradients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Colours are applied at both ends of the gradient, at 0% and 100% locations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mid-point is at 50%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gradients are used at a 0º angle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Use the linear gradient, never radial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 not create new gradients; use only the gradients shown here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D5AAA1F-BD76-48F7-8C50-6E5979B9537B}"/>
              </a:ext>
            </a:extLst>
          </p:cNvPr>
          <p:cNvSpPr/>
          <p:nvPr userDrawn="1"/>
        </p:nvSpPr>
        <p:spPr>
          <a:xfrm>
            <a:off x="5225411" y="4304594"/>
            <a:ext cx="839614" cy="41122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255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255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255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485E89C-C25F-4DDF-BA6F-8600323267FE}"/>
              </a:ext>
            </a:extLst>
          </p:cNvPr>
          <p:cNvSpPr txBox="1"/>
          <p:nvPr userDrawn="1"/>
        </p:nvSpPr>
        <p:spPr>
          <a:xfrm>
            <a:off x="6197184" y="4389395"/>
            <a:ext cx="1253995" cy="23706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White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6117D9B-6EF8-4B36-A112-FD6D19D0AE23}"/>
              </a:ext>
            </a:extLst>
          </p:cNvPr>
          <p:cNvSpPr txBox="1"/>
          <p:nvPr userDrawn="1"/>
        </p:nvSpPr>
        <p:spPr>
          <a:xfrm>
            <a:off x="7146554" y="3336981"/>
            <a:ext cx="1194238" cy="15388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Traffic Light Palette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8629CA1F-9C19-4EBE-AACF-DD30D2A7CB9D}"/>
              </a:ext>
            </a:extLst>
          </p:cNvPr>
          <p:cNvSpPr>
            <a:spLocks/>
          </p:cNvSpPr>
          <p:nvPr userDrawn="1"/>
        </p:nvSpPr>
        <p:spPr>
          <a:xfrm>
            <a:off x="9353776" y="3589581"/>
            <a:ext cx="839614" cy="411225"/>
          </a:xfrm>
          <a:prstGeom prst="rect">
            <a:avLst/>
          </a:prstGeom>
          <a:solidFill>
            <a:srgbClr val="269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153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36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38F50825-9522-489D-AFE6-03DCC983AE45}"/>
              </a:ext>
            </a:extLst>
          </p:cNvPr>
          <p:cNvSpPr>
            <a:spLocks/>
          </p:cNvSpPr>
          <p:nvPr userDrawn="1"/>
        </p:nvSpPr>
        <p:spPr>
          <a:xfrm>
            <a:off x="8262131" y="3589581"/>
            <a:ext cx="839614" cy="411225"/>
          </a:xfrm>
          <a:prstGeom prst="rect">
            <a:avLst/>
          </a:prstGeom>
          <a:solidFill>
            <a:srgbClr val="F1C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241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196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77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920DF8B8-BB57-4FAB-8303-1EA0BDA6B7F5}"/>
              </a:ext>
            </a:extLst>
          </p:cNvPr>
          <p:cNvSpPr>
            <a:spLocks/>
          </p:cNvSpPr>
          <p:nvPr userDrawn="1"/>
        </p:nvSpPr>
        <p:spPr>
          <a:xfrm>
            <a:off x="7170486" y="3589581"/>
            <a:ext cx="839614" cy="411225"/>
          </a:xfrm>
          <a:prstGeom prst="rect">
            <a:avLst/>
          </a:prstGeom>
          <a:solidFill>
            <a:srgbClr val="ED2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610" tIns="54610" rIns="54610" bIns="5461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237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36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0E284CC6-D89E-4E2E-9C1A-D2D015D4CCE1}"/>
              </a:ext>
            </a:extLst>
          </p:cNvPr>
          <p:cNvSpPr txBox="1"/>
          <p:nvPr userDrawn="1"/>
        </p:nvSpPr>
        <p:spPr>
          <a:xfrm>
            <a:off x="7146553" y="4285684"/>
            <a:ext cx="4159622" cy="62631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Potential chart </a:t>
            </a:r>
            <a:r>
              <a:rPr kumimoji="0" lang="en-US" sz="1000" b="1" i="0" u="none" strike="noStrike" kern="120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colour</a:t>
            </a: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order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Prioritize our blues, but they don’t have to be used all at once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Mix light, mid and dark tones within data sets</a:t>
            </a:r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32E93FD9-5621-45B8-BDA7-4C88B41DB4D9}"/>
              </a:ext>
            </a:extLst>
          </p:cNvPr>
          <p:cNvCxnSpPr/>
          <p:nvPr userDrawn="1"/>
        </p:nvCxnSpPr>
        <p:spPr>
          <a:xfrm>
            <a:off x="7170486" y="3242602"/>
            <a:ext cx="402311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98F7303C-5EE8-4FA6-A437-87F2BF61E6C8}"/>
              </a:ext>
            </a:extLst>
          </p:cNvPr>
          <p:cNvCxnSpPr/>
          <p:nvPr userDrawn="1"/>
        </p:nvCxnSpPr>
        <p:spPr>
          <a:xfrm>
            <a:off x="7170486" y="4176642"/>
            <a:ext cx="402311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39C72177-73C5-408A-8C21-86379F35DFDA}"/>
              </a:ext>
            </a:extLst>
          </p:cNvPr>
          <p:cNvGrpSpPr/>
          <p:nvPr userDrawn="1"/>
        </p:nvGrpSpPr>
        <p:grpSpPr>
          <a:xfrm>
            <a:off x="7170486" y="5015319"/>
            <a:ext cx="4023114" cy="868052"/>
            <a:chOff x="6942744" y="5227726"/>
            <a:chExt cx="6397168" cy="1380293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09C4E567-3FDF-4915-8D1F-4D3869F8570F}"/>
                </a:ext>
              </a:extLst>
            </p:cNvPr>
            <p:cNvSpPr/>
            <p:nvPr userDrawn="1"/>
          </p:nvSpPr>
          <p:spPr>
            <a:xfrm>
              <a:off x="8821942" y="5227726"/>
              <a:ext cx="759576" cy="592341"/>
            </a:xfrm>
            <a:prstGeom prst="rect">
              <a:avLst/>
            </a:prstGeom>
            <a:solidFill>
              <a:srgbClr val="1E49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30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73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226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2DA33985-45D0-4046-B44C-8DCBCFFD86AC}"/>
                </a:ext>
              </a:extLst>
            </p:cNvPr>
            <p:cNvSpPr/>
            <p:nvPr userDrawn="1"/>
          </p:nvSpPr>
          <p:spPr>
            <a:xfrm>
              <a:off x="6942744" y="5227726"/>
              <a:ext cx="759576" cy="592341"/>
            </a:xfrm>
            <a:prstGeom prst="rect">
              <a:avLst/>
            </a:prstGeom>
            <a:solidFill>
              <a:srgbClr val="0033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51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141</a:t>
              </a: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60024D76-5422-4C07-A547-F2C593130265}"/>
                </a:ext>
              </a:extLst>
            </p:cNvPr>
            <p:cNvSpPr/>
            <p:nvPr userDrawn="1"/>
          </p:nvSpPr>
          <p:spPr>
            <a:xfrm>
              <a:off x="9761541" y="5227726"/>
              <a:ext cx="759576" cy="592341"/>
            </a:xfrm>
            <a:prstGeom prst="rect">
              <a:avLst/>
            </a:prstGeom>
            <a:solidFill>
              <a:srgbClr val="76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118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210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255</a:t>
              </a: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06E42AD4-4E53-43DB-966B-14EA0ED3E458}"/>
                </a:ext>
              </a:extLst>
            </p:cNvPr>
            <p:cNvSpPr/>
            <p:nvPr userDrawn="1"/>
          </p:nvSpPr>
          <p:spPr>
            <a:xfrm>
              <a:off x="11640737" y="5227726"/>
              <a:ext cx="759576" cy="592341"/>
            </a:xfrm>
            <a:prstGeom prst="rect">
              <a:avLst/>
            </a:prstGeom>
            <a:solidFill>
              <a:srgbClr val="B49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180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151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255</a:t>
              </a: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3123BFF0-C9BC-4A9F-8C1A-6677CDC1F631}"/>
                </a:ext>
              </a:extLst>
            </p:cNvPr>
            <p:cNvSpPr/>
            <p:nvPr userDrawn="1"/>
          </p:nvSpPr>
          <p:spPr>
            <a:xfrm>
              <a:off x="8821942" y="6015678"/>
              <a:ext cx="759576" cy="592341"/>
            </a:xfrm>
            <a:prstGeom prst="rect">
              <a:avLst/>
            </a:prstGeom>
            <a:solidFill>
              <a:srgbClr val="FD34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253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52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156</a:t>
              </a: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2B91896C-FA19-4C29-A6A4-8285D7F3418C}"/>
                </a:ext>
              </a:extLst>
            </p:cNvPr>
            <p:cNvSpPr/>
            <p:nvPr userDrawn="1"/>
          </p:nvSpPr>
          <p:spPr>
            <a:xfrm>
              <a:off x="10701139" y="5227726"/>
              <a:ext cx="759576" cy="592341"/>
            </a:xfrm>
            <a:prstGeom prst="rect">
              <a:avLst/>
            </a:prstGeom>
            <a:solidFill>
              <a:srgbClr val="7213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114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19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234</a:t>
              </a: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48E4376B-58CB-4B0E-AB7F-3AF61E7659F9}"/>
                </a:ext>
              </a:extLst>
            </p:cNvPr>
            <p:cNvSpPr/>
            <p:nvPr userDrawn="1"/>
          </p:nvSpPr>
          <p:spPr>
            <a:xfrm>
              <a:off x="9761541" y="6015678"/>
              <a:ext cx="759576" cy="592341"/>
            </a:xfrm>
            <a:prstGeom prst="rect">
              <a:avLst/>
            </a:prstGeom>
            <a:solidFill>
              <a:srgbClr val="FFA3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255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163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218</a:t>
              </a: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6CCBC42E-797C-4CB6-8C59-2D6FCDDB1F33}"/>
                </a:ext>
              </a:extLst>
            </p:cNvPr>
            <p:cNvSpPr/>
            <p:nvPr userDrawn="1"/>
          </p:nvSpPr>
          <p:spPr>
            <a:xfrm>
              <a:off x="6942744" y="6015678"/>
              <a:ext cx="759576" cy="592341"/>
            </a:xfrm>
            <a:prstGeom prst="rect">
              <a:avLst/>
            </a:prstGeom>
            <a:solidFill>
              <a:srgbClr val="00C0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192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174</a:t>
              </a: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691DA2AF-1629-48DB-9571-C0A4059F3B38}"/>
                </a:ext>
              </a:extLst>
            </p:cNvPr>
            <p:cNvSpPr/>
            <p:nvPr userDrawn="1"/>
          </p:nvSpPr>
          <p:spPr>
            <a:xfrm>
              <a:off x="12580336" y="6015678"/>
              <a:ext cx="759576" cy="592341"/>
            </a:xfrm>
            <a:prstGeom prst="rect">
              <a:avLst/>
            </a:prstGeom>
            <a:solidFill>
              <a:srgbClr val="63EB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99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235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218</a:t>
              </a: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7004D9F3-522B-4798-8584-5DAEBCA82D69}"/>
                </a:ext>
              </a:extLst>
            </p:cNvPr>
            <p:cNvSpPr/>
            <p:nvPr userDrawn="1"/>
          </p:nvSpPr>
          <p:spPr>
            <a:xfrm>
              <a:off x="7882343" y="5227726"/>
              <a:ext cx="759576" cy="592341"/>
            </a:xfrm>
            <a:prstGeom prst="rect">
              <a:avLst/>
            </a:prstGeom>
            <a:solidFill>
              <a:srgbClr val="00B8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184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245</a:t>
              </a: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DDFAE922-1756-4DBB-9867-8AF985CB3C58}"/>
                </a:ext>
              </a:extLst>
            </p:cNvPr>
            <p:cNvSpPr/>
            <p:nvPr userDrawn="1"/>
          </p:nvSpPr>
          <p:spPr>
            <a:xfrm>
              <a:off x="11640737" y="6015678"/>
              <a:ext cx="759576" cy="592341"/>
            </a:xfrm>
            <a:prstGeom prst="rect">
              <a:avLst/>
            </a:prstGeom>
            <a:solidFill>
              <a:srgbClr val="510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81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13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188</a:t>
              </a: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88FF5845-C594-4FAB-AA8F-EA33A333B321}"/>
                </a:ext>
              </a:extLst>
            </p:cNvPr>
            <p:cNvSpPr/>
            <p:nvPr userDrawn="1"/>
          </p:nvSpPr>
          <p:spPr>
            <a:xfrm>
              <a:off x="12580336" y="5227726"/>
              <a:ext cx="759576" cy="592341"/>
            </a:xfrm>
            <a:prstGeom prst="rect">
              <a:avLst/>
            </a:prstGeom>
            <a:solidFill>
              <a:srgbClr val="098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9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142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126</a:t>
              </a: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BDF8DBD9-3426-4B1A-A0E8-1F5F3DA02FE2}"/>
                </a:ext>
              </a:extLst>
            </p:cNvPr>
            <p:cNvSpPr/>
            <p:nvPr userDrawn="1"/>
          </p:nvSpPr>
          <p:spPr>
            <a:xfrm>
              <a:off x="10701139" y="6015678"/>
              <a:ext cx="759576" cy="592341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102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102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102</a:t>
              </a: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7F2702EE-4E6E-4980-B5D2-9FC76A136BA8}"/>
                </a:ext>
              </a:extLst>
            </p:cNvPr>
            <p:cNvSpPr/>
            <p:nvPr userDrawn="1"/>
          </p:nvSpPr>
          <p:spPr>
            <a:xfrm>
              <a:off x="7882343" y="6015678"/>
              <a:ext cx="759576" cy="592341"/>
            </a:xfrm>
            <a:prstGeom prst="rect">
              <a:avLst/>
            </a:prstGeom>
            <a:solidFill>
              <a:srgbClr val="AB0D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171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13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130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96961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Left Horizontal Window_KPMG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1FF70260-3D6F-4BC8-A447-036768365889" descr="SwamiChandra_Need_a_book_cover_picture_for_a_generative_AI_cour_427c438d-ff65-473e-acba-eb32cf6d0016.PNG">
            <a:extLst>
              <a:ext uri="{FF2B5EF4-FFF2-40B4-BE49-F238E27FC236}">
                <a16:creationId xmlns:a16="http://schemas.microsoft.com/office/drawing/2014/main" id="{8BDF1F67-9603-AA19-04EE-ED11A68BD2E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44929" y="6927"/>
            <a:ext cx="6247071" cy="6844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Double Wave 15">
            <a:extLst>
              <a:ext uri="{FF2B5EF4-FFF2-40B4-BE49-F238E27FC236}">
                <a16:creationId xmlns:a16="http://schemas.microsoft.com/office/drawing/2014/main" id="{A8E87440-BEFF-792D-7A99-1959E89F4DB1}"/>
              </a:ext>
            </a:extLst>
          </p:cNvPr>
          <p:cNvSpPr/>
          <p:nvPr userDrawn="1"/>
        </p:nvSpPr>
        <p:spPr>
          <a:xfrm rot="5400000">
            <a:off x="2616875" y="3143839"/>
            <a:ext cx="6830292" cy="542613"/>
          </a:xfrm>
          <a:prstGeom prst="doubleWave">
            <a:avLst>
              <a:gd name="adj1" fmla="val 125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500" err="1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D5C43F-9FD3-D032-F7F3-8D0973DAB5C6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gradFill>
            <a:gsLst>
              <a:gs pos="100000">
                <a:schemeClr val="accent1">
                  <a:alpha val="30000"/>
                </a:schemeClr>
              </a:gs>
              <a:gs pos="0">
                <a:srgbClr val="1E49E2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84E6626-FD7E-4C63-8D13-D66A8A348C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8476" y="371311"/>
            <a:ext cx="914400" cy="36834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B30C48B-685A-4627-8230-DBBFCD3E60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8476" y="1532291"/>
            <a:ext cx="5765982" cy="2903488"/>
          </a:xfrm>
          <a:noFill/>
          <a:ln w="3175">
            <a:noFill/>
            <a:prstDash val="lgDash"/>
          </a:ln>
        </p:spPr>
        <p:txBody>
          <a:bodyPr lIns="0" tIns="0" rIns="0" bIns="0" anchor="t" anchorCtr="0">
            <a:noAutofit/>
          </a:bodyPr>
          <a:lstStyle>
            <a:lvl1pPr algn="l">
              <a:defRPr sz="66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 text only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83A02BE-49C7-41EC-A224-F228B39F3B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8476" y="4524507"/>
            <a:ext cx="5765982" cy="816606"/>
          </a:xfrm>
          <a:ln w="3175">
            <a:noFill/>
            <a:prstDash val="lgDash"/>
          </a:ln>
        </p:spPr>
        <p:txBody>
          <a:bodyPr wrap="square" anchor="b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736113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 Left Horizontal Window_KPMG Blue"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g object 16">
            <a:extLst>
              <a:ext uri="{FF2B5EF4-FFF2-40B4-BE49-F238E27FC236}">
                <a16:creationId xmlns:a16="http://schemas.microsoft.com/office/drawing/2014/main" id="{816AF314-5D48-41DE-83C6-BBB50B8C950D}"/>
              </a:ext>
            </a:extLst>
          </p:cNvPr>
          <p:cNvPicPr/>
          <p:nvPr userDrawn="1"/>
        </p:nvPicPr>
        <p:blipFill rotWithShape="1">
          <a:blip r:embed="rId2" cstate="print"/>
          <a:srcRect r="87187" b="88178"/>
          <a:stretch/>
        </p:blipFill>
        <p:spPr>
          <a:xfrm>
            <a:off x="230931" y="6322832"/>
            <a:ext cx="554160" cy="385878"/>
          </a:xfrm>
          <a:prstGeom prst="rect">
            <a:avLst/>
          </a:prstGeom>
        </p:spPr>
      </p:pic>
      <p:grpSp>
        <p:nvGrpSpPr>
          <p:cNvPr id="5" name="群組 4">
            <a:extLst>
              <a:ext uri="{FF2B5EF4-FFF2-40B4-BE49-F238E27FC236}">
                <a16:creationId xmlns:a16="http://schemas.microsoft.com/office/drawing/2014/main" id="{12D921ED-C58E-4924-B94C-868D3A6D66AC}"/>
              </a:ext>
            </a:extLst>
          </p:cNvPr>
          <p:cNvGrpSpPr/>
          <p:nvPr userDrawn="1"/>
        </p:nvGrpSpPr>
        <p:grpSpPr>
          <a:xfrm>
            <a:off x="837551" y="6402166"/>
            <a:ext cx="3084763" cy="221599"/>
            <a:chOff x="846787" y="6534958"/>
            <a:chExt cx="3084763" cy="221599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93E59E41-97B4-4875-BBB3-FBA74015DD5D}"/>
                </a:ext>
              </a:extLst>
            </p:cNvPr>
            <p:cNvSpPr/>
            <p:nvPr userDrawn="1"/>
          </p:nvSpPr>
          <p:spPr>
            <a:xfrm>
              <a:off x="846787" y="6534958"/>
              <a:ext cx="2216727" cy="221599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/>
            <a:p>
              <a:pPr lvl="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zh-TW" altLang="en-US" sz="1600" b="1" i="0" dirty="0">
                  <a:solidFill>
                    <a:schemeClr val="bg1"/>
                  </a:solidFill>
                  <a:latin typeface="Microsoft JhengHei"/>
                  <a:ea typeface="+mj-ea"/>
                </a:rPr>
                <a:t>兆豐證券</a:t>
              </a: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8E642EE5-0BCE-4ED8-966A-F3C8180D3A43}"/>
                </a:ext>
              </a:extLst>
            </p:cNvPr>
            <p:cNvSpPr/>
            <p:nvPr userDrawn="1"/>
          </p:nvSpPr>
          <p:spPr>
            <a:xfrm>
              <a:off x="1714823" y="6534958"/>
              <a:ext cx="2216727" cy="124650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/>
            <a:p>
              <a:pPr lvl="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en-US" altLang="zh-TW" sz="900" b="1" i="0" dirty="0">
                  <a:solidFill>
                    <a:schemeClr val="bg1"/>
                  </a:solidFill>
                  <a:latin typeface="Microsoft JhengHei"/>
                  <a:ea typeface="+mj-ea"/>
                </a:rPr>
                <a:t>Mega Securities</a:t>
              </a:r>
              <a:endParaRPr lang="zh-TW" altLang="en-US" sz="900" b="1" i="0" dirty="0">
                <a:solidFill>
                  <a:schemeClr val="bg1"/>
                </a:solidFill>
                <a:latin typeface="Microsoft JhengHei"/>
                <a:ea typeface="+mj-ea"/>
              </a:endParaRPr>
            </a:p>
          </p:txBody>
        </p:sp>
      </p:grpSp>
      <p:grpSp>
        <p:nvGrpSpPr>
          <p:cNvPr id="9" name="群組 8">
            <a:extLst>
              <a:ext uri="{FF2B5EF4-FFF2-40B4-BE49-F238E27FC236}">
                <a16:creationId xmlns:a16="http://schemas.microsoft.com/office/drawing/2014/main" id="{010A2CB2-B2F7-4F15-B3A4-DB941282B2CE}"/>
              </a:ext>
            </a:extLst>
          </p:cNvPr>
          <p:cNvGrpSpPr/>
          <p:nvPr userDrawn="1"/>
        </p:nvGrpSpPr>
        <p:grpSpPr>
          <a:xfrm>
            <a:off x="9960104" y="6402166"/>
            <a:ext cx="2216727" cy="221599"/>
            <a:chOff x="846787" y="6534958"/>
            <a:chExt cx="2216727" cy="221599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4C24DD93-6839-41E1-BE07-42D7105E7B13}"/>
                </a:ext>
              </a:extLst>
            </p:cNvPr>
            <p:cNvSpPr/>
            <p:nvPr userDrawn="1"/>
          </p:nvSpPr>
          <p:spPr>
            <a:xfrm>
              <a:off x="846787" y="6534958"/>
              <a:ext cx="2216727" cy="221599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/>
            <a:p>
              <a:pPr lvl="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zh-TW" altLang="en-US" sz="1600" b="1" i="0" dirty="0">
                  <a:solidFill>
                    <a:schemeClr val="bg1"/>
                  </a:solidFill>
                  <a:latin typeface="Microsoft JhengHei"/>
                  <a:ea typeface="+mj-ea"/>
                </a:rPr>
                <a:t>兆豐金控</a:t>
              </a: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CD2ED12-BA24-48E2-B384-03FC29EFDC50}"/>
                </a:ext>
              </a:extLst>
            </p:cNvPr>
            <p:cNvSpPr/>
            <p:nvPr userDrawn="1"/>
          </p:nvSpPr>
          <p:spPr>
            <a:xfrm>
              <a:off x="1714823" y="6534958"/>
              <a:ext cx="1008000" cy="124650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/>
            <a:p>
              <a:pPr lvl="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en-US" altLang="zh-TW" sz="900" b="1" i="0" dirty="0">
                  <a:solidFill>
                    <a:schemeClr val="bg1"/>
                  </a:solidFill>
                  <a:latin typeface="Microsoft JhengHei"/>
                  <a:ea typeface="+mj-ea"/>
                </a:rPr>
                <a:t>Mega Holdings</a:t>
              </a:r>
              <a:endParaRPr lang="zh-TW" altLang="en-US" sz="900" b="1" i="0" dirty="0">
                <a:solidFill>
                  <a:schemeClr val="bg1"/>
                </a:solidFill>
                <a:latin typeface="Microsoft JhengHei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5410822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3A27AB-588B-4566-B030-5E81D4A30D23}" type="datetime1">
              <a:rPr lang="zh-TW" altLang="en-US" smtClean="0"/>
              <a:pPr>
                <a:defRPr/>
              </a:pPr>
              <a:t>2025/10/29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E11A03-F881-4975-84F6-1BC74C477F3E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pic>
        <p:nvPicPr>
          <p:cNvPr id="6" name="圖片 14">
            <a:extLst>
              <a:ext uri="{FF2B5EF4-FFF2-40B4-BE49-F238E27FC236}">
                <a16:creationId xmlns:a16="http://schemas.microsoft.com/office/drawing/2014/main" id="{EB45D4AC-449E-4474-88FC-E501CDA448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2192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6041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B0A8AF-E936-412E-86E5-89257737F0DA}" type="datetime1">
              <a:rPr lang="zh-TW" altLang="en-US" smtClean="0"/>
              <a:pPr>
                <a:defRPr/>
              </a:pPr>
              <a:t>2025/10/29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4D3AB0-4ECA-4956-AFEF-3A566C99C91E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pic>
        <p:nvPicPr>
          <p:cNvPr id="5" name="圖片 14">
            <a:extLst>
              <a:ext uri="{FF2B5EF4-FFF2-40B4-BE49-F238E27FC236}">
                <a16:creationId xmlns:a16="http://schemas.microsoft.com/office/drawing/2014/main" id="{0EE7F111-2B33-4064-9332-300323CEBF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2192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9470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6F07D5-1278-4700-86DC-4797662F7318}" type="datetime1">
              <a:rPr lang="zh-TW" altLang="en-US" smtClean="0"/>
              <a:pPr>
                <a:defRPr/>
              </a:pPr>
              <a:t>2025/10/29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99DBA9-899A-45DE-9B6F-E44F62C9B468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pic>
        <p:nvPicPr>
          <p:cNvPr id="8" name="圖片 24">
            <a:extLst>
              <a:ext uri="{FF2B5EF4-FFF2-40B4-BE49-F238E27FC236}">
                <a16:creationId xmlns:a16="http://schemas.microsoft.com/office/drawing/2014/main" id="{2139C259-479E-451D-9B4E-8313B30E40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2192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2051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E1A713-020B-4AFF-9B55-54CA448F2D4E}" type="datetime1">
              <a:rPr lang="zh-TW" altLang="en-US" smtClean="0"/>
              <a:pPr>
                <a:defRPr/>
              </a:pPr>
              <a:t>2025/10/29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716D8E-3AF0-4677-B0A9-2F36A235B030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pic>
        <p:nvPicPr>
          <p:cNvPr id="8" name="圖片 24">
            <a:extLst>
              <a:ext uri="{FF2B5EF4-FFF2-40B4-BE49-F238E27FC236}">
                <a16:creationId xmlns:a16="http://schemas.microsoft.com/office/drawing/2014/main" id="{1CA98C03-FE9F-47A9-897F-11990AF579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2192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6911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slideLayout" Target="../slideLayouts/slideLayout49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slideLayout" Target="../slideLayouts/slideLayout48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29" Type="http://schemas.openxmlformats.org/officeDocument/2006/relationships/slideLayout" Target="../slideLayouts/slideLayout52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28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31" Type="http://schemas.openxmlformats.org/officeDocument/2006/relationships/theme" Target="../theme/theme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Relationship Id="rId27" Type="http://schemas.openxmlformats.org/officeDocument/2006/relationships/slideLayout" Target="../slideLayouts/slideLayout50.xml"/><Relationship Id="rId30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CFD117-D041-4BE4-ADC3-8386BD0AFF69}" type="datetime1">
              <a:rPr lang="zh-TW" altLang="en-US" smtClean="0"/>
              <a:pPr>
                <a:defRPr/>
              </a:pPr>
              <a:t>2025/10/29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38943AA-3D36-4062-BC5D-9BC7E58EEC18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7908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30040" y="1366985"/>
            <a:ext cx="9790543" cy="969820"/>
          </a:xfrm>
          <a:prstGeom prst="rect">
            <a:avLst/>
          </a:prstGeom>
        </p:spPr>
        <p:txBody>
          <a:bodyPr vert="horz" lIns="101807" tIns="50903" rIns="101807" bIns="50903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0040" y="3003606"/>
            <a:ext cx="9790543" cy="2870723"/>
          </a:xfrm>
          <a:prstGeom prst="rect">
            <a:avLst/>
          </a:prstGeom>
        </p:spPr>
        <p:txBody>
          <a:bodyPr vert="horz" lIns="101807" tIns="50903" rIns="101807" bIns="50903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2" y="6356354"/>
            <a:ext cx="2743199" cy="365124"/>
          </a:xfrm>
          <a:prstGeom prst="rect">
            <a:avLst/>
          </a:prstGeom>
        </p:spPr>
        <p:txBody>
          <a:bodyPr vert="horz" lIns="101807" tIns="50903" rIns="101807" bIns="50903" rtlCol="0" anchor="ctr"/>
          <a:lstStyle>
            <a:lvl1pPr algn="l">
              <a:defRPr sz="1115">
                <a:solidFill>
                  <a:schemeClr val="bg1"/>
                </a:solidFill>
              </a:defRPr>
            </a:lvl1pPr>
          </a:lstStyle>
          <a:p>
            <a:fld id="{75EC9126-B1E0-4A42-A642-B130C6235F40}" type="datetime1">
              <a:rPr lang="zh-TW" altLang="en-US" smtClean="0"/>
              <a:t>2025/10/29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4" y="6356354"/>
            <a:ext cx="4114800" cy="365124"/>
          </a:xfrm>
          <a:prstGeom prst="rect">
            <a:avLst/>
          </a:prstGeom>
        </p:spPr>
        <p:txBody>
          <a:bodyPr vert="horz" lIns="101807" tIns="50903" rIns="101807" bIns="50903" rtlCol="0" anchor="ctr"/>
          <a:lstStyle>
            <a:lvl1pPr algn="ctr">
              <a:defRPr sz="111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6243" y="6339614"/>
            <a:ext cx="479520" cy="365124"/>
          </a:xfrm>
          <a:prstGeom prst="rect">
            <a:avLst/>
          </a:prstGeom>
        </p:spPr>
        <p:txBody>
          <a:bodyPr vert="horz" lIns="101807" tIns="50903" rIns="101807" bIns="50903" rtlCol="0" anchor="ctr"/>
          <a:lstStyle>
            <a:lvl1pPr algn="r">
              <a:defRPr sz="929">
                <a:solidFill>
                  <a:schemeClr val="bg1"/>
                </a:solidFill>
              </a:defRPr>
            </a:lvl1pPr>
          </a:lstStyle>
          <a:p>
            <a:fld id="{CCA44900-F3D8-401F-A08A-54CA2EC7C289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78063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l" defTabSz="945993" rtl="0" eaLnBrk="1" latinLnBrk="0" hangingPunct="1">
        <a:lnSpc>
          <a:spcPct val="90000"/>
        </a:lnSpc>
        <a:spcBef>
          <a:spcPct val="0"/>
        </a:spcBef>
        <a:buNone/>
        <a:defRPr sz="455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500" indent="-236500" algn="l" defTabSz="945993" rtl="0" eaLnBrk="1" latinLnBrk="0" hangingPunct="1">
        <a:lnSpc>
          <a:spcPct val="90000"/>
        </a:lnSpc>
        <a:spcBef>
          <a:spcPts val="1033"/>
        </a:spcBef>
        <a:buFont typeface="Arial" panose="020B0604020202020204" pitchFamily="34" charset="0"/>
        <a:buChar char="•"/>
        <a:defRPr sz="3066" kern="1200">
          <a:solidFill>
            <a:schemeClr val="tx1"/>
          </a:solidFill>
          <a:latin typeface="+mn-lt"/>
          <a:ea typeface="+mn-ea"/>
          <a:cs typeface="+mn-cs"/>
        </a:defRPr>
      </a:lvl1pPr>
      <a:lvl2pPr marL="709496" indent="-236500" algn="l" defTabSz="945993" rtl="0" eaLnBrk="1" latinLnBrk="0" hangingPunct="1">
        <a:lnSpc>
          <a:spcPct val="90000"/>
        </a:lnSpc>
        <a:spcBef>
          <a:spcPts val="518"/>
        </a:spcBef>
        <a:buFont typeface="Arial" panose="020B0604020202020204" pitchFamily="34" charset="0"/>
        <a:buChar char="•"/>
        <a:defRPr sz="2602" kern="1200">
          <a:solidFill>
            <a:schemeClr val="tx1"/>
          </a:solidFill>
          <a:latin typeface="+mn-lt"/>
          <a:ea typeface="+mn-ea"/>
          <a:cs typeface="+mn-cs"/>
        </a:defRPr>
      </a:lvl2pPr>
      <a:lvl3pPr marL="1182493" indent="-236500" algn="l" defTabSz="945993" rtl="0" eaLnBrk="1" latinLnBrk="0" hangingPunct="1">
        <a:lnSpc>
          <a:spcPct val="90000"/>
        </a:lnSpc>
        <a:spcBef>
          <a:spcPts val="518"/>
        </a:spcBef>
        <a:buFont typeface="Arial" panose="020B0604020202020204" pitchFamily="34" charset="0"/>
        <a:buChar char="•"/>
        <a:defRPr sz="1951" kern="1200">
          <a:solidFill>
            <a:schemeClr val="tx1"/>
          </a:solidFill>
          <a:latin typeface="+mn-lt"/>
          <a:ea typeface="+mn-ea"/>
          <a:cs typeface="+mn-cs"/>
        </a:defRPr>
      </a:lvl3pPr>
      <a:lvl4pPr marL="1655489" indent="-236500" algn="l" defTabSz="945993" rtl="0" eaLnBrk="1" latinLnBrk="0" hangingPunct="1">
        <a:lnSpc>
          <a:spcPct val="90000"/>
        </a:lnSpc>
        <a:spcBef>
          <a:spcPts val="518"/>
        </a:spcBef>
        <a:buFont typeface="Arial" panose="020B0604020202020204" pitchFamily="34" charset="0"/>
        <a:buChar char="•"/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2128487" indent="-236500" algn="l" defTabSz="945993" rtl="0" eaLnBrk="1" latinLnBrk="0" hangingPunct="1">
        <a:lnSpc>
          <a:spcPct val="90000"/>
        </a:lnSpc>
        <a:spcBef>
          <a:spcPts val="518"/>
        </a:spcBef>
        <a:buFont typeface="Arial" panose="020B0604020202020204" pitchFamily="34" charset="0"/>
        <a:buChar char="•"/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601483" indent="-236500" algn="l" defTabSz="945993" rtl="0" eaLnBrk="1" latinLnBrk="0" hangingPunct="1">
        <a:lnSpc>
          <a:spcPct val="90000"/>
        </a:lnSpc>
        <a:spcBef>
          <a:spcPts val="518"/>
        </a:spcBef>
        <a:buFont typeface="Arial" panose="020B0604020202020204" pitchFamily="34" charset="0"/>
        <a:buChar char="•"/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3074481" indent="-236500" algn="l" defTabSz="945993" rtl="0" eaLnBrk="1" latinLnBrk="0" hangingPunct="1">
        <a:lnSpc>
          <a:spcPct val="90000"/>
        </a:lnSpc>
        <a:spcBef>
          <a:spcPts val="518"/>
        </a:spcBef>
        <a:buFont typeface="Arial" panose="020B0604020202020204" pitchFamily="34" charset="0"/>
        <a:buChar char="•"/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547477" indent="-236500" algn="l" defTabSz="945993" rtl="0" eaLnBrk="1" latinLnBrk="0" hangingPunct="1">
        <a:lnSpc>
          <a:spcPct val="90000"/>
        </a:lnSpc>
        <a:spcBef>
          <a:spcPts val="518"/>
        </a:spcBef>
        <a:buFont typeface="Arial" panose="020B0604020202020204" pitchFamily="34" charset="0"/>
        <a:buChar char="•"/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4020475" indent="-236500" algn="l" defTabSz="945993" rtl="0" eaLnBrk="1" latinLnBrk="0" hangingPunct="1">
        <a:lnSpc>
          <a:spcPct val="90000"/>
        </a:lnSpc>
        <a:spcBef>
          <a:spcPts val="518"/>
        </a:spcBef>
        <a:buFont typeface="Arial" panose="020B0604020202020204" pitchFamily="34" charset="0"/>
        <a:buChar char="•"/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45993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72996" algn="l" defTabSz="945993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945993" algn="l" defTabSz="945993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418991" algn="l" defTabSz="945993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891987" algn="l" defTabSz="945993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364984" algn="l" defTabSz="945993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837981" algn="l" defTabSz="945993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310977" algn="l" defTabSz="945993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783975" algn="l" defTabSz="945993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5364" y="431800"/>
            <a:ext cx="10204450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5362" y="1330325"/>
            <a:ext cx="10200683" cy="4546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6" name="Shape 8">
            <a:extLst>
              <a:ext uri="{FF2B5EF4-FFF2-40B4-BE49-F238E27FC236}">
                <a16:creationId xmlns:a16="http://schemas.microsoft.com/office/drawing/2014/main" id="{7EFF1345-9B43-4503-BE4B-0C33BD9058C5}"/>
              </a:ext>
            </a:extLst>
          </p:cNvPr>
          <p:cNvSpPr txBox="1">
            <a:spLocks/>
          </p:cNvSpPr>
          <p:nvPr userDrawn="1"/>
        </p:nvSpPr>
        <p:spPr>
          <a:xfrm>
            <a:off x="10952564" y="6441572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/>
                <a:cs typeface="Arial" panose="020B0604020202020204" pitchFamily="34" charset="0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Arial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14FFF5C-0029-4AFE-9FEC-2665D4B15E5F}"/>
              </a:ext>
            </a:extLst>
          </p:cNvPr>
          <p:cNvCxnSpPr>
            <a:cxnSpLocks/>
          </p:cNvCxnSpPr>
          <p:nvPr userDrawn="1"/>
        </p:nvCxnSpPr>
        <p:spPr>
          <a:xfrm>
            <a:off x="10934505" y="6441572"/>
            <a:ext cx="0" cy="149412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588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6" r:id="rId21"/>
    <p:sldLayoutId id="2147483707" r:id="rId22"/>
    <p:sldLayoutId id="2147483708" r:id="rId23"/>
    <p:sldLayoutId id="2147483709" r:id="rId24"/>
    <p:sldLayoutId id="2147483710" r:id="rId25"/>
    <p:sldLayoutId id="2147483711" r:id="rId26"/>
    <p:sldLayoutId id="2147483712" r:id="rId27"/>
    <p:sldLayoutId id="2147483713" r:id="rId28"/>
    <p:sldLayoutId id="2147483714" r:id="rId29"/>
    <p:sldLayoutId id="2147483715" r:id="rId30"/>
  </p:sldLayoutIdLst>
  <p:txStyles>
    <p:titleStyle>
      <a:lvl1pPr algn="l" defTabSz="914400" rtl="0" eaLnBrk="1" latinLnBrk="0" hangingPunct="1">
        <a:lnSpc>
          <a:spcPct val="70000"/>
        </a:lnSpc>
        <a:spcBef>
          <a:spcPct val="0"/>
        </a:spcBef>
        <a:buNone/>
        <a:defRPr sz="44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6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•"/>
        <a:defRPr sz="16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36195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-"/>
        <a:defRPr sz="16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54292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•"/>
        <a:defRPr sz="1600" kern="1200" baseline="0">
          <a:solidFill>
            <a:schemeClr val="accent2"/>
          </a:solidFill>
          <a:latin typeface="+mn-lt"/>
          <a:ea typeface="+mn-ea"/>
          <a:cs typeface="+mn-cs"/>
        </a:defRPr>
      </a:lvl5pPr>
      <a:lvl6pPr marL="719138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896938" indent="-1778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1074738" indent="-1778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1257300" indent="-1825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02">
          <p15:clr>
            <a:srgbClr val="F26B43"/>
          </p15:clr>
        </p15:guide>
        <p15:guide id="2" pos="627">
          <p15:clr>
            <a:srgbClr val="F26B43"/>
          </p15:clr>
        </p15:guide>
        <p15:guide id="3" pos="7055">
          <p15:clr>
            <a:srgbClr val="F26B43"/>
          </p15:clr>
        </p15:guide>
        <p15:guide id="4" orient="horz" pos="838">
          <p15:clr>
            <a:srgbClr val="F26B43"/>
          </p15:clr>
        </p15:guide>
        <p15:guide id="5" orient="horz" pos="612">
          <p15:clr>
            <a:srgbClr val="F26B43"/>
          </p15:clr>
        </p15:guide>
        <p15:guide id="6" orient="horz" pos="27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www.youtube.com/watch?v=bLsaATEFIB0" TargetMode="External"/><Relationship Id="rId4" Type="http://schemas.openxmlformats.org/officeDocument/2006/relationships/image" Target="../media/image23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9" descr="world_map">
            <a:extLst>
              <a:ext uri="{FF2B5EF4-FFF2-40B4-BE49-F238E27FC236}">
                <a16:creationId xmlns:a16="http://schemas.microsoft.com/office/drawing/2014/main" id="{4FFF21C3-8841-445D-912A-A9A331E82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34000" contrast="-40000"/>
            <a:grayscl/>
          </a:blip>
          <a:srcRect/>
          <a:stretch>
            <a:fillRect/>
          </a:stretch>
        </p:blipFill>
        <p:spPr bwMode="auto">
          <a:xfrm>
            <a:off x="224589" y="1885887"/>
            <a:ext cx="11742821" cy="434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F3599B4-BD48-41E7-A14F-B548B4EF3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7EB60E-15ED-473C-A6E8-40EC4D2D81A9}" type="slidenum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" name="標題 3">
            <a:extLst>
              <a:ext uri="{FF2B5EF4-FFF2-40B4-BE49-F238E27FC236}">
                <a16:creationId xmlns:a16="http://schemas.microsoft.com/office/drawing/2014/main" id="{0B9C2AF6-853A-4824-AFA7-C688FE7C0732}"/>
              </a:ext>
            </a:extLst>
          </p:cNvPr>
          <p:cNvSpPr txBox="1">
            <a:spLocks/>
          </p:cNvSpPr>
          <p:nvPr/>
        </p:nvSpPr>
        <p:spPr>
          <a:xfrm>
            <a:off x="2275305" y="44135"/>
            <a:ext cx="7577219" cy="579645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標楷體" charset="0"/>
                <a:cs typeface="標楷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標楷體" charset="0"/>
                <a:cs typeface="標楷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標楷體" charset="0"/>
                <a:cs typeface="標楷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標楷體" charset="0"/>
                <a:cs typeface="標楷體" charset="0"/>
              </a:defRPr>
            </a:lvl5pPr>
            <a:lvl6pPr marL="685800" algn="ctr" rtl="0" fontAlgn="base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標楷體" charset="0"/>
                <a:cs typeface="標楷體" charset="0"/>
              </a:defRPr>
            </a:lvl6pPr>
            <a:lvl7pPr marL="1371600" algn="ctr" rtl="0" fontAlgn="base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標楷體" charset="0"/>
                <a:cs typeface="標楷體" charset="0"/>
              </a:defRPr>
            </a:lvl7pPr>
            <a:lvl8pPr marL="2057400" algn="ctr" rtl="0" fontAlgn="base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標楷體" charset="0"/>
                <a:cs typeface="標楷體" charset="0"/>
              </a:defRPr>
            </a:lvl8pPr>
            <a:lvl9pPr marL="2743200" algn="ctr" rtl="0" fontAlgn="base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標楷體" charset="0"/>
                <a:cs typeface="標楷體" charset="0"/>
              </a:defRPr>
            </a:lvl9pPr>
          </a:lstStyle>
          <a:p>
            <a:pPr defTabSz="609630">
              <a:lnSpc>
                <a:spcPct val="150000"/>
              </a:lnSpc>
            </a:pPr>
            <a:endParaRPr lang="en-US" altLang="zh-TW" sz="4000" kern="0" dirty="0">
              <a:solidFill>
                <a:srgbClr val="66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zh-TW" altLang="en-US" sz="4800" kern="0" dirty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</a:t>
            </a:r>
            <a:r>
              <a:rPr lang="zh-TW" altLang="en-US" sz="4800" kern="0" dirty="0">
                <a:solidFill>
                  <a:srgbClr val="800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淡江大學 </a:t>
            </a:r>
            <a:r>
              <a:rPr lang="zh-TW" altLang="en-US" sz="4800" i="0" u="none" strike="noStrike" baseline="0" dirty="0">
                <a:solidFill>
                  <a:srgbClr val="800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資訊管理學系</a:t>
            </a:r>
            <a:endParaRPr lang="en-US" altLang="zh-TW" sz="4800" i="0" u="none" strike="noStrike" baseline="0" dirty="0">
              <a:solidFill>
                <a:srgbClr val="80008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>
              <a:lnSpc>
                <a:spcPct val="150000"/>
              </a:lnSpc>
            </a:pPr>
            <a:r>
              <a:rPr lang="zh-TW" altLang="en-US" sz="4800" i="0" u="none" strike="noStrike" baseline="0" dirty="0">
                <a:solidFill>
                  <a:srgbClr val="800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企業實習廠商媒合說明會 </a:t>
            </a:r>
            <a:endParaRPr lang="en-US" altLang="zh-TW" sz="4800" kern="0" dirty="0">
              <a:solidFill>
                <a:srgbClr val="80008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defTabSz="609630">
              <a:lnSpc>
                <a:spcPts val="4000"/>
              </a:lnSpc>
            </a:pPr>
            <a:endParaRPr lang="en-US" altLang="zh-TW" sz="4800" kern="0" dirty="0">
              <a:solidFill>
                <a:srgbClr val="80008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defTabSz="609630">
              <a:lnSpc>
                <a:spcPts val="4000"/>
              </a:lnSpc>
            </a:pPr>
            <a:endParaRPr lang="en-US" altLang="zh-TW" sz="4800" kern="0" dirty="0">
              <a:solidFill>
                <a:srgbClr val="80008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defTabSz="609630">
              <a:lnSpc>
                <a:spcPts val="4000"/>
              </a:lnSpc>
            </a:pPr>
            <a:endParaRPr lang="en-US" altLang="zh-TW" sz="4800" kern="0" dirty="0">
              <a:solidFill>
                <a:srgbClr val="80008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defTabSz="609630">
              <a:lnSpc>
                <a:spcPts val="4000"/>
              </a:lnSpc>
            </a:pPr>
            <a:r>
              <a:rPr lang="en-US" altLang="zh-TW" sz="40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114</a:t>
            </a:r>
            <a:r>
              <a:rPr lang="zh-TW" altLang="en-US" sz="40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</a:t>
            </a:r>
            <a:r>
              <a:rPr lang="en-US" altLang="zh-TW" sz="40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11</a:t>
            </a:r>
            <a:r>
              <a:rPr lang="zh-TW" altLang="en-US" sz="40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</a:t>
            </a:r>
            <a:r>
              <a:rPr lang="en-US" altLang="zh-TW" sz="40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zh-TW" altLang="en-US" sz="40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日</a:t>
            </a:r>
            <a:br>
              <a:rPr lang="en-US" altLang="zh-TW" sz="4000" kern="0" dirty="0">
                <a:solidFill>
                  <a:srgbClr val="800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endParaRPr lang="en-US" altLang="zh-TW" sz="4000" kern="0" dirty="0">
              <a:solidFill>
                <a:srgbClr val="80008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685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791DA4EF-268E-4086-8C7C-D45235613C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81"/>
          <a:stretch/>
        </p:blipFill>
        <p:spPr>
          <a:xfrm>
            <a:off x="1278141" y="1665728"/>
            <a:ext cx="9635719" cy="453220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FECB814-AF63-F616-01E8-BFCDFE612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8141" y="-178705"/>
            <a:ext cx="171662" cy="357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4969" tIns="42484" rIns="84969" bIns="42484" numCol="1" anchor="ctr" anchorCtr="0" compatLnSpc="1">
            <a:prstTxWarp prst="textNoShape">
              <a:avLst/>
            </a:prstTxWarp>
            <a:spAutoFit/>
          </a:bodyPr>
          <a:lstStyle/>
          <a:p>
            <a:pPr defTabSz="472996"/>
            <a:endParaRPr lang="zh-TW" altLang="en-US" sz="1765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27" name="TextBox 12">
            <a:extLst>
              <a:ext uri="{FF2B5EF4-FFF2-40B4-BE49-F238E27FC236}">
                <a16:creationId xmlns:a16="http://schemas.microsoft.com/office/drawing/2014/main" id="{7023D933-A913-F96A-461A-81DB5E0AB7D8}"/>
              </a:ext>
            </a:extLst>
          </p:cNvPr>
          <p:cNvSpPr txBox="1"/>
          <p:nvPr/>
        </p:nvSpPr>
        <p:spPr>
          <a:xfrm>
            <a:off x="5519403" y="3052752"/>
            <a:ext cx="5078091" cy="8758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72996">
              <a:lnSpc>
                <a:spcPts val="7434"/>
              </a:lnSpc>
            </a:pPr>
            <a:r>
              <a:rPr lang="zh-TW" altLang="en-US" sz="5575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特黑體"/>
                <a:sym typeface="王漢宗特黑體"/>
              </a:rPr>
              <a:t>防制詐騙宣導</a:t>
            </a:r>
            <a:endParaRPr lang="en-US" sz="5575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王漢宗特黑體"/>
              <a:sym typeface="王漢宗特黑體"/>
            </a:endParaRPr>
          </a:p>
        </p:txBody>
      </p:sp>
      <p:sp>
        <p:nvSpPr>
          <p:cNvPr id="6" name="副標題 2"/>
          <p:cNvSpPr txBox="1"/>
          <p:nvPr/>
        </p:nvSpPr>
        <p:spPr>
          <a:xfrm>
            <a:off x="9103784" y="5747983"/>
            <a:ext cx="1938693" cy="443523"/>
          </a:xfrm>
          <a:prstGeom prst="rect">
            <a:avLst/>
          </a:prstGeom>
        </p:spPr>
        <p:txBody>
          <a:bodyPr vert="horz" lIns="94602" tIns="47301" rIns="94602" bIns="47301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49660">
              <a:spcBef>
                <a:spcPct val="50000"/>
              </a:spcBef>
            </a:pPr>
            <a:endParaRPr lang="zh-TW" altLang="en-US" sz="2602" b="1" dirty="0">
              <a:solidFill>
                <a:srgbClr val="76004B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2B4B4951-A399-4C01-9D74-7AD9A6249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72996"/>
            <a:fld id="{CCA44900-F3D8-401F-A08A-54CA2EC7C289}" type="slidenum">
              <a:rPr lang="zh-TW" altLang="en-US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rPr>
              <a:pPr defTabSz="472996"/>
              <a:t>11</a:t>
            </a:fld>
            <a:endParaRPr lang="zh-TW" altLang="en-US">
              <a:solidFill>
                <a:prstClr val="white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2DF8B861-0156-4693-8093-5EF49834AE43}"/>
              </a:ext>
            </a:extLst>
          </p:cNvPr>
          <p:cNvSpPr txBox="1"/>
          <p:nvPr/>
        </p:nvSpPr>
        <p:spPr>
          <a:xfrm>
            <a:off x="4360037" y="4446249"/>
            <a:ext cx="6400225" cy="8496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64572" tIns="75528" rIns="75528" bIns="75528" numCol="1" spcCol="1270" anchor="ctr" anchorCtr="0">
            <a:noAutofit/>
          </a:bodyPr>
          <a:lstStyle/>
          <a:p>
            <a:pPr defTabSz="13216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4460" b="1" dirty="0">
              <a:solidFill>
                <a:srgbClr val="76004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3A19433C-87C9-499E-A135-93C17F8927C5}"/>
              </a:ext>
            </a:extLst>
          </p:cNvPr>
          <p:cNvGrpSpPr/>
          <p:nvPr/>
        </p:nvGrpSpPr>
        <p:grpSpPr>
          <a:xfrm>
            <a:off x="1278140" y="1327999"/>
            <a:ext cx="9655188" cy="4532207"/>
            <a:chOff x="-1" y="1429136"/>
            <a:chExt cx="10390502" cy="4877368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6B200F87-0528-4D85-B0BD-D276BC2319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381" r="42376"/>
            <a:stretch/>
          </p:blipFill>
          <p:spPr>
            <a:xfrm>
              <a:off x="-1" y="1429136"/>
              <a:ext cx="5975288" cy="4877368"/>
            </a:xfrm>
            <a:prstGeom prst="rect">
              <a:avLst/>
            </a:prstGeom>
          </p:spPr>
        </p:pic>
        <p:sp>
          <p:nvSpPr>
            <p:cNvPr id="10" name="箭號: 五邊形 9">
              <a:extLst>
                <a:ext uri="{FF2B5EF4-FFF2-40B4-BE49-F238E27FC236}">
                  <a16:creationId xmlns:a16="http://schemas.microsoft.com/office/drawing/2014/main" id="{22AEE79B-D657-45A8-B19D-9770D9EDC473}"/>
                </a:ext>
              </a:extLst>
            </p:cNvPr>
            <p:cNvSpPr/>
            <p:nvPr/>
          </p:nvSpPr>
          <p:spPr>
            <a:xfrm rot="10800000">
              <a:off x="4185546" y="2649986"/>
              <a:ext cx="6204955" cy="1778878"/>
            </a:xfrm>
            <a:prstGeom prst="homePlate">
              <a:avLst>
                <a:gd name="adj" fmla="val 30868"/>
              </a:avLst>
            </a:prstGeom>
            <a:solidFill>
              <a:srgbClr val="4817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72996"/>
              <a:endParaRPr lang="zh-TW" altLang="en-US" sz="1765" dirty="0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endParaRPr>
            </a:p>
          </p:txBody>
        </p:sp>
      </p:grpSp>
      <p:sp>
        <p:nvSpPr>
          <p:cNvPr id="6" name="文字方塊 5">
            <a:extLst>
              <a:ext uri="{FF2B5EF4-FFF2-40B4-BE49-F238E27FC236}">
                <a16:creationId xmlns:a16="http://schemas.microsoft.com/office/drawing/2014/main" id="{3B19BAAB-B4C5-516B-CA10-7416D02557C0}"/>
              </a:ext>
            </a:extLst>
          </p:cNvPr>
          <p:cNvSpPr txBox="1"/>
          <p:nvPr/>
        </p:nvSpPr>
        <p:spPr>
          <a:xfrm>
            <a:off x="6236499" y="3042405"/>
            <a:ext cx="4696829" cy="7731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64572" tIns="75528" rIns="75528" bIns="75528" numCol="1" spcCol="1270" anchor="ctr" anchorCtr="0">
            <a:noAutofit/>
          </a:bodyPr>
          <a:lstStyle/>
          <a:p>
            <a:pPr defTabSz="13216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5018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5018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lang="zh-TW" altLang="en-US" sz="5018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詐騙</a:t>
            </a:r>
          </a:p>
        </p:txBody>
      </p:sp>
    </p:spTree>
    <p:extLst>
      <p:ext uri="{BB962C8B-B14F-4D97-AF65-F5344CB8AC3E}">
        <p14:creationId xmlns:p14="http://schemas.microsoft.com/office/powerpoint/2010/main" val="368104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800748-F31C-B162-7AB2-374C3A9568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817D847D-669F-FCE5-9980-F9749CF33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72996"/>
            <a:fld id="{CCA44900-F3D8-401F-A08A-54CA2EC7C289}" type="slidenum">
              <a:rPr lang="zh-TW" altLang="en-US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rPr>
              <a:pPr defTabSz="472996"/>
              <a:t>12</a:t>
            </a:fld>
            <a:endParaRPr lang="zh-TW" altLang="en-US">
              <a:solidFill>
                <a:prstClr val="white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CD096070-9EA8-5DA2-0A32-639FE2312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8140" y="-438832"/>
            <a:ext cx="6025539" cy="357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4969" tIns="42484" rIns="84969" bIns="42484" numCol="1" anchor="ctr" anchorCtr="0" compatLnSpc="1">
            <a:prstTxWarp prst="textNoShape">
              <a:avLst/>
            </a:prstTxWarp>
            <a:spAutoFit/>
          </a:bodyPr>
          <a:lstStyle/>
          <a:p>
            <a:pPr defTabSz="472996"/>
            <a:endParaRPr lang="zh-TW" altLang="en-US" sz="1765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59571F56-9DA2-A801-7A44-E7396C339D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8140" y="-152882"/>
            <a:ext cx="6025539" cy="357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4969" tIns="42484" rIns="84969" bIns="42484" numCol="1" anchor="ctr" anchorCtr="0" compatLnSpc="1">
            <a:prstTxWarp prst="textNoShape">
              <a:avLst/>
            </a:prstTxWarp>
            <a:spAutoFit/>
          </a:bodyPr>
          <a:lstStyle/>
          <a:p>
            <a:pPr defTabSz="472996"/>
            <a:endParaRPr lang="zh-TW" altLang="en-US" sz="1765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823FAB63-4E96-0B50-2CDF-456892184328}"/>
              </a:ext>
            </a:extLst>
          </p:cNvPr>
          <p:cNvSpPr txBox="1"/>
          <p:nvPr/>
        </p:nvSpPr>
        <p:spPr>
          <a:xfrm>
            <a:off x="1833384" y="715365"/>
            <a:ext cx="6604025" cy="692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 b="1">
                <a:solidFill>
                  <a:srgbClr val="4817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defTabSz="472996"/>
            <a:r>
              <a:rPr lang="zh-TW" altLang="en-US" sz="3903" dirty="0"/>
              <a:t> </a:t>
            </a:r>
            <a:r>
              <a:rPr lang="en-US" altLang="zh-TW" sz="3903" dirty="0"/>
              <a:t>AI</a:t>
            </a:r>
            <a:r>
              <a:rPr lang="zh-TW" altLang="en-US" sz="3903" dirty="0"/>
              <a:t> 詐騙</a:t>
            </a:r>
          </a:p>
        </p:txBody>
      </p:sp>
      <p:sp>
        <p:nvSpPr>
          <p:cNvPr id="20" name="箭號: 五邊形 19">
            <a:extLst>
              <a:ext uri="{FF2B5EF4-FFF2-40B4-BE49-F238E27FC236}">
                <a16:creationId xmlns:a16="http://schemas.microsoft.com/office/drawing/2014/main" id="{97B1721F-D0DB-9A4A-C18C-0D3517FB2A3D}"/>
              </a:ext>
            </a:extLst>
          </p:cNvPr>
          <p:cNvSpPr/>
          <p:nvPr/>
        </p:nvSpPr>
        <p:spPr>
          <a:xfrm rot="10800000">
            <a:off x="7977860" y="799145"/>
            <a:ext cx="2935999" cy="518829"/>
          </a:xfrm>
          <a:prstGeom prst="homePlate">
            <a:avLst>
              <a:gd name="adj" fmla="val 46757"/>
            </a:avLst>
          </a:prstGeom>
          <a:solidFill>
            <a:srgbClr val="481753"/>
          </a:solidFill>
          <a:ln>
            <a:solidFill>
              <a:srgbClr val="7700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72996"/>
            <a:endParaRPr lang="zh-TW" altLang="en-US" sz="1765" dirty="0">
              <a:solidFill>
                <a:prstClr val="white"/>
              </a:solidFill>
              <a:latin typeface="Calibri"/>
              <a:ea typeface="新細明體" panose="02020500000000000000" pitchFamily="18" charset="-120"/>
            </a:endParaRP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30C1F4D8-94E9-05E4-8020-C6E1DB435655}"/>
              </a:ext>
            </a:extLst>
          </p:cNvPr>
          <p:cNvGrpSpPr/>
          <p:nvPr/>
        </p:nvGrpSpPr>
        <p:grpSpPr>
          <a:xfrm>
            <a:off x="2006181" y="1315422"/>
            <a:ext cx="8737657" cy="1057799"/>
            <a:chOff x="485895" y="1734919"/>
            <a:chExt cx="9403094" cy="1138358"/>
          </a:xfrm>
        </p:grpSpPr>
        <p:grpSp>
          <p:nvGrpSpPr>
            <p:cNvPr id="6" name="群組 5">
              <a:extLst>
                <a:ext uri="{FF2B5EF4-FFF2-40B4-BE49-F238E27FC236}">
                  <a16:creationId xmlns:a16="http://schemas.microsoft.com/office/drawing/2014/main" id="{C5299ED8-90F1-FC6D-24F8-4CD1219FA70A}"/>
                </a:ext>
              </a:extLst>
            </p:cNvPr>
            <p:cNvGrpSpPr/>
            <p:nvPr/>
          </p:nvGrpSpPr>
          <p:grpSpPr>
            <a:xfrm>
              <a:off x="541454" y="1988359"/>
              <a:ext cx="9347535" cy="558343"/>
              <a:chOff x="541454" y="1988359"/>
              <a:chExt cx="9347535" cy="558343"/>
            </a:xfrm>
          </p:grpSpPr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5C66BFCD-D94A-CFF4-787C-33D9D7996F0B}"/>
                  </a:ext>
                </a:extLst>
              </p:cNvPr>
              <p:cNvSpPr/>
              <p:nvPr/>
            </p:nvSpPr>
            <p:spPr>
              <a:xfrm>
                <a:off x="876622" y="1988359"/>
                <a:ext cx="9012367" cy="55834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472996">
                  <a:lnSpc>
                    <a:spcPct val="150000"/>
                  </a:lnSpc>
                </a:pPr>
                <a:r>
                  <a:rPr lang="zh-TW" altLang="en-US" sz="2416" b="1" dirty="0">
                    <a:solidFill>
                      <a:srgbClr val="76004B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冷靜想想反詐系列</a:t>
                </a:r>
                <a:r>
                  <a:rPr lang="en-US" altLang="zh-TW" sz="2416" b="1" dirty="0">
                    <a:solidFill>
                      <a:srgbClr val="76004B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【AI</a:t>
                </a:r>
                <a:r>
                  <a:rPr lang="zh-TW" altLang="en-US" sz="2416" b="1" dirty="0">
                    <a:solidFill>
                      <a:srgbClr val="76004B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深偽來電細分辨 講到匯款查證先</a:t>
                </a:r>
                <a:r>
                  <a:rPr lang="en-US" altLang="zh-TW" sz="2416" b="1" dirty="0">
                    <a:solidFill>
                      <a:srgbClr val="76004B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】</a:t>
                </a:r>
              </a:p>
            </p:txBody>
          </p:sp>
          <p:sp>
            <p:nvSpPr>
              <p:cNvPr id="5" name="橢圓 4">
                <a:extLst>
                  <a:ext uri="{FF2B5EF4-FFF2-40B4-BE49-F238E27FC236}">
                    <a16:creationId xmlns:a16="http://schemas.microsoft.com/office/drawing/2014/main" id="{FB50C6E1-C9D3-98C1-7766-DD15D6E04D06}"/>
                  </a:ext>
                </a:extLst>
              </p:cNvPr>
              <p:cNvSpPr/>
              <p:nvPr/>
            </p:nvSpPr>
            <p:spPr>
              <a:xfrm>
                <a:off x="541454" y="2222773"/>
                <a:ext cx="260796" cy="267492"/>
              </a:xfrm>
              <a:prstGeom prst="ellipse">
                <a:avLst/>
              </a:prstGeom>
              <a:solidFill>
                <a:srgbClr val="9C4D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72996"/>
                <a:endParaRPr lang="zh-TW" altLang="en-US" sz="1765" dirty="0">
                  <a:solidFill>
                    <a:prstClr val="white"/>
                  </a:solidFill>
                  <a:latin typeface="Calibri"/>
                  <a:ea typeface="新細明體" panose="02020500000000000000" pitchFamily="18" charset="-120"/>
                </a:endParaRPr>
              </a:p>
            </p:txBody>
          </p:sp>
        </p:grp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AA2DDDEF-2231-0BEA-8338-31DCF701812B}"/>
                </a:ext>
              </a:extLst>
            </p:cNvPr>
            <p:cNvSpPr/>
            <p:nvPr/>
          </p:nvSpPr>
          <p:spPr>
            <a:xfrm>
              <a:off x="485895" y="1734919"/>
              <a:ext cx="3451125" cy="11383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18623" indent="-318623" defTabSz="472996">
                <a:lnSpc>
                  <a:spcPct val="200000"/>
                </a:lnSpc>
                <a:spcBef>
                  <a:spcPts val="558"/>
                </a:spcBef>
                <a:buFont typeface="Wingdings" panose="05000000000000000000" pitchFamily="2" charset="2"/>
                <a:buChar char="ü"/>
              </a:pPr>
              <a:r>
                <a:rPr lang="en-US" altLang="zh-TW" sz="1673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</a:p>
          </p:txBody>
        </p:sp>
      </p:grpSp>
      <p:pic>
        <p:nvPicPr>
          <p:cNvPr id="33" name="圖片 32">
            <a:extLst>
              <a:ext uri="{FF2B5EF4-FFF2-40B4-BE49-F238E27FC236}">
                <a16:creationId xmlns:a16="http://schemas.microsoft.com/office/drawing/2014/main" id="{2716792A-73FB-95BD-35CE-C6E75213B2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7"/>
          <a:stretch/>
        </p:blipFill>
        <p:spPr>
          <a:xfrm>
            <a:off x="10112101" y="5812180"/>
            <a:ext cx="631737" cy="460313"/>
          </a:xfrm>
          <a:prstGeom prst="rect">
            <a:avLst/>
          </a:prstGeom>
        </p:spPr>
      </p:pic>
      <p:sp>
        <p:nvSpPr>
          <p:cNvPr id="8" name="箭號: 五邊形 7">
            <a:extLst>
              <a:ext uri="{FF2B5EF4-FFF2-40B4-BE49-F238E27FC236}">
                <a16:creationId xmlns:a16="http://schemas.microsoft.com/office/drawing/2014/main" id="{89A9F1DE-81CB-6924-105B-19BB61F9282C}"/>
              </a:ext>
            </a:extLst>
          </p:cNvPr>
          <p:cNvSpPr/>
          <p:nvPr/>
        </p:nvSpPr>
        <p:spPr>
          <a:xfrm>
            <a:off x="1266637" y="3306133"/>
            <a:ext cx="1479089" cy="1656914"/>
          </a:xfrm>
          <a:prstGeom prst="homePlate">
            <a:avLst>
              <a:gd name="adj" fmla="val 34049"/>
            </a:avLst>
          </a:prstGeom>
          <a:solidFill>
            <a:srgbClr val="9C4D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72996"/>
            <a:endParaRPr lang="zh-TW" altLang="en-US" sz="1765" dirty="0">
              <a:solidFill>
                <a:srgbClr val="9C4D7E"/>
              </a:solidFill>
              <a:latin typeface="Calibri"/>
              <a:ea typeface="新細明體" panose="02020500000000000000" pitchFamily="18" charset="-12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F84612BC-FEBE-10D0-007E-E986165F90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7" b="9922"/>
          <a:stretch>
            <a:fillRect/>
          </a:stretch>
        </p:blipFill>
        <p:spPr>
          <a:xfrm>
            <a:off x="2895013" y="2404605"/>
            <a:ext cx="6886158" cy="3558045"/>
          </a:xfrm>
          <a:prstGeom prst="rect">
            <a:avLst/>
          </a:prstGeom>
        </p:spPr>
      </p:pic>
      <p:sp>
        <p:nvSpPr>
          <p:cNvPr id="2" name="矩形 1">
            <a:hlinkClick r:id="rId5"/>
            <a:extLst>
              <a:ext uri="{FF2B5EF4-FFF2-40B4-BE49-F238E27FC236}">
                <a16:creationId xmlns:a16="http://schemas.microsoft.com/office/drawing/2014/main" id="{46CF91D4-1A6A-C8B1-7B68-489EAAB243EE}"/>
              </a:ext>
            </a:extLst>
          </p:cNvPr>
          <p:cNvSpPr/>
          <p:nvPr/>
        </p:nvSpPr>
        <p:spPr>
          <a:xfrm>
            <a:off x="2895013" y="2337915"/>
            <a:ext cx="6886158" cy="3593353"/>
          </a:xfrm>
          <a:prstGeom prst="rect">
            <a:avLst/>
          </a:prstGeom>
          <a:noFill/>
          <a:ln w="76200">
            <a:solidFill>
              <a:srgbClr val="9C4D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72996"/>
            <a:endParaRPr lang="zh-TW" altLang="en-US" sz="1765" dirty="0">
              <a:solidFill>
                <a:prstClr val="white"/>
              </a:solidFill>
              <a:latin typeface="Calibri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78964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2B4B4951-A399-4C01-9D74-7AD9A6249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72996"/>
            <a:fld id="{CCA44900-F3D8-401F-A08A-54CA2EC7C289}" type="slidenum">
              <a:rPr lang="zh-TW" altLang="en-US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rPr>
              <a:pPr defTabSz="472996"/>
              <a:t>13</a:t>
            </a:fld>
            <a:endParaRPr lang="zh-TW" altLang="en-US">
              <a:solidFill>
                <a:prstClr val="white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7" name="箭號: 五邊形 6">
            <a:extLst>
              <a:ext uri="{FF2B5EF4-FFF2-40B4-BE49-F238E27FC236}">
                <a16:creationId xmlns:a16="http://schemas.microsoft.com/office/drawing/2014/main" id="{D431F72C-E2F1-403D-9FED-D3E18F653198}"/>
              </a:ext>
            </a:extLst>
          </p:cNvPr>
          <p:cNvSpPr/>
          <p:nvPr/>
        </p:nvSpPr>
        <p:spPr>
          <a:xfrm>
            <a:off x="1278140" y="1229742"/>
            <a:ext cx="3065472" cy="601553"/>
          </a:xfrm>
          <a:prstGeom prst="homePlate">
            <a:avLst/>
          </a:prstGeom>
          <a:solidFill>
            <a:srgbClr val="481753"/>
          </a:solidFill>
          <a:ln>
            <a:solidFill>
              <a:srgbClr val="7700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72996"/>
            <a:endParaRPr lang="zh-TW" altLang="en-US" sz="1765" dirty="0">
              <a:solidFill>
                <a:prstClr val="white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608CE482-0C3B-41B2-AEBD-610FDB0F9D35}"/>
              </a:ext>
            </a:extLst>
          </p:cNvPr>
          <p:cNvSpPr txBox="1"/>
          <p:nvPr/>
        </p:nvSpPr>
        <p:spPr>
          <a:xfrm>
            <a:off x="4317214" y="1195598"/>
            <a:ext cx="6072741" cy="721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 b="1">
                <a:solidFill>
                  <a:srgbClr val="4817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defTabSz="472996"/>
            <a:r>
              <a:rPr lang="zh-TW" altLang="en-US" sz="4088" dirty="0"/>
              <a:t>懷疑是</a:t>
            </a:r>
            <a:r>
              <a:rPr lang="en-US" altLang="zh-TW" sz="4088" dirty="0"/>
              <a:t>AI</a:t>
            </a:r>
            <a:r>
              <a:rPr lang="zh-TW" altLang="en-US" sz="4088" dirty="0"/>
              <a:t>詐騙</a:t>
            </a:r>
            <a:r>
              <a:rPr lang="en-US" altLang="zh-TW" sz="4088" dirty="0"/>
              <a:t>,</a:t>
            </a:r>
            <a:r>
              <a:rPr lang="zh-TW" altLang="en-US" sz="4088" dirty="0"/>
              <a:t>怎麼辦</a:t>
            </a:r>
            <a:r>
              <a:rPr lang="en-US" altLang="zh-TW" sz="4088" dirty="0"/>
              <a:t>?</a:t>
            </a:r>
            <a:endParaRPr lang="zh-TW" altLang="en-US" sz="4088" dirty="0"/>
          </a:p>
        </p:txBody>
      </p: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5A2D13DA-E13D-4214-A2EE-CEDD7004BE47}"/>
              </a:ext>
            </a:extLst>
          </p:cNvPr>
          <p:cNvGrpSpPr/>
          <p:nvPr/>
        </p:nvGrpSpPr>
        <p:grpSpPr>
          <a:xfrm>
            <a:off x="1633465" y="2126839"/>
            <a:ext cx="9110373" cy="4135690"/>
            <a:chOff x="603980" y="2739622"/>
            <a:chExt cx="9804195" cy="4247454"/>
          </a:xfrm>
        </p:grpSpPr>
        <p:grpSp>
          <p:nvGrpSpPr>
            <p:cNvPr id="17" name="群組 16">
              <a:extLst>
                <a:ext uri="{FF2B5EF4-FFF2-40B4-BE49-F238E27FC236}">
                  <a16:creationId xmlns:a16="http://schemas.microsoft.com/office/drawing/2014/main" id="{98E6A619-3AF4-491A-B41A-CA4259233A00}"/>
                </a:ext>
              </a:extLst>
            </p:cNvPr>
            <p:cNvGrpSpPr/>
            <p:nvPr/>
          </p:nvGrpSpPr>
          <p:grpSpPr>
            <a:xfrm>
              <a:off x="603980" y="2739622"/>
              <a:ext cx="9804195" cy="4247454"/>
              <a:chOff x="603980" y="2739622"/>
              <a:chExt cx="9804195" cy="4247454"/>
            </a:xfrm>
          </p:grpSpPr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2DF8B861-0156-4693-8093-5EF49834AE43}"/>
                  </a:ext>
                </a:extLst>
              </p:cNvPr>
              <p:cNvSpPr txBox="1"/>
              <p:nvPr/>
            </p:nvSpPr>
            <p:spPr>
              <a:xfrm>
                <a:off x="3316605" y="4784864"/>
                <a:ext cx="6887650" cy="914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64572" tIns="75528" rIns="75528" bIns="75528" numCol="1" spcCol="1270" anchor="ctr" anchorCtr="0">
                <a:noAutofit/>
              </a:bodyPr>
              <a:lstStyle/>
              <a:p>
                <a:pPr defTabSz="132169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TW" altLang="en-US" sz="4460" b="1" dirty="0">
                  <a:solidFill>
                    <a:srgbClr val="76004B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pic>
            <p:nvPicPr>
              <p:cNvPr id="6" name="圖片 5">
                <a:extLst>
                  <a:ext uri="{FF2B5EF4-FFF2-40B4-BE49-F238E27FC236}">
                    <a16:creationId xmlns:a16="http://schemas.microsoft.com/office/drawing/2014/main" id="{B5F5CFE9-4BA7-4710-9851-D089E2AB3E1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04" t="26936" r="6722" b="10771"/>
              <a:stretch>
                <a:fillRect/>
              </a:stretch>
            </p:blipFill>
            <p:spPr>
              <a:xfrm>
                <a:off x="603980" y="2739622"/>
                <a:ext cx="9804195" cy="4247454"/>
              </a:xfrm>
              <a:prstGeom prst="rect">
                <a:avLst/>
              </a:prstGeom>
            </p:spPr>
          </p:pic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E853F8C4-BEE8-4E39-94CF-DD396CFE9905}"/>
                  </a:ext>
                </a:extLst>
              </p:cNvPr>
              <p:cNvSpPr txBox="1"/>
              <p:nvPr/>
            </p:nvSpPr>
            <p:spPr>
              <a:xfrm>
                <a:off x="955140" y="3338757"/>
                <a:ext cx="2444322" cy="917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472996"/>
                <a:r>
                  <a:rPr lang="zh-TW" altLang="en-US" sz="2602" b="1" dirty="0">
                    <a:solidFill>
                      <a:srgbClr val="77004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怎麼確認對⽅ 影像是真是假？</a:t>
                </a:r>
              </a:p>
            </p:txBody>
          </p:sp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ED88E71F-CCA7-45D1-9DB1-405EB4C79618}"/>
                  </a:ext>
                </a:extLst>
              </p:cNvPr>
              <p:cNvSpPr txBox="1"/>
              <p:nvPr/>
            </p:nvSpPr>
            <p:spPr>
              <a:xfrm>
                <a:off x="1040532" y="4613177"/>
                <a:ext cx="2255350" cy="18517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lnSpc>
                    <a:spcPct val="150000"/>
                  </a:lnSpc>
                  <a:defRPr sz="2400" b="1"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1pPr>
              </a:lstStyle>
              <a:p>
                <a:pPr algn="ctr" defTabSz="472996">
                  <a:lnSpc>
                    <a:spcPct val="100000"/>
                  </a:lnSpc>
                  <a:spcBef>
                    <a:spcPts val="3447"/>
                  </a:spcBef>
                </a:pPr>
                <a:r>
                  <a:rPr lang="zh-TW" altLang="en-US" sz="2416" spc="-19" dirty="0">
                    <a:solidFill>
                      <a:srgbClr val="4D4D4D"/>
                    </a:solidFill>
                    <a:latin typeface="微軟正黑體"/>
                    <a:cs typeface="微軟正黑體"/>
                  </a:rPr>
                  <a:t>請他點頭搖頭</a:t>
                </a:r>
                <a:r>
                  <a:rPr lang="en-US" altLang="zh-TW" sz="2416" spc="-19" dirty="0">
                    <a:solidFill>
                      <a:srgbClr val="4D4D4D"/>
                    </a:solidFill>
                    <a:latin typeface="微軟正黑體"/>
                    <a:cs typeface="微軟正黑體"/>
                  </a:rPr>
                  <a:t>!</a:t>
                </a:r>
                <a:endParaRPr lang="zh-TW" altLang="en-US" sz="2416" dirty="0">
                  <a:solidFill>
                    <a:prstClr val="black"/>
                  </a:solidFill>
                  <a:latin typeface="微軟正黑體"/>
                  <a:cs typeface="微軟正黑體"/>
                </a:endParaRPr>
              </a:p>
              <a:p>
                <a:pPr marL="11801" marR="4720" algn="ctr" defTabSz="472996">
                  <a:lnSpc>
                    <a:spcPct val="123600"/>
                  </a:lnSpc>
                </a:pPr>
                <a:r>
                  <a:rPr lang="zh-TW" altLang="en-US" sz="2416" spc="-14" dirty="0">
                    <a:solidFill>
                      <a:srgbClr val="4D4D4D"/>
                    </a:solidFill>
                    <a:latin typeface="微軟正黑體"/>
                    <a:cs typeface="微軟正黑體"/>
                  </a:rPr>
                  <a:t>若是換臉，臉的邊緣會出</a:t>
                </a:r>
                <a:r>
                  <a:rPr lang="zh-TW" altLang="en-US" sz="2416" spc="-19" dirty="0">
                    <a:solidFill>
                      <a:srgbClr val="4D4D4D"/>
                    </a:solidFill>
                    <a:latin typeface="微軟正黑體"/>
                    <a:cs typeface="微軟正黑體"/>
                  </a:rPr>
                  <a:t>現模糊或是閃爍</a:t>
                </a:r>
                <a:endParaRPr lang="zh-TW" altLang="en-US" sz="2416" dirty="0">
                  <a:solidFill>
                    <a:prstClr val="black"/>
                  </a:solidFill>
                  <a:latin typeface="微軟正黑體"/>
                  <a:cs typeface="微軟正黑體"/>
                </a:endParaRPr>
              </a:p>
            </p:txBody>
          </p:sp>
        </p:grpSp>
        <p:cxnSp>
          <p:nvCxnSpPr>
            <p:cNvPr id="19" name="直線接點 18">
              <a:extLst>
                <a:ext uri="{FF2B5EF4-FFF2-40B4-BE49-F238E27FC236}">
                  <a16:creationId xmlns:a16="http://schemas.microsoft.com/office/drawing/2014/main" id="{B5F89427-752C-4376-8879-6FF60078667B}"/>
                </a:ext>
              </a:extLst>
            </p:cNvPr>
            <p:cNvCxnSpPr/>
            <p:nvPr/>
          </p:nvCxnSpPr>
          <p:spPr>
            <a:xfrm>
              <a:off x="1265158" y="4382975"/>
              <a:ext cx="1683945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>
              <a:extLst>
                <a:ext uri="{FF2B5EF4-FFF2-40B4-BE49-F238E27FC236}">
                  <a16:creationId xmlns:a16="http://schemas.microsoft.com/office/drawing/2014/main" id="{4C415005-0E41-4470-A6F5-6D964EF61626}"/>
                </a:ext>
              </a:extLst>
            </p:cNvPr>
            <p:cNvCxnSpPr/>
            <p:nvPr/>
          </p:nvCxnSpPr>
          <p:spPr>
            <a:xfrm>
              <a:off x="4564396" y="4382975"/>
              <a:ext cx="1683945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 21">
              <a:extLst>
                <a:ext uri="{FF2B5EF4-FFF2-40B4-BE49-F238E27FC236}">
                  <a16:creationId xmlns:a16="http://schemas.microsoft.com/office/drawing/2014/main" id="{0FE42471-1E6B-4571-AC98-C5B7866EEE1C}"/>
                </a:ext>
              </a:extLst>
            </p:cNvPr>
            <p:cNvCxnSpPr/>
            <p:nvPr/>
          </p:nvCxnSpPr>
          <p:spPr>
            <a:xfrm>
              <a:off x="7941861" y="4382975"/>
              <a:ext cx="1683945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圖片 26">
            <a:extLst>
              <a:ext uri="{FF2B5EF4-FFF2-40B4-BE49-F238E27FC236}">
                <a16:creationId xmlns:a16="http://schemas.microsoft.com/office/drawing/2014/main" id="{DBD0D59D-EF78-411E-BDDA-EF75AC4399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7"/>
          <a:stretch/>
        </p:blipFill>
        <p:spPr>
          <a:xfrm>
            <a:off x="9758218" y="1210208"/>
            <a:ext cx="631737" cy="460313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97D94835-76DE-A86C-D604-E1B328E8BFC4}"/>
              </a:ext>
            </a:extLst>
          </p:cNvPr>
          <p:cNvSpPr txBox="1"/>
          <p:nvPr/>
        </p:nvSpPr>
        <p:spPr>
          <a:xfrm>
            <a:off x="4960328" y="2694937"/>
            <a:ext cx="2271342" cy="8931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77004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defTabSz="472996"/>
            <a:r>
              <a:rPr lang="zh-TW" altLang="en-US" sz="2602" dirty="0"/>
              <a:t>怎麼確認對⽅ 是我認識的⼈？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970850" y="3941545"/>
            <a:ext cx="2260820" cy="169700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spcBef>
                <a:spcPts val="3710"/>
              </a:spcBef>
              <a:defRPr sz="2600" b="1" spc="-20">
                <a:solidFill>
                  <a:srgbClr val="4D4D4D"/>
                </a:solidFill>
                <a:latin typeface="微軟正黑體"/>
                <a:ea typeface="微軟正黑體" panose="020B0604030504040204" pitchFamily="34" charset="-120"/>
                <a:cs typeface="微軟正黑體"/>
              </a:defRPr>
            </a:lvl1pPr>
          </a:lstStyle>
          <a:p>
            <a:pPr defTabSz="472996">
              <a:lnSpc>
                <a:spcPct val="150000"/>
              </a:lnSpc>
              <a:spcBef>
                <a:spcPts val="0"/>
              </a:spcBef>
            </a:pPr>
            <a:r>
              <a:rPr sz="2416" spc="-19" dirty="0" err="1"/>
              <a:t>設定通關密語</a:t>
            </a:r>
            <a:r>
              <a:rPr lang="en-US" sz="2416" spc="-19" dirty="0"/>
              <a:t>!</a:t>
            </a:r>
            <a:endParaRPr sz="2416" spc="-19" dirty="0"/>
          </a:p>
          <a:p>
            <a:pPr defTabSz="472996">
              <a:lnSpc>
                <a:spcPct val="150000"/>
              </a:lnSpc>
              <a:spcBef>
                <a:spcPts val="0"/>
              </a:spcBef>
            </a:pPr>
            <a:r>
              <a:rPr sz="2416" spc="-19" dirty="0"/>
              <a:t>像是綽號、喜歡吃的東西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9FE1F563-8229-1C5B-3832-D20B5AF7B4FB}"/>
              </a:ext>
            </a:extLst>
          </p:cNvPr>
          <p:cNvSpPr txBox="1"/>
          <p:nvPr/>
        </p:nvSpPr>
        <p:spPr>
          <a:xfrm>
            <a:off x="8118612" y="2694936"/>
            <a:ext cx="2271342" cy="8931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77004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defTabSz="472996"/>
            <a:r>
              <a:rPr lang="zh-TW" altLang="en-US" sz="2602" dirty="0"/>
              <a:t>視訊那頭要求匯款怎麼辦？</a:t>
            </a:r>
          </a:p>
        </p:txBody>
      </p:sp>
      <p:sp>
        <p:nvSpPr>
          <p:cNvPr id="5" name="object 15"/>
          <p:cNvSpPr txBox="1"/>
          <p:nvPr/>
        </p:nvSpPr>
        <p:spPr>
          <a:xfrm>
            <a:off x="8000970" y="3971809"/>
            <a:ext cx="2387898" cy="169700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spcBef>
                <a:spcPts val="0"/>
              </a:spcBef>
              <a:defRPr sz="2600" b="1" spc="-20">
                <a:solidFill>
                  <a:srgbClr val="4D4D4D"/>
                </a:solidFill>
                <a:latin typeface="微軟正黑體"/>
                <a:ea typeface="微軟正黑體" panose="020B0604030504040204" pitchFamily="34" charset="-120"/>
                <a:cs typeface="微軟正黑體"/>
              </a:defRPr>
            </a:lvl1pPr>
          </a:lstStyle>
          <a:p>
            <a:pPr defTabSz="472996"/>
            <a:r>
              <a:rPr sz="2416" spc="-19" dirty="0" err="1"/>
              <a:t>冷靜想⼀下</a:t>
            </a:r>
            <a:endParaRPr lang="en-US" sz="2416" spc="-19" dirty="0"/>
          </a:p>
          <a:p>
            <a:pPr defTabSz="472996"/>
            <a:r>
              <a:rPr lang="zh-TW" altLang="en-US" sz="2416" spc="-19" dirty="0"/>
              <a:t> </a:t>
            </a:r>
            <a:r>
              <a:rPr sz="2416" spc="-19" dirty="0"/>
              <a:t>善⽤⼯具，</a:t>
            </a:r>
            <a:endParaRPr lang="en-US" sz="2416" spc="-19" dirty="0"/>
          </a:p>
          <a:p>
            <a:pPr defTabSz="472996"/>
            <a:r>
              <a:rPr lang="zh-TW" altLang="en-US" sz="2416" spc="-19" dirty="0"/>
              <a:t>去查證看看</a:t>
            </a:r>
            <a:endParaRPr sz="2416" spc="-19" dirty="0"/>
          </a:p>
        </p:txBody>
      </p:sp>
    </p:spTree>
    <p:extLst>
      <p:ext uri="{BB962C8B-B14F-4D97-AF65-F5344CB8AC3E}">
        <p14:creationId xmlns:p14="http://schemas.microsoft.com/office/powerpoint/2010/main" val="2697156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2B4B4951-A399-4C01-9D74-7AD9A6249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72996"/>
            <a:fld id="{CCA44900-F3D8-401F-A08A-54CA2EC7C289}" type="slidenum">
              <a:rPr lang="zh-TW" altLang="en-US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rPr>
              <a:pPr defTabSz="472996"/>
              <a:t>14</a:t>
            </a:fld>
            <a:endParaRPr lang="zh-TW" altLang="en-US">
              <a:solidFill>
                <a:prstClr val="white"/>
              </a:solidFill>
              <a:latin typeface="Calibri"/>
              <a:ea typeface="新細明體" panose="02020500000000000000" pitchFamily="18" charset="-120"/>
            </a:endParaRPr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3A19433C-87C9-499E-A135-93C17F8927C5}"/>
              </a:ext>
            </a:extLst>
          </p:cNvPr>
          <p:cNvGrpSpPr/>
          <p:nvPr/>
        </p:nvGrpSpPr>
        <p:grpSpPr>
          <a:xfrm>
            <a:off x="1278140" y="1327999"/>
            <a:ext cx="9655188" cy="4532207"/>
            <a:chOff x="-1" y="1429136"/>
            <a:chExt cx="10390502" cy="4877368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6B200F87-0528-4D85-B0BD-D276BC2319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381" r="42376"/>
            <a:stretch/>
          </p:blipFill>
          <p:spPr>
            <a:xfrm>
              <a:off x="-1" y="1429136"/>
              <a:ext cx="5975288" cy="4877368"/>
            </a:xfrm>
            <a:prstGeom prst="rect">
              <a:avLst/>
            </a:prstGeom>
          </p:spPr>
        </p:pic>
        <p:sp>
          <p:nvSpPr>
            <p:cNvPr id="10" name="箭號: 五邊形 9">
              <a:extLst>
                <a:ext uri="{FF2B5EF4-FFF2-40B4-BE49-F238E27FC236}">
                  <a16:creationId xmlns:a16="http://schemas.microsoft.com/office/drawing/2014/main" id="{22AEE79B-D657-45A8-B19D-9770D9EDC473}"/>
                </a:ext>
              </a:extLst>
            </p:cNvPr>
            <p:cNvSpPr/>
            <p:nvPr/>
          </p:nvSpPr>
          <p:spPr>
            <a:xfrm rot="10800000">
              <a:off x="4185546" y="2649986"/>
              <a:ext cx="6204955" cy="1778878"/>
            </a:xfrm>
            <a:prstGeom prst="homePlate">
              <a:avLst>
                <a:gd name="adj" fmla="val 30868"/>
              </a:avLst>
            </a:prstGeom>
            <a:solidFill>
              <a:srgbClr val="4817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72996"/>
              <a:endParaRPr lang="zh-TW" altLang="en-US" sz="1765" dirty="0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endParaRPr>
            </a:p>
          </p:txBody>
        </p:sp>
      </p:grpSp>
      <p:sp>
        <p:nvSpPr>
          <p:cNvPr id="6" name="文字方塊 5">
            <a:extLst>
              <a:ext uri="{FF2B5EF4-FFF2-40B4-BE49-F238E27FC236}">
                <a16:creationId xmlns:a16="http://schemas.microsoft.com/office/drawing/2014/main" id="{3B19BAAB-B4C5-516B-CA10-7416D02557C0}"/>
              </a:ext>
            </a:extLst>
          </p:cNvPr>
          <p:cNvSpPr txBox="1"/>
          <p:nvPr/>
        </p:nvSpPr>
        <p:spPr>
          <a:xfrm>
            <a:off x="5487321" y="2962080"/>
            <a:ext cx="6789257" cy="7731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64572" tIns="75528" rIns="75528" bIns="75528" numCol="1" spcCol="1270" anchor="ctr" anchorCtr="0">
            <a:noAutofit/>
          </a:bodyPr>
          <a:lstStyle/>
          <a:p>
            <a:pPr defTabSz="13216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5018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釣魚訊息詐騙</a:t>
            </a:r>
          </a:p>
        </p:txBody>
      </p:sp>
    </p:spTree>
    <p:extLst>
      <p:ext uri="{BB962C8B-B14F-4D97-AF65-F5344CB8AC3E}">
        <p14:creationId xmlns:p14="http://schemas.microsoft.com/office/powerpoint/2010/main" val="1233081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C6031A-848D-52BC-BA08-2A89598E96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D262D318-9B60-511F-FEF2-628AC2768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72996"/>
            <a:fld id="{CCA44900-F3D8-401F-A08A-54CA2EC7C289}" type="slidenum">
              <a:rPr lang="zh-TW" altLang="en-US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rPr>
              <a:pPr defTabSz="472996"/>
              <a:t>15</a:t>
            </a:fld>
            <a:endParaRPr lang="zh-TW" altLang="en-US">
              <a:solidFill>
                <a:prstClr val="white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580F898A-29A6-8DBF-3FE8-B91EB81BC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8140" y="-438832"/>
            <a:ext cx="6025539" cy="357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4969" tIns="42484" rIns="84969" bIns="42484" numCol="1" anchor="ctr" anchorCtr="0" compatLnSpc="1">
            <a:prstTxWarp prst="textNoShape">
              <a:avLst/>
            </a:prstTxWarp>
            <a:spAutoFit/>
          </a:bodyPr>
          <a:lstStyle/>
          <a:p>
            <a:pPr defTabSz="472996"/>
            <a:endParaRPr lang="zh-TW" altLang="en-US" sz="1765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85F32019-E79A-52B5-1D82-9F9EC4832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8140" y="-152882"/>
            <a:ext cx="6025539" cy="357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4969" tIns="42484" rIns="84969" bIns="42484" numCol="1" anchor="ctr" anchorCtr="0" compatLnSpc="1">
            <a:prstTxWarp prst="textNoShape">
              <a:avLst/>
            </a:prstTxWarp>
            <a:spAutoFit/>
          </a:bodyPr>
          <a:lstStyle/>
          <a:p>
            <a:pPr defTabSz="472996"/>
            <a:endParaRPr lang="zh-TW" altLang="en-US" sz="1765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7D194E66-C328-B180-3355-493BBA7B654A}"/>
              </a:ext>
            </a:extLst>
          </p:cNvPr>
          <p:cNvSpPr txBox="1"/>
          <p:nvPr/>
        </p:nvSpPr>
        <p:spPr>
          <a:xfrm>
            <a:off x="1833384" y="715365"/>
            <a:ext cx="6604025" cy="692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 b="1">
                <a:solidFill>
                  <a:srgbClr val="4817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defTabSz="472996"/>
            <a:r>
              <a:rPr lang="zh-TW" altLang="en-US" sz="3903" dirty="0"/>
              <a:t> 釣魚訊息詐騙</a:t>
            </a:r>
          </a:p>
        </p:txBody>
      </p:sp>
      <p:sp>
        <p:nvSpPr>
          <p:cNvPr id="20" name="箭號: 五邊形 19">
            <a:extLst>
              <a:ext uri="{FF2B5EF4-FFF2-40B4-BE49-F238E27FC236}">
                <a16:creationId xmlns:a16="http://schemas.microsoft.com/office/drawing/2014/main" id="{DE9CFA9A-F8D0-DFF8-AF26-CD1B4E4F2621}"/>
              </a:ext>
            </a:extLst>
          </p:cNvPr>
          <p:cNvSpPr/>
          <p:nvPr/>
        </p:nvSpPr>
        <p:spPr>
          <a:xfrm rot="10800000">
            <a:off x="7977860" y="799145"/>
            <a:ext cx="2935999" cy="518829"/>
          </a:xfrm>
          <a:prstGeom prst="homePlate">
            <a:avLst>
              <a:gd name="adj" fmla="val 46757"/>
            </a:avLst>
          </a:prstGeom>
          <a:solidFill>
            <a:srgbClr val="481753"/>
          </a:solidFill>
          <a:ln>
            <a:solidFill>
              <a:srgbClr val="7700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72996"/>
            <a:endParaRPr lang="zh-TW" altLang="en-US" sz="1765" dirty="0">
              <a:solidFill>
                <a:prstClr val="white"/>
              </a:solidFill>
              <a:latin typeface="Calibri"/>
              <a:ea typeface="新細明體" panose="02020500000000000000" pitchFamily="18" charset="-120"/>
            </a:endParaRP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D3C38EBC-EBD0-D5B0-70AF-116CDC2EA797}"/>
              </a:ext>
            </a:extLst>
          </p:cNvPr>
          <p:cNvGrpSpPr/>
          <p:nvPr/>
        </p:nvGrpSpPr>
        <p:grpSpPr>
          <a:xfrm>
            <a:off x="2006180" y="1276232"/>
            <a:ext cx="8737658" cy="1057799"/>
            <a:chOff x="485894" y="1692744"/>
            <a:chExt cx="9403095" cy="1138358"/>
          </a:xfrm>
        </p:grpSpPr>
        <p:grpSp>
          <p:nvGrpSpPr>
            <p:cNvPr id="6" name="群組 5">
              <a:extLst>
                <a:ext uri="{FF2B5EF4-FFF2-40B4-BE49-F238E27FC236}">
                  <a16:creationId xmlns:a16="http://schemas.microsoft.com/office/drawing/2014/main" id="{9C8EEC27-DAAA-A0DF-1DBB-DE0D8C1F614F}"/>
                </a:ext>
              </a:extLst>
            </p:cNvPr>
            <p:cNvGrpSpPr/>
            <p:nvPr/>
          </p:nvGrpSpPr>
          <p:grpSpPr>
            <a:xfrm>
              <a:off x="541454" y="1754562"/>
              <a:ext cx="9347535" cy="1066405"/>
              <a:chOff x="541454" y="1754562"/>
              <a:chExt cx="9347535" cy="1066405"/>
            </a:xfrm>
          </p:grpSpPr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493FF501-740A-FAC8-ED62-B37221E88B03}"/>
                  </a:ext>
                </a:extLst>
              </p:cNvPr>
              <p:cNvSpPr/>
              <p:nvPr/>
            </p:nvSpPr>
            <p:spPr>
              <a:xfrm>
                <a:off x="876622" y="1754562"/>
                <a:ext cx="9012367" cy="106640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472996">
                  <a:lnSpc>
                    <a:spcPct val="150000"/>
                  </a:lnSpc>
                </a:pPr>
                <a:r>
                  <a:rPr lang="zh-TW" altLang="en-US" sz="2416" b="1" dirty="0">
                    <a:solidFill>
                      <a:srgbClr val="76004B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釣魚詐騙多偽冒政府機關、金融業者發送釣魚簡訊或郵件</a:t>
                </a:r>
                <a:endParaRPr lang="en-US" altLang="zh-TW" sz="2416" b="1" dirty="0">
                  <a:solidFill>
                    <a:srgbClr val="76004B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" name="橢圓 4">
                <a:extLst>
                  <a:ext uri="{FF2B5EF4-FFF2-40B4-BE49-F238E27FC236}">
                    <a16:creationId xmlns:a16="http://schemas.microsoft.com/office/drawing/2014/main" id="{9ABBFD32-945E-ACF1-4C16-EA4EF0C38409}"/>
                  </a:ext>
                </a:extLst>
              </p:cNvPr>
              <p:cNvSpPr/>
              <p:nvPr/>
            </p:nvSpPr>
            <p:spPr>
              <a:xfrm>
                <a:off x="541454" y="2222773"/>
                <a:ext cx="260796" cy="267492"/>
              </a:xfrm>
              <a:prstGeom prst="ellipse">
                <a:avLst/>
              </a:prstGeom>
              <a:solidFill>
                <a:srgbClr val="9C4D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72996"/>
                <a:endParaRPr lang="zh-TW" altLang="en-US" sz="1765" dirty="0">
                  <a:solidFill>
                    <a:prstClr val="white"/>
                  </a:solidFill>
                  <a:latin typeface="Calibri"/>
                  <a:ea typeface="新細明體" panose="02020500000000000000" pitchFamily="18" charset="-120"/>
                </a:endParaRPr>
              </a:p>
            </p:txBody>
          </p:sp>
        </p:grp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2A3818C2-324A-0318-DD97-2527FE390F97}"/>
                </a:ext>
              </a:extLst>
            </p:cNvPr>
            <p:cNvSpPr/>
            <p:nvPr/>
          </p:nvSpPr>
          <p:spPr>
            <a:xfrm>
              <a:off x="485894" y="1692744"/>
              <a:ext cx="3451125" cy="11383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18623" indent="-318623" defTabSz="472996">
                <a:lnSpc>
                  <a:spcPct val="200000"/>
                </a:lnSpc>
                <a:spcBef>
                  <a:spcPts val="558"/>
                </a:spcBef>
                <a:buFont typeface="Wingdings" panose="05000000000000000000" pitchFamily="2" charset="2"/>
                <a:buChar char="ü"/>
              </a:pPr>
              <a:r>
                <a:rPr lang="en-US" altLang="zh-TW" sz="1673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</a:p>
          </p:txBody>
        </p:sp>
      </p:grpSp>
      <p:pic>
        <p:nvPicPr>
          <p:cNvPr id="33" name="圖片 32">
            <a:extLst>
              <a:ext uri="{FF2B5EF4-FFF2-40B4-BE49-F238E27FC236}">
                <a16:creationId xmlns:a16="http://schemas.microsoft.com/office/drawing/2014/main" id="{2DE86C64-8C98-DB2B-EE8F-1F06BA7AE1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7"/>
          <a:stretch/>
        </p:blipFill>
        <p:spPr>
          <a:xfrm>
            <a:off x="10112101" y="5812180"/>
            <a:ext cx="631737" cy="460313"/>
          </a:xfrm>
          <a:prstGeom prst="rect">
            <a:avLst/>
          </a:prstGeom>
        </p:spPr>
      </p:pic>
      <p:sp>
        <p:nvSpPr>
          <p:cNvPr id="8" name="箭號: 五邊形 7">
            <a:extLst>
              <a:ext uri="{FF2B5EF4-FFF2-40B4-BE49-F238E27FC236}">
                <a16:creationId xmlns:a16="http://schemas.microsoft.com/office/drawing/2014/main" id="{CDF31442-F8ED-147C-E47B-52961868857D}"/>
              </a:ext>
            </a:extLst>
          </p:cNvPr>
          <p:cNvSpPr/>
          <p:nvPr/>
        </p:nvSpPr>
        <p:spPr>
          <a:xfrm>
            <a:off x="1266637" y="3306133"/>
            <a:ext cx="1479089" cy="1656914"/>
          </a:xfrm>
          <a:prstGeom prst="homePlate">
            <a:avLst>
              <a:gd name="adj" fmla="val 34049"/>
            </a:avLst>
          </a:prstGeom>
          <a:solidFill>
            <a:srgbClr val="9C4D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72996"/>
            <a:endParaRPr lang="zh-TW" altLang="en-US" sz="1765" dirty="0">
              <a:solidFill>
                <a:srgbClr val="9C4D7E"/>
              </a:solidFill>
              <a:latin typeface="Calibri"/>
              <a:ea typeface="新細明體" panose="02020500000000000000" pitchFamily="18" charset="-120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257076B7-3389-8426-275F-0E74E8189F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351" y="2212529"/>
            <a:ext cx="6870181" cy="3860928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486FF0E9-914F-9B2B-59C1-C31AE23D56F3}"/>
              </a:ext>
            </a:extLst>
          </p:cNvPr>
          <p:cNvSpPr/>
          <p:nvPr/>
        </p:nvSpPr>
        <p:spPr>
          <a:xfrm>
            <a:off x="2811374" y="2255705"/>
            <a:ext cx="6886158" cy="3817752"/>
          </a:xfrm>
          <a:prstGeom prst="rect">
            <a:avLst/>
          </a:prstGeom>
          <a:noFill/>
          <a:ln w="76200">
            <a:solidFill>
              <a:srgbClr val="9C4D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72996"/>
            <a:endParaRPr lang="zh-TW" altLang="en-US" sz="1765" dirty="0">
              <a:solidFill>
                <a:prstClr val="white"/>
              </a:solidFill>
              <a:latin typeface="Calibri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12809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箭號: 五邊形 1">
            <a:extLst>
              <a:ext uri="{FF2B5EF4-FFF2-40B4-BE49-F238E27FC236}">
                <a16:creationId xmlns:a16="http://schemas.microsoft.com/office/drawing/2014/main" id="{990CF1A1-7D0F-D92B-CE42-A3CE5021ACFA}"/>
              </a:ext>
            </a:extLst>
          </p:cNvPr>
          <p:cNvSpPr/>
          <p:nvPr/>
        </p:nvSpPr>
        <p:spPr>
          <a:xfrm>
            <a:off x="3830395" y="5307703"/>
            <a:ext cx="1662781" cy="608746"/>
          </a:xfrm>
          <a:prstGeom prst="homePlate">
            <a:avLst>
              <a:gd name="adj" fmla="val 46757"/>
            </a:avLst>
          </a:prstGeom>
          <a:solidFill>
            <a:srgbClr val="DDC3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72996"/>
            <a:endParaRPr lang="zh-TW" altLang="en-US" sz="1765" dirty="0">
              <a:solidFill>
                <a:prstClr val="white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5" name="箭號: 五邊形 4">
            <a:extLst>
              <a:ext uri="{FF2B5EF4-FFF2-40B4-BE49-F238E27FC236}">
                <a16:creationId xmlns:a16="http://schemas.microsoft.com/office/drawing/2014/main" id="{CFE2249C-8165-9363-9BDB-33BF6ABEED53}"/>
              </a:ext>
            </a:extLst>
          </p:cNvPr>
          <p:cNvSpPr/>
          <p:nvPr/>
        </p:nvSpPr>
        <p:spPr>
          <a:xfrm>
            <a:off x="3830395" y="4202149"/>
            <a:ext cx="1662781" cy="608746"/>
          </a:xfrm>
          <a:prstGeom prst="homePlate">
            <a:avLst>
              <a:gd name="adj" fmla="val 46757"/>
            </a:avLst>
          </a:prstGeom>
          <a:solidFill>
            <a:srgbClr val="BD6B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72996"/>
            <a:endParaRPr lang="zh-TW" altLang="en-US" sz="1765" dirty="0">
              <a:solidFill>
                <a:prstClr val="white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12" name="箭號: 五邊形 11">
            <a:extLst>
              <a:ext uri="{FF2B5EF4-FFF2-40B4-BE49-F238E27FC236}">
                <a16:creationId xmlns:a16="http://schemas.microsoft.com/office/drawing/2014/main" id="{494D09DA-156F-3C0C-63C9-FEFB6C92A81E}"/>
              </a:ext>
            </a:extLst>
          </p:cNvPr>
          <p:cNvSpPr/>
          <p:nvPr/>
        </p:nvSpPr>
        <p:spPr>
          <a:xfrm>
            <a:off x="3830395" y="3191075"/>
            <a:ext cx="1662781" cy="608746"/>
          </a:xfrm>
          <a:prstGeom prst="homePlate">
            <a:avLst>
              <a:gd name="adj" fmla="val 46757"/>
            </a:avLst>
          </a:prstGeom>
          <a:solidFill>
            <a:srgbClr val="DDC3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72996"/>
            <a:endParaRPr lang="zh-TW" altLang="en-US" sz="1765" dirty="0">
              <a:solidFill>
                <a:prstClr val="white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10" name="箭號: 五邊形 9">
            <a:extLst>
              <a:ext uri="{FF2B5EF4-FFF2-40B4-BE49-F238E27FC236}">
                <a16:creationId xmlns:a16="http://schemas.microsoft.com/office/drawing/2014/main" id="{9B631053-374B-D59E-4820-A80EE33C9119}"/>
              </a:ext>
            </a:extLst>
          </p:cNvPr>
          <p:cNvSpPr/>
          <p:nvPr/>
        </p:nvSpPr>
        <p:spPr>
          <a:xfrm>
            <a:off x="3830395" y="2085521"/>
            <a:ext cx="1662781" cy="608746"/>
          </a:xfrm>
          <a:prstGeom prst="homePlate">
            <a:avLst>
              <a:gd name="adj" fmla="val 46757"/>
            </a:avLst>
          </a:prstGeom>
          <a:solidFill>
            <a:srgbClr val="BD6B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72996"/>
            <a:endParaRPr lang="zh-TW" altLang="en-US" sz="1765" dirty="0">
              <a:solidFill>
                <a:prstClr val="white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2B4B4951-A399-4C01-9D74-7AD9A6249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72996"/>
            <a:fld id="{CCA44900-F3D8-401F-A08A-54CA2EC7C289}" type="slidenum">
              <a:rPr lang="zh-TW" altLang="en-US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rPr>
              <a:pPr defTabSz="472996"/>
              <a:t>16</a:t>
            </a:fld>
            <a:endParaRPr lang="zh-TW" altLang="en-US">
              <a:solidFill>
                <a:prstClr val="white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2DF8B861-0156-4693-8093-5EF49834AE43}"/>
              </a:ext>
            </a:extLst>
          </p:cNvPr>
          <p:cNvSpPr txBox="1"/>
          <p:nvPr/>
        </p:nvSpPr>
        <p:spPr>
          <a:xfrm>
            <a:off x="5278366" y="4452126"/>
            <a:ext cx="5731963" cy="8496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64572" tIns="75528" rIns="75528" bIns="75528" numCol="1" spcCol="1270" anchor="ctr" anchorCtr="0">
            <a:noAutofit/>
          </a:bodyPr>
          <a:lstStyle/>
          <a:p>
            <a:pPr defTabSz="13216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4460" b="1" dirty="0">
              <a:solidFill>
                <a:srgbClr val="76004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449832E-3915-45B3-86FF-64237C035B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8" t="27091" r="35430" b="1397"/>
          <a:stretch/>
        </p:blipFill>
        <p:spPr>
          <a:xfrm>
            <a:off x="1278142" y="1400415"/>
            <a:ext cx="3320083" cy="4610513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AD4FA56E-BC1D-11B5-F7B8-D1216508A9E5}"/>
              </a:ext>
            </a:extLst>
          </p:cNvPr>
          <p:cNvSpPr txBox="1"/>
          <p:nvPr/>
        </p:nvSpPr>
        <p:spPr>
          <a:xfrm>
            <a:off x="1737475" y="847072"/>
            <a:ext cx="6951849" cy="721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 b="1">
                <a:solidFill>
                  <a:srgbClr val="4817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defTabSz="472996"/>
            <a:r>
              <a:rPr lang="zh-TW" altLang="en-US" sz="4088" dirty="0"/>
              <a:t> 懷疑是釣魚詐騙</a:t>
            </a:r>
            <a:r>
              <a:rPr lang="en-US" altLang="zh-TW" sz="4088" dirty="0"/>
              <a:t>,</a:t>
            </a:r>
            <a:r>
              <a:rPr lang="zh-TW" altLang="en-US" sz="4088" dirty="0"/>
              <a:t>怎麼辦</a:t>
            </a:r>
            <a:r>
              <a:rPr lang="en-US" altLang="zh-TW" sz="4088" dirty="0"/>
              <a:t>?</a:t>
            </a:r>
            <a:endParaRPr lang="zh-TW" altLang="en-US" sz="4088" dirty="0"/>
          </a:p>
        </p:txBody>
      </p:sp>
      <p:sp>
        <p:nvSpPr>
          <p:cNvPr id="9" name="箭號: 五邊形 8">
            <a:extLst>
              <a:ext uri="{FF2B5EF4-FFF2-40B4-BE49-F238E27FC236}">
                <a16:creationId xmlns:a16="http://schemas.microsoft.com/office/drawing/2014/main" id="{6711F3B3-3CB9-E43F-C2ED-DD16ACB04F1B}"/>
              </a:ext>
            </a:extLst>
          </p:cNvPr>
          <p:cNvSpPr/>
          <p:nvPr/>
        </p:nvSpPr>
        <p:spPr>
          <a:xfrm rot="10800000">
            <a:off x="7722417" y="879601"/>
            <a:ext cx="3191441" cy="709112"/>
          </a:xfrm>
          <a:prstGeom prst="homePlate">
            <a:avLst>
              <a:gd name="adj" fmla="val 46757"/>
            </a:avLst>
          </a:prstGeom>
          <a:solidFill>
            <a:srgbClr val="481753"/>
          </a:solidFill>
          <a:ln>
            <a:solidFill>
              <a:srgbClr val="7700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72996"/>
            <a:endParaRPr lang="zh-TW" altLang="en-US" sz="1765" dirty="0">
              <a:solidFill>
                <a:prstClr val="white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47E34122-9324-653E-1214-FEF5CC8DA753}"/>
              </a:ext>
            </a:extLst>
          </p:cNvPr>
          <p:cNvSpPr txBox="1"/>
          <p:nvPr/>
        </p:nvSpPr>
        <p:spPr>
          <a:xfrm>
            <a:off x="5493176" y="1621241"/>
            <a:ext cx="5440152" cy="4297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24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algn="l" defTabSz="472996">
              <a:lnSpc>
                <a:spcPct val="240000"/>
              </a:lnSpc>
            </a:pPr>
            <a:r>
              <a:rPr lang="en-US" altLang="zh-TW" sz="2973" dirty="0">
                <a:solidFill>
                  <a:srgbClr val="76004B"/>
                </a:solidFill>
              </a:rPr>
              <a:t>Tip 1</a:t>
            </a:r>
            <a:r>
              <a:rPr lang="zh-TW" altLang="en-US" sz="2973" dirty="0">
                <a:solidFill>
                  <a:srgbClr val="76004B"/>
                </a:solidFill>
              </a:rPr>
              <a:t> 確認寄件者</a:t>
            </a:r>
            <a:endParaRPr lang="en-US" altLang="zh-TW" sz="2973" dirty="0">
              <a:solidFill>
                <a:srgbClr val="76004B"/>
              </a:solidFill>
            </a:endParaRPr>
          </a:p>
          <a:p>
            <a:pPr algn="l" defTabSz="472996">
              <a:lnSpc>
                <a:spcPct val="240000"/>
              </a:lnSpc>
            </a:pPr>
            <a:r>
              <a:rPr lang="en-US" altLang="zh-TW" sz="2973" dirty="0">
                <a:solidFill>
                  <a:srgbClr val="76004B"/>
                </a:solidFill>
              </a:rPr>
              <a:t>Tip 2</a:t>
            </a:r>
            <a:r>
              <a:rPr lang="zh-TW" altLang="en-US" sz="2973" dirty="0">
                <a:solidFill>
                  <a:srgbClr val="76004B"/>
                </a:solidFill>
              </a:rPr>
              <a:t> 主旨有緊急或威脅字眼</a:t>
            </a:r>
          </a:p>
          <a:p>
            <a:pPr algn="l" defTabSz="472996">
              <a:lnSpc>
                <a:spcPct val="240000"/>
              </a:lnSpc>
            </a:pPr>
            <a:r>
              <a:rPr lang="en-US" altLang="zh-TW" sz="2973" dirty="0">
                <a:solidFill>
                  <a:srgbClr val="76004B"/>
                </a:solidFill>
              </a:rPr>
              <a:t>Tip 3 </a:t>
            </a:r>
            <a:r>
              <a:rPr lang="zh-TW" altLang="en-US" sz="2973" dirty="0">
                <a:solidFill>
                  <a:srgbClr val="76004B"/>
                </a:solidFill>
              </a:rPr>
              <a:t>內文有簡體字</a:t>
            </a:r>
            <a:r>
              <a:rPr lang="en-US" altLang="zh-TW" sz="2973" dirty="0">
                <a:solidFill>
                  <a:srgbClr val="76004B"/>
                </a:solidFill>
              </a:rPr>
              <a:t>&amp;</a:t>
            </a:r>
            <a:r>
              <a:rPr lang="zh-TW" altLang="en-US" sz="2973" dirty="0">
                <a:solidFill>
                  <a:srgbClr val="76004B"/>
                </a:solidFill>
              </a:rPr>
              <a:t>大陸用語</a:t>
            </a:r>
            <a:endParaRPr lang="en-US" altLang="zh-TW" sz="2973" dirty="0">
              <a:solidFill>
                <a:srgbClr val="76004B"/>
              </a:solidFill>
            </a:endParaRPr>
          </a:p>
          <a:p>
            <a:pPr algn="l" defTabSz="472996">
              <a:lnSpc>
                <a:spcPct val="240000"/>
              </a:lnSpc>
            </a:pPr>
            <a:r>
              <a:rPr lang="en-US" altLang="zh-TW" sz="2973" dirty="0">
                <a:solidFill>
                  <a:srgbClr val="76004B"/>
                </a:solidFill>
              </a:rPr>
              <a:t>Tip 4 </a:t>
            </a:r>
            <a:r>
              <a:rPr lang="zh-TW" altLang="en-US" sz="2973" dirty="0">
                <a:solidFill>
                  <a:srgbClr val="76004B"/>
                </a:solidFill>
              </a:rPr>
              <a:t>小心附件</a:t>
            </a:r>
            <a:r>
              <a:rPr lang="en-US" altLang="zh-TW" sz="2973" dirty="0">
                <a:solidFill>
                  <a:srgbClr val="76004B"/>
                </a:solidFill>
              </a:rPr>
              <a:t>&amp;</a:t>
            </a:r>
            <a:r>
              <a:rPr lang="zh-TW" altLang="en-US" sz="2973" dirty="0">
                <a:solidFill>
                  <a:srgbClr val="76004B"/>
                </a:solidFill>
              </a:rPr>
              <a:t>看清網址連結</a:t>
            </a:r>
          </a:p>
        </p:txBody>
      </p:sp>
    </p:spTree>
    <p:extLst>
      <p:ext uri="{BB962C8B-B14F-4D97-AF65-F5344CB8AC3E}">
        <p14:creationId xmlns:p14="http://schemas.microsoft.com/office/powerpoint/2010/main" val="686168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1B6A650-7D48-4404-BE61-CE71A514C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72996"/>
            <a:fld id="{CCA44900-F3D8-401F-A08A-54CA2EC7C289}" type="slidenum">
              <a:rPr lang="zh-TW" altLang="en-US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rPr>
              <a:pPr defTabSz="472996"/>
              <a:t>17</a:t>
            </a:fld>
            <a:endParaRPr lang="zh-TW" altLang="en-US">
              <a:solidFill>
                <a:prstClr val="white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5AAD9F8F-0B6F-4683-8B95-95DB9148DA44}"/>
              </a:ext>
            </a:extLst>
          </p:cNvPr>
          <p:cNvSpPr/>
          <p:nvPr/>
        </p:nvSpPr>
        <p:spPr>
          <a:xfrm>
            <a:off x="2457238" y="2762201"/>
            <a:ext cx="7277524" cy="13335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72996">
              <a:lnSpc>
                <a:spcPts val="2695"/>
              </a:lnSpc>
            </a:pPr>
            <a:r>
              <a:rPr lang="zh-TW" altLang="en-US" sz="5575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待客如親，服務用心</a:t>
            </a:r>
            <a:br>
              <a:rPr lang="en-US" altLang="zh-TW" sz="1858" b="1" dirty="0">
                <a:solidFill>
                  <a:srgbClr val="96188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en-US" altLang="zh-TW" sz="1858" b="1" dirty="0">
              <a:solidFill>
                <a:srgbClr val="96188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E26F9D9-90F9-49B6-9381-1F5DE74C14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81"/>
          <a:stretch/>
        </p:blipFill>
        <p:spPr>
          <a:xfrm>
            <a:off x="1278140" y="1648903"/>
            <a:ext cx="9635719" cy="4532207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119DF353-9AF8-403F-880A-DE2B3C7BA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1346" y="328949"/>
            <a:ext cx="3435829" cy="231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76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5DB4465E-3F60-4D57-B44A-CE4F7A757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72996"/>
            <a:fld id="{CCA44900-F3D8-401F-A08A-54CA2EC7C289}" type="slidenum">
              <a:rPr lang="zh-TW" altLang="en-US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rPr>
              <a:pPr defTabSz="472996"/>
              <a:t>18</a:t>
            </a:fld>
            <a:endParaRPr lang="zh-TW" altLang="en-US" dirty="0">
              <a:solidFill>
                <a:prstClr val="white"/>
              </a:solidFill>
              <a:latin typeface="Calibri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29150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2B4B4951-A399-4C01-9D74-7AD9A6249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729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A44900-F3D8-401F-A08A-54CA2EC7C289}" type="slidenum">
              <a:rPr kumimoji="0" lang="zh-TW" altLang="en-US" sz="92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4729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TW" altLang="en-US" sz="92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2DF8B861-0156-4693-8093-5EF49834AE43}"/>
              </a:ext>
            </a:extLst>
          </p:cNvPr>
          <p:cNvSpPr txBox="1"/>
          <p:nvPr/>
        </p:nvSpPr>
        <p:spPr>
          <a:xfrm>
            <a:off x="4360037" y="4446249"/>
            <a:ext cx="6400225" cy="8496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64572" tIns="75528" rIns="75528" bIns="75528" numCol="1" spcCol="1270" anchor="ctr" anchorCtr="0">
            <a:noAutofit/>
          </a:bodyPr>
          <a:lstStyle/>
          <a:p>
            <a:pPr marL="0" marR="0" lvl="0" indent="0" algn="l" defTabSz="132169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4460" b="1" i="0" u="none" strike="noStrike" kern="1200" cap="none" spc="0" normalizeH="0" baseline="0" noProof="0" dirty="0">
              <a:ln>
                <a:noFill/>
              </a:ln>
              <a:solidFill>
                <a:srgbClr val="76004B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3B19BAAB-B4C5-516B-CA10-7416D02557C0}"/>
              </a:ext>
            </a:extLst>
          </p:cNvPr>
          <p:cNvSpPr txBox="1"/>
          <p:nvPr/>
        </p:nvSpPr>
        <p:spPr>
          <a:xfrm>
            <a:off x="6236499" y="3042405"/>
            <a:ext cx="4696829" cy="7731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64572" tIns="75528" rIns="75528" bIns="75528" numCol="1" spcCol="1270" anchor="ctr" anchorCtr="0">
            <a:noAutofit/>
          </a:bodyPr>
          <a:lstStyle/>
          <a:p>
            <a:pPr marL="0" marR="0" lvl="0" indent="0" algn="l" defTabSz="132169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01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en-US" altLang="zh-TW" sz="501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AI</a:t>
            </a:r>
            <a:r>
              <a:rPr kumimoji="0" lang="zh-TW" altLang="en-US" sz="501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詐騙</a:t>
            </a:r>
          </a:p>
        </p:txBody>
      </p:sp>
      <p:sp>
        <p:nvSpPr>
          <p:cNvPr id="11" name="內容版面配置區 2">
            <a:extLst>
              <a:ext uri="{FF2B5EF4-FFF2-40B4-BE49-F238E27FC236}">
                <a16:creationId xmlns:a16="http://schemas.microsoft.com/office/drawing/2014/main" id="{08776FA0-6493-4B70-8151-435A53093F63}"/>
              </a:ext>
            </a:extLst>
          </p:cNvPr>
          <p:cNvSpPr txBox="1">
            <a:spLocks/>
          </p:cNvSpPr>
          <p:nvPr/>
        </p:nvSpPr>
        <p:spPr>
          <a:xfrm>
            <a:off x="1937195" y="953823"/>
            <a:ext cx="8701087" cy="4766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marL="514350" indent="-5143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9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16807" indent="-4286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>
                <a:solidFill>
                  <a:schemeClr val="tx1"/>
                </a:solidFill>
                <a:latin typeface="+mn-lt"/>
                <a:ea typeface="+mn-ea"/>
              </a:defRPr>
            </a:lvl2pPr>
            <a:lvl3pPr marL="17145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45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3pPr>
            <a:lvl4pPr marL="2397920" indent="-34052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4pPr>
            <a:lvl5pPr marL="30861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5pPr>
            <a:lvl6pPr marL="3771900" indent="-3429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3000">
                <a:solidFill>
                  <a:schemeClr val="tx1"/>
                </a:solidFill>
                <a:latin typeface="+mn-lt"/>
                <a:ea typeface="+mn-ea"/>
              </a:defRPr>
            </a:lvl6pPr>
            <a:lvl7pPr marL="4457700" indent="-3429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3000">
                <a:solidFill>
                  <a:schemeClr val="tx1"/>
                </a:solidFill>
                <a:latin typeface="+mn-lt"/>
                <a:ea typeface="+mn-ea"/>
              </a:defRPr>
            </a:lvl7pPr>
            <a:lvl8pPr marL="5143500" indent="-3429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3000">
                <a:solidFill>
                  <a:schemeClr val="tx1"/>
                </a:solidFill>
                <a:latin typeface="+mn-lt"/>
                <a:ea typeface="+mn-ea"/>
              </a:defRPr>
            </a:lvl8pPr>
            <a:lvl9pPr marL="5829300" indent="-3429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3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17" indent="-342917" defTabSz="60963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 sz="20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兆豐金控</a:t>
            </a:r>
            <a:r>
              <a:rPr lang="en-US" altLang="zh-TW" sz="20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代號</a:t>
            </a:r>
            <a:r>
              <a:rPr lang="en-US" altLang="zh-TW" sz="20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2886.TW)</a:t>
            </a:r>
            <a:r>
              <a:rPr lang="zh-TW" altLang="en-US" sz="20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為台灣市值最高的公股金控集團，關係企業含銀行、證券、票券、產險、創投、資產管理、投信等金融產業。</a:t>
            </a:r>
          </a:p>
          <a:p>
            <a:pPr marL="342917" indent="-342917" defTabSz="60963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en-US" sz="20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兆豐證券</a:t>
            </a:r>
            <a:r>
              <a:rPr lang="zh-TW" altLang="en-US" sz="20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隸屬兆豐金控集團重要子公司，擁有優良名聲及集團豐富資源與條件，具備完整金融業務，市場佔有率與獲利能力居公股券商之首。</a:t>
            </a: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20A8FB76-1AC6-4160-A926-2491993E1E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644" t="13486" r="28983" b="56711"/>
          <a:stretch/>
        </p:blipFill>
        <p:spPr>
          <a:xfrm>
            <a:off x="2590800" y="3116026"/>
            <a:ext cx="6804048" cy="2758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標題 1">
            <a:extLst>
              <a:ext uri="{FF2B5EF4-FFF2-40B4-BE49-F238E27FC236}">
                <a16:creationId xmlns:a16="http://schemas.microsoft.com/office/drawing/2014/main" id="{D86B16B2-AB15-4270-803F-342FCA775374}"/>
              </a:ext>
            </a:extLst>
          </p:cNvPr>
          <p:cNvSpPr txBox="1">
            <a:spLocks/>
          </p:cNvSpPr>
          <p:nvPr/>
        </p:nvSpPr>
        <p:spPr>
          <a:xfrm>
            <a:off x="850232" y="228185"/>
            <a:ext cx="2117557" cy="755736"/>
          </a:xfrm>
          <a:prstGeom prst="rect">
            <a:avLst/>
          </a:prstGeom>
        </p:spPr>
        <p:txBody>
          <a:bodyPr vert="horz" lIns="101807" tIns="50903" rIns="101807" bIns="50903" rtlCol="0" anchor="ctr">
            <a:normAutofit/>
          </a:bodyPr>
          <a:lstStyle>
            <a:lvl1pPr algn="l" defTabSz="94599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5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zh-TW" altLang="en-US" sz="3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關於兆豐</a:t>
            </a:r>
          </a:p>
        </p:txBody>
      </p:sp>
    </p:spTree>
    <p:extLst>
      <p:ext uri="{BB962C8B-B14F-4D97-AF65-F5344CB8AC3E}">
        <p14:creationId xmlns:p14="http://schemas.microsoft.com/office/powerpoint/2010/main" val="1795028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2B4B4951-A399-4C01-9D74-7AD9A6249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729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A44900-F3D8-401F-A08A-54CA2EC7C289}" type="slidenum">
              <a:rPr kumimoji="0" lang="zh-TW" altLang="en-US" sz="92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4729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TW" altLang="en-US" sz="92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2DF8B861-0156-4693-8093-5EF49834AE43}"/>
              </a:ext>
            </a:extLst>
          </p:cNvPr>
          <p:cNvSpPr txBox="1"/>
          <p:nvPr/>
        </p:nvSpPr>
        <p:spPr>
          <a:xfrm>
            <a:off x="4360037" y="4446249"/>
            <a:ext cx="6400225" cy="8496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64572" tIns="75528" rIns="75528" bIns="75528" numCol="1" spcCol="1270" anchor="ctr" anchorCtr="0">
            <a:noAutofit/>
          </a:bodyPr>
          <a:lstStyle/>
          <a:p>
            <a:pPr marL="0" marR="0" lvl="0" indent="0" algn="l" defTabSz="132169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4460" b="1" i="0" u="none" strike="noStrike" kern="1200" cap="none" spc="0" normalizeH="0" baseline="0" noProof="0" dirty="0">
              <a:ln>
                <a:noFill/>
              </a:ln>
              <a:solidFill>
                <a:srgbClr val="76004B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3B19BAAB-B4C5-516B-CA10-7416D02557C0}"/>
              </a:ext>
            </a:extLst>
          </p:cNvPr>
          <p:cNvSpPr txBox="1"/>
          <p:nvPr/>
        </p:nvSpPr>
        <p:spPr>
          <a:xfrm>
            <a:off x="6236499" y="3042405"/>
            <a:ext cx="4696829" cy="7731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64572" tIns="75528" rIns="75528" bIns="75528" numCol="1" spcCol="1270" anchor="ctr" anchorCtr="0">
            <a:noAutofit/>
          </a:bodyPr>
          <a:lstStyle/>
          <a:p>
            <a:pPr marL="0" marR="0" lvl="0" indent="0" algn="l" defTabSz="132169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01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en-US" altLang="zh-TW" sz="501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AI</a:t>
            </a:r>
            <a:r>
              <a:rPr kumimoji="0" lang="zh-TW" altLang="en-US" sz="501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詐騙</a:t>
            </a:r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FE4BC75E-CDDF-4816-817D-202D1C231F03}"/>
              </a:ext>
            </a:extLst>
          </p:cNvPr>
          <p:cNvSpPr txBox="1">
            <a:spLocks/>
          </p:cNvSpPr>
          <p:nvPr/>
        </p:nvSpPr>
        <p:spPr>
          <a:xfrm>
            <a:off x="1769328" y="942848"/>
            <a:ext cx="8697951" cy="51667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marL="514350" indent="-5143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9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16807" indent="-4286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4200">
                <a:solidFill>
                  <a:schemeClr val="tx1"/>
                </a:solidFill>
                <a:latin typeface="+mn-lt"/>
                <a:ea typeface="+mn-ea"/>
              </a:defRPr>
            </a:lvl2pPr>
            <a:lvl3pPr marL="17145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45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3pPr>
            <a:lvl4pPr marL="2397920" indent="-34052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0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4pPr>
            <a:lvl5pPr marL="30861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0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5pPr>
            <a:lvl6pPr marL="3771900" indent="-3429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3000">
                <a:solidFill>
                  <a:schemeClr val="tx1"/>
                </a:solidFill>
                <a:latin typeface="+mn-lt"/>
                <a:ea typeface="+mn-ea"/>
              </a:defRPr>
            </a:lvl6pPr>
            <a:lvl7pPr marL="4457700" indent="-3429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3000">
                <a:solidFill>
                  <a:schemeClr val="tx1"/>
                </a:solidFill>
                <a:latin typeface="+mn-lt"/>
                <a:ea typeface="+mn-ea"/>
              </a:defRPr>
            </a:lvl7pPr>
            <a:lvl8pPr marL="5143500" indent="-3429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3000">
                <a:solidFill>
                  <a:schemeClr val="tx1"/>
                </a:solidFill>
                <a:latin typeface="+mn-lt"/>
                <a:ea typeface="+mn-ea"/>
              </a:defRPr>
            </a:lvl8pPr>
            <a:lvl9pPr marL="5829300" indent="-3429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3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17" indent="-342917" defTabSz="60963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zh-TW" altLang="en-US" sz="20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資源雄厚業務多元：</a:t>
            </a:r>
            <a:r>
              <a:rPr lang="zh-TW" altLang="en-US" sz="20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兆豐證券業務齊全，擁有雄厚集團資源，</a:t>
            </a:r>
            <a:r>
              <a:rPr lang="zh-TW" altLang="en-US" sz="20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全台共</a:t>
            </a:r>
            <a:r>
              <a:rPr lang="en-US" altLang="zh-TW" sz="20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43</a:t>
            </a:r>
            <a:r>
              <a:rPr lang="zh-TW" altLang="en-US" sz="20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個服務據點</a:t>
            </a:r>
            <a:r>
              <a:rPr lang="en-US" altLang="zh-TW" sz="20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含總公司營業部</a:t>
            </a:r>
            <a:r>
              <a:rPr lang="en-US" altLang="zh-TW" sz="20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，經營經紀、承銷、自營、債券、財富管理、金融商品等多項業務，有超過</a:t>
            </a:r>
            <a:r>
              <a:rPr lang="en-US" altLang="zh-TW" sz="20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1,500</a:t>
            </a:r>
            <a:r>
              <a:rPr lang="zh-TW" altLang="en-US" sz="20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名員工。</a:t>
            </a:r>
          </a:p>
          <a:p>
            <a:pPr marL="0" indent="0" defTabSz="609630" eaLnBrk="1" hangingPunct="1">
              <a:lnSpc>
                <a:spcPts val="2800"/>
              </a:lnSpc>
              <a:spcBef>
                <a:spcPct val="0"/>
              </a:spcBef>
              <a:buNone/>
              <a:defRPr/>
            </a:pPr>
            <a:endParaRPr lang="zh-TW" altLang="en-US" sz="2000" kern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4AAE7FA8-5F82-44C8-9BB7-B2CE3CEA5F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607" t="18191" r="19020" b="16972"/>
          <a:stretch/>
        </p:blipFill>
        <p:spPr>
          <a:xfrm>
            <a:off x="7631373" y="2365248"/>
            <a:ext cx="2250141" cy="3715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圖片 4">
            <a:extLst>
              <a:ext uri="{FF2B5EF4-FFF2-40B4-BE49-F238E27FC236}">
                <a16:creationId xmlns:a16="http://schemas.microsoft.com/office/drawing/2014/main" id="{A710F578-8F61-4114-9F9A-B99F2638A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9" t="9651" r="37057" b="7037"/>
          <a:stretch>
            <a:fillRect/>
          </a:stretch>
        </p:blipFill>
        <p:spPr bwMode="auto">
          <a:xfrm>
            <a:off x="2455308" y="2472178"/>
            <a:ext cx="4344458" cy="375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標題 1">
            <a:extLst>
              <a:ext uri="{FF2B5EF4-FFF2-40B4-BE49-F238E27FC236}">
                <a16:creationId xmlns:a16="http://schemas.microsoft.com/office/drawing/2014/main" id="{873E699C-8A8B-4D54-9B06-2237D015A25E}"/>
              </a:ext>
            </a:extLst>
          </p:cNvPr>
          <p:cNvSpPr txBox="1">
            <a:spLocks/>
          </p:cNvSpPr>
          <p:nvPr/>
        </p:nvSpPr>
        <p:spPr>
          <a:xfrm>
            <a:off x="850232" y="228185"/>
            <a:ext cx="2117557" cy="755736"/>
          </a:xfrm>
          <a:prstGeom prst="rect">
            <a:avLst/>
          </a:prstGeom>
        </p:spPr>
        <p:txBody>
          <a:bodyPr vert="horz" lIns="101807" tIns="50903" rIns="101807" bIns="50903" rtlCol="0" anchor="ctr">
            <a:normAutofit/>
          </a:bodyPr>
          <a:lstStyle>
            <a:lvl1pPr algn="l" defTabSz="94599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5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zh-TW" altLang="en-US" sz="3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關於兆豐</a:t>
            </a:r>
          </a:p>
        </p:txBody>
      </p:sp>
    </p:spTree>
    <p:extLst>
      <p:ext uri="{BB962C8B-B14F-4D97-AF65-F5344CB8AC3E}">
        <p14:creationId xmlns:p14="http://schemas.microsoft.com/office/powerpoint/2010/main" val="2286651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2B4B4951-A399-4C01-9D74-7AD9A6249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729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A44900-F3D8-401F-A08A-54CA2EC7C289}" type="slidenum">
              <a:rPr kumimoji="0" lang="zh-TW" altLang="en-US" sz="92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4729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TW" altLang="en-US" sz="92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2DF8B861-0156-4693-8093-5EF49834AE43}"/>
              </a:ext>
            </a:extLst>
          </p:cNvPr>
          <p:cNvSpPr txBox="1"/>
          <p:nvPr/>
        </p:nvSpPr>
        <p:spPr>
          <a:xfrm>
            <a:off x="4360037" y="4446249"/>
            <a:ext cx="6400225" cy="8496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64572" tIns="75528" rIns="75528" bIns="75528" numCol="1" spcCol="1270" anchor="ctr" anchorCtr="0">
            <a:noAutofit/>
          </a:bodyPr>
          <a:lstStyle/>
          <a:p>
            <a:pPr marL="0" marR="0" lvl="0" indent="0" algn="l" defTabSz="132169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4460" b="1" i="0" u="none" strike="noStrike" kern="1200" cap="none" spc="0" normalizeH="0" baseline="0" noProof="0" dirty="0">
              <a:ln>
                <a:noFill/>
              </a:ln>
              <a:solidFill>
                <a:srgbClr val="76004B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3B19BAAB-B4C5-516B-CA10-7416D02557C0}"/>
              </a:ext>
            </a:extLst>
          </p:cNvPr>
          <p:cNvSpPr txBox="1"/>
          <p:nvPr/>
        </p:nvSpPr>
        <p:spPr>
          <a:xfrm>
            <a:off x="6236499" y="3042405"/>
            <a:ext cx="4696829" cy="7731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64572" tIns="75528" rIns="75528" bIns="75528" numCol="1" spcCol="1270" anchor="ctr" anchorCtr="0">
            <a:noAutofit/>
          </a:bodyPr>
          <a:lstStyle/>
          <a:p>
            <a:pPr marL="0" marR="0" lvl="0" indent="0" algn="l" defTabSz="132169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01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en-US" altLang="zh-TW" sz="501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AI</a:t>
            </a:r>
            <a:r>
              <a:rPr kumimoji="0" lang="zh-TW" altLang="en-US" sz="501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詐騙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EDEBB99B-5ACB-441B-B23B-3F31AA39E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717" y="1106222"/>
            <a:ext cx="10772566" cy="4645555"/>
          </a:xfrm>
          <a:prstGeom prst="rect">
            <a:avLst/>
          </a:prstGeom>
        </p:spPr>
      </p:pic>
      <p:sp>
        <p:nvSpPr>
          <p:cNvPr id="8" name="標題 1">
            <a:extLst>
              <a:ext uri="{FF2B5EF4-FFF2-40B4-BE49-F238E27FC236}">
                <a16:creationId xmlns:a16="http://schemas.microsoft.com/office/drawing/2014/main" id="{FB7AA980-78DE-4EEB-ADA9-BFF6CCD42AA5}"/>
              </a:ext>
            </a:extLst>
          </p:cNvPr>
          <p:cNvSpPr txBox="1">
            <a:spLocks/>
          </p:cNvSpPr>
          <p:nvPr/>
        </p:nvSpPr>
        <p:spPr>
          <a:xfrm>
            <a:off x="850232" y="228185"/>
            <a:ext cx="2117557" cy="755736"/>
          </a:xfrm>
          <a:prstGeom prst="rect">
            <a:avLst/>
          </a:prstGeom>
        </p:spPr>
        <p:txBody>
          <a:bodyPr vert="horz" lIns="101807" tIns="50903" rIns="101807" bIns="50903" rtlCol="0" anchor="ctr">
            <a:normAutofit/>
          </a:bodyPr>
          <a:lstStyle>
            <a:lvl1pPr algn="l" defTabSz="94599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5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zh-TW" altLang="en-US" sz="3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實習說明</a:t>
            </a:r>
          </a:p>
        </p:txBody>
      </p:sp>
    </p:spTree>
    <p:extLst>
      <p:ext uri="{BB962C8B-B14F-4D97-AF65-F5344CB8AC3E}">
        <p14:creationId xmlns:p14="http://schemas.microsoft.com/office/powerpoint/2010/main" val="1193309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2B4B4951-A399-4C01-9D74-7AD9A6249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729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A44900-F3D8-401F-A08A-54CA2EC7C289}" type="slidenum">
              <a:rPr kumimoji="0" lang="zh-TW" altLang="en-US" sz="92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4729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TW" altLang="en-US" sz="92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2DF8B861-0156-4693-8093-5EF49834AE43}"/>
              </a:ext>
            </a:extLst>
          </p:cNvPr>
          <p:cNvSpPr txBox="1"/>
          <p:nvPr/>
        </p:nvSpPr>
        <p:spPr>
          <a:xfrm>
            <a:off x="4360037" y="4446249"/>
            <a:ext cx="6400225" cy="8496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64572" tIns="75528" rIns="75528" bIns="75528" numCol="1" spcCol="1270" anchor="ctr" anchorCtr="0">
            <a:noAutofit/>
          </a:bodyPr>
          <a:lstStyle/>
          <a:p>
            <a:pPr marL="0" marR="0" lvl="0" indent="0" algn="l" defTabSz="132169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4460" b="1" i="0" u="none" strike="noStrike" kern="1200" cap="none" spc="0" normalizeH="0" baseline="0" noProof="0" dirty="0">
              <a:ln>
                <a:noFill/>
              </a:ln>
              <a:solidFill>
                <a:srgbClr val="76004B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3B19BAAB-B4C5-516B-CA10-7416D02557C0}"/>
              </a:ext>
            </a:extLst>
          </p:cNvPr>
          <p:cNvSpPr txBox="1"/>
          <p:nvPr/>
        </p:nvSpPr>
        <p:spPr>
          <a:xfrm>
            <a:off x="6236499" y="3042405"/>
            <a:ext cx="4696829" cy="7731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64572" tIns="75528" rIns="75528" bIns="75528" numCol="1" spcCol="1270" anchor="ctr" anchorCtr="0">
            <a:noAutofit/>
          </a:bodyPr>
          <a:lstStyle/>
          <a:p>
            <a:pPr marL="0" marR="0" lvl="0" indent="0" algn="l" defTabSz="132169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01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en-US" altLang="zh-TW" sz="501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AI</a:t>
            </a:r>
            <a:r>
              <a:rPr kumimoji="0" lang="zh-TW" altLang="en-US" sz="501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詐騙</a:t>
            </a: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FB7AA980-78DE-4EEB-ADA9-BFF6CCD42AA5}"/>
              </a:ext>
            </a:extLst>
          </p:cNvPr>
          <p:cNvSpPr txBox="1">
            <a:spLocks/>
          </p:cNvSpPr>
          <p:nvPr/>
        </p:nvSpPr>
        <p:spPr>
          <a:xfrm>
            <a:off x="850232" y="228185"/>
            <a:ext cx="2117557" cy="755736"/>
          </a:xfrm>
          <a:prstGeom prst="rect">
            <a:avLst/>
          </a:prstGeom>
        </p:spPr>
        <p:txBody>
          <a:bodyPr vert="horz" lIns="101807" tIns="50903" rIns="101807" bIns="50903" rtlCol="0" anchor="ctr">
            <a:normAutofit/>
          </a:bodyPr>
          <a:lstStyle>
            <a:lvl1pPr algn="l" defTabSz="94599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5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9270" defTabSz="91444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3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報名方式</a:t>
            </a:r>
          </a:p>
        </p:txBody>
      </p:sp>
      <p:sp>
        <p:nvSpPr>
          <p:cNvPr id="10" name="圓角矩形 15">
            <a:extLst>
              <a:ext uri="{FF2B5EF4-FFF2-40B4-BE49-F238E27FC236}">
                <a16:creationId xmlns:a16="http://schemas.microsoft.com/office/drawing/2014/main" id="{BB404CFD-775C-4DBD-856C-240DA4AF1B62}"/>
              </a:ext>
            </a:extLst>
          </p:cNvPr>
          <p:cNvSpPr/>
          <p:nvPr/>
        </p:nvSpPr>
        <p:spPr>
          <a:xfrm>
            <a:off x="1875292" y="1201263"/>
            <a:ext cx="6796705" cy="3817267"/>
          </a:xfrm>
          <a:prstGeom prst="roundRect">
            <a:avLst/>
          </a:prstGeom>
          <a:solidFill>
            <a:schemeClr val="bg1"/>
          </a:solidFill>
          <a:ln w="57150" cmpd="thickThin">
            <a:solidFill>
              <a:srgbClr val="80008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23">
              <a:defRPr/>
            </a:pPr>
            <a:endParaRPr lang="zh-TW" altLang="en-US" sz="20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投影片編號版面配置區 1">
            <a:extLst>
              <a:ext uri="{FF2B5EF4-FFF2-40B4-BE49-F238E27FC236}">
                <a16:creationId xmlns:a16="http://schemas.microsoft.com/office/drawing/2014/main" id="{E69558CE-E6C4-453C-A39F-16BA21730AA6}"/>
              </a:ext>
            </a:extLst>
          </p:cNvPr>
          <p:cNvSpPr txBox="1">
            <a:spLocks/>
          </p:cNvSpPr>
          <p:nvPr/>
        </p:nvSpPr>
        <p:spPr bwMode="auto">
          <a:xfrm>
            <a:off x="8820150" y="5791200"/>
            <a:ext cx="20637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 defTabSz="914446" fontAlgn="base">
              <a:spcBef>
                <a:spcPct val="0"/>
              </a:spcBef>
              <a:spcAft>
                <a:spcPct val="0"/>
              </a:spcAft>
              <a:defRPr/>
            </a:pPr>
            <a:fld id="{96763096-E01C-4359-A9F3-9435D5017BD9}" type="slidenum">
              <a:rPr lang="en-US" altLang="zh-TW" sz="1400">
                <a:solidFill>
                  <a:srgbClr val="000000"/>
                </a:solidFill>
                <a:latin typeface="Arial" panose="020B0604020202020204" pitchFamily="34" charset="0"/>
              </a:rPr>
              <a:pPr algn="r" defTabSz="914446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altLang="zh-TW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2" name="資料庫圖表 11">
            <a:extLst>
              <a:ext uri="{FF2B5EF4-FFF2-40B4-BE49-F238E27FC236}">
                <a16:creationId xmlns:a16="http://schemas.microsoft.com/office/drawing/2014/main" id="{72E27E42-088E-406C-8992-7C3C9A3A7EFC}"/>
              </a:ext>
            </a:extLst>
          </p:cNvPr>
          <p:cNvGraphicFramePr/>
          <p:nvPr/>
        </p:nvGraphicFramePr>
        <p:xfrm>
          <a:off x="2167466" y="2226341"/>
          <a:ext cx="7319435" cy="2904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矩形 13">
            <a:extLst>
              <a:ext uri="{FF2B5EF4-FFF2-40B4-BE49-F238E27FC236}">
                <a16:creationId xmlns:a16="http://schemas.microsoft.com/office/drawing/2014/main" id="{CC9230BC-793F-481B-98D6-A5611272F4EF}"/>
              </a:ext>
            </a:extLst>
          </p:cNvPr>
          <p:cNvSpPr/>
          <p:nvPr/>
        </p:nvSpPr>
        <p:spPr>
          <a:xfrm>
            <a:off x="2032000" y="1295400"/>
            <a:ext cx="9245600" cy="4463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23">
              <a:lnSpc>
                <a:spcPct val="150000"/>
              </a:lnSpc>
              <a:defRPr/>
            </a:pPr>
            <a:r>
              <a:rPr lang="zh-TW" altLang="en-US" sz="2133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◎</a:t>
            </a:r>
            <a:r>
              <a:rPr lang="zh-TW" altLang="zh-TW" sz="2133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報名期間</a:t>
            </a:r>
            <a:r>
              <a:rPr lang="zh-TW" altLang="en-US" sz="2133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133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:</a:t>
            </a:r>
            <a:r>
              <a:rPr lang="zh-TW" altLang="en-US" sz="2133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即日</a:t>
            </a:r>
            <a:r>
              <a:rPr lang="zh-TW" altLang="zh-TW" sz="2133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起</a:t>
            </a:r>
            <a:endParaRPr lang="en-US" altLang="zh-TW" sz="2133" dirty="0">
              <a:solidFill>
                <a:prstClr val="black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defTabSz="457223">
              <a:lnSpc>
                <a:spcPct val="150000"/>
              </a:lnSpc>
              <a:defRPr/>
            </a:pPr>
            <a:r>
              <a:rPr lang="zh-TW" altLang="en-US" sz="2133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◎</a:t>
            </a:r>
            <a:r>
              <a:rPr lang="zh-TW" altLang="zh-TW" sz="2133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報名流程</a:t>
            </a:r>
            <a:r>
              <a:rPr lang="zh-TW" altLang="en-US" sz="2133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133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:</a:t>
            </a:r>
            <a:r>
              <a:rPr lang="zh-TW" altLang="en-US" sz="2133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endParaRPr lang="en-US" altLang="zh-TW" sz="2133" dirty="0">
              <a:solidFill>
                <a:prstClr val="black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defTabSz="457223">
              <a:lnSpc>
                <a:spcPct val="150000"/>
              </a:lnSpc>
              <a:defRPr/>
            </a:pPr>
            <a:r>
              <a:rPr lang="en-US" altLang="zh-TW" sz="2133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1.</a:t>
            </a:r>
            <a:r>
              <a:rPr lang="zh-TW" altLang="zh-TW" sz="2133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完成</a:t>
            </a:r>
            <a:r>
              <a:rPr lang="zh-TW" altLang="en-US" sz="2133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徵才</a:t>
            </a:r>
            <a:r>
              <a:rPr lang="en-US" altLang="zh-TW" sz="2133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QR code</a:t>
            </a:r>
          </a:p>
          <a:p>
            <a:pPr defTabSz="457223">
              <a:lnSpc>
                <a:spcPct val="150000"/>
              </a:lnSpc>
              <a:defRPr/>
            </a:pPr>
            <a:r>
              <a:rPr lang="en-US" altLang="zh-TW" sz="2133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2.Email</a:t>
            </a:r>
            <a:r>
              <a:rPr lang="zh-TW" altLang="zh-TW" sz="2133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個人履歷</a:t>
            </a:r>
            <a:r>
              <a:rPr lang="en-US" altLang="zh-TW" sz="1867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anny_chen@megasec.com.tw</a:t>
            </a:r>
          </a:p>
          <a:p>
            <a:pPr defTabSz="457223">
              <a:lnSpc>
                <a:spcPct val="150000"/>
              </a:lnSpc>
              <a:defRPr/>
            </a:pPr>
            <a:r>
              <a:rPr lang="en-US" altLang="zh-TW" sz="2133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3.</a:t>
            </a:r>
            <a:r>
              <a:rPr lang="zh-TW" altLang="zh-TW" sz="2133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審核階段</a:t>
            </a:r>
            <a:r>
              <a:rPr lang="en-US" altLang="zh-TW" sz="2133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2133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通過後將以</a:t>
            </a:r>
            <a:r>
              <a:rPr lang="en-US" altLang="zh-TW" sz="2133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Email</a:t>
            </a:r>
            <a:r>
              <a:rPr lang="zh-TW" altLang="zh-TW" sz="2133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通知</a:t>
            </a:r>
            <a:r>
              <a:rPr lang="en-US" altLang="zh-TW" sz="2133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</a:p>
          <a:p>
            <a:pPr defTabSz="457223">
              <a:lnSpc>
                <a:spcPct val="150000"/>
              </a:lnSpc>
              <a:defRPr/>
            </a:pPr>
            <a:r>
              <a:rPr lang="en-US" altLang="zh-TW" sz="2133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4.</a:t>
            </a:r>
            <a:r>
              <a:rPr lang="zh-TW" altLang="zh-TW" sz="2133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面試階段</a:t>
            </a:r>
            <a:r>
              <a:rPr lang="en-US" altLang="zh-TW" sz="2133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2133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將由人資與您聯繫安排</a:t>
            </a:r>
            <a:r>
              <a:rPr lang="en-US" altLang="zh-TW" sz="2133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</a:p>
          <a:p>
            <a:pPr defTabSz="457223">
              <a:lnSpc>
                <a:spcPct val="150000"/>
              </a:lnSpc>
              <a:defRPr/>
            </a:pPr>
            <a:r>
              <a:rPr lang="zh-TW" altLang="en-US" sz="2133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◎聯繫窗口</a:t>
            </a:r>
            <a:r>
              <a:rPr lang="en-US" altLang="zh-TW" sz="2133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: </a:t>
            </a:r>
            <a:r>
              <a:rPr lang="zh-TW" altLang="en-US" sz="2133" kern="1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人力資源本部 陳威儒小姐 </a:t>
            </a:r>
            <a:r>
              <a:rPr lang="en-US" altLang="zh-TW" sz="2133" kern="100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133" kern="100" dirty="0">
                <a:solidFill>
                  <a:prstClr val="black"/>
                </a:solidFill>
                <a:latin typeface="Times New Roman"/>
                <a:ea typeface="標楷體" panose="03000509000000000000" pitchFamily="65" charset="-120"/>
                <a:cs typeface="Times New Roman" panose="02020603050405020304" pitchFamily="18" charset="0"/>
              </a:rPr>
              <a:t>(02)3322-7773</a:t>
            </a:r>
            <a:endParaRPr lang="zh-TW" altLang="en-US" sz="2133" kern="100" dirty="0">
              <a:solidFill>
                <a:prstClr val="black"/>
              </a:solidFill>
              <a:latin typeface="Times New Roman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defTabSz="457223">
              <a:lnSpc>
                <a:spcPct val="150000"/>
              </a:lnSpc>
              <a:defRPr/>
            </a:pPr>
            <a:endParaRPr lang="zh-TW" altLang="en-US" sz="2133" kern="100" dirty="0">
              <a:solidFill>
                <a:prstClr val="black"/>
              </a:solidFill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defTabSz="457223">
              <a:lnSpc>
                <a:spcPct val="150000"/>
              </a:lnSpc>
              <a:defRPr/>
            </a:pPr>
            <a:endParaRPr lang="en-US" altLang="zh-TW" sz="2133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9DBA2A0C-4C24-45ED-97DF-E713B26492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65938" y="1727981"/>
            <a:ext cx="3435829" cy="231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702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E961F34-2A54-40CE-AB76-9433F669C0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13817"/>
            <a:ext cx="9144000" cy="2387600"/>
          </a:xfrm>
        </p:spPr>
        <p:txBody>
          <a:bodyPr>
            <a:normAutofit/>
          </a:bodyPr>
          <a:lstStyle/>
          <a:p>
            <a:r>
              <a:rPr kumimoji="0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數位創新本部</a:t>
            </a:r>
            <a:endParaRPr lang="zh-TW" altLang="en-US" sz="5400" b="1" dirty="0">
              <a:solidFill>
                <a:srgbClr val="80008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B240E92-67F2-4BC1-B7D1-D31A092456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5400" b="1" i="0" u="none" strike="noStrike" dirty="0">
                <a:solidFill>
                  <a:srgbClr val="80008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李祖康 資深協理</a:t>
            </a:r>
            <a:r>
              <a:rPr lang="zh-TW" altLang="en-US" sz="5400" b="1" dirty="0">
                <a:solidFill>
                  <a:srgbClr val="800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F3599B4-BD48-41E7-A14F-B548B4EF3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B60E-15ED-473C-A6E8-40EC4D2D81A9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6395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2B4B4951-A399-4C01-9D74-7AD9A6249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729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A44900-F3D8-401F-A08A-54CA2EC7C289}" type="slidenum">
              <a:rPr kumimoji="0" lang="zh-TW" altLang="en-US" sz="92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4729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TW" altLang="en-US" sz="92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2DF8B861-0156-4693-8093-5EF49834AE43}"/>
              </a:ext>
            </a:extLst>
          </p:cNvPr>
          <p:cNvSpPr txBox="1"/>
          <p:nvPr/>
        </p:nvSpPr>
        <p:spPr>
          <a:xfrm>
            <a:off x="4360037" y="4446249"/>
            <a:ext cx="6400225" cy="8496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64572" tIns="75528" rIns="75528" bIns="75528" numCol="1" spcCol="1270" anchor="ctr" anchorCtr="0">
            <a:noAutofit/>
          </a:bodyPr>
          <a:lstStyle/>
          <a:p>
            <a:pPr marL="0" marR="0" lvl="0" indent="0" algn="l" defTabSz="132169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4460" b="1" i="0" u="none" strike="noStrike" kern="1200" cap="none" spc="0" normalizeH="0" baseline="0" noProof="0" dirty="0">
              <a:ln>
                <a:noFill/>
              </a:ln>
              <a:solidFill>
                <a:srgbClr val="76004B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3B19BAAB-B4C5-516B-CA10-7416D02557C0}"/>
              </a:ext>
            </a:extLst>
          </p:cNvPr>
          <p:cNvSpPr txBox="1"/>
          <p:nvPr/>
        </p:nvSpPr>
        <p:spPr>
          <a:xfrm>
            <a:off x="6236499" y="3042405"/>
            <a:ext cx="4696829" cy="7731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64572" tIns="75528" rIns="75528" bIns="75528" numCol="1" spcCol="1270" anchor="ctr" anchorCtr="0">
            <a:noAutofit/>
          </a:bodyPr>
          <a:lstStyle/>
          <a:p>
            <a:pPr marL="0" marR="0" lvl="0" indent="0" algn="l" defTabSz="132169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01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en-US" altLang="zh-TW" sz="501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AI</a:t>
            </a:r>
            <a:r>
              <a:rPr kumimoji="0" lang="zh-TW" altLang="en-US" sz="501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詐騙</a:t>
            </a:r>
          </a:p>
        </p:txBody>
      </p:sp>
      <p:sp>
        <p:nvSpPr>
          <p:cNvPr id="11" name="標題 3">
            <a:extLst>
              <a:ext uri="{FF2B5EF4-FFF2-40B4-BE49-F238E27FC236}">
                <a16:creationId xmlns:a16="http://schemas.microsoft.com/office/drawing/2014/main" id="{E86E36F6-BA01-4C8D-95F1-770515A401B5}"/>
              </a:ext>
            </a:extLst>
          </p:cNvPr>
          <p:cNvSpPr txBox="1">
            <a:spLocks/>
          </p:cNvSpPr>
          <p:nvPr/>
        </p:nvSpPr>
        <p:spPr>
          <a:xfrm>
            <a:off x="862035" y="460385"/>
            <a:ext cx="10337779" cy="356188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4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實習職務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- 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數位創新本部</a:t>
            </a:r>
            <a:endParaRPr kumimoji="0" lang="en-US" altLang="zh-TW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協助數位創新本部業務發展，配合數據驅動、智能自動化與人工智慧等數位專案執行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12" name="表格 2">
            <a:extLst>
              <a:ext uri="{FF2B5EF4-FFF2-40B4-BE49-F238E27FC236}">
                <a16:creationId xmlns:a16="http://schemas.microsoft.com/office/drawing/2014/main" id="{50715F1D-424F-432A-8FBE-A24E2DCAF3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051429"/>
              </p:ext>
            </p:extLst>
          </p:nvPr>
        </p:nvGraphicFramePr>
        <p:xfrm>
          <a:off x="918318" y="1573248"/>
          <a:ext cx="10337780" cy="442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336">
                  <a:extLst>
                    <a:ext uri="{9D8B030D-6E8A-4147-A177-3AD203B41FA5}">
                      <a16:colId xmlns:a16="http://schemas.microsoft.com/office/drawing/2014/main" val="2267718713"/>
                    </a:ext>
                  </a:extLst>
                </a:gridCol>
                <a:gridCol w="4287222">
                  <a:extLst>
                    <a:ext uri="{9D8B030D-6E8A-4147-A177-3AD203B41FA5}">
                      <a16:colId xmlns:a16="http://schemas.microsoft.com/office/drawing/2014/main" val="1690794731"/>
                    </a:ext>
                  </a:extLst>
                </a:gridCol>
                <a:gridCol w="4287222">
                  <a:extLst>
                    <a:ext uri="{9D8B030D-6E8A-4147-A177-3AD203B41FA5}">
                      <a16:colId xmlns:a16="http://schemas.microsoft.com/office/drawing/2014/main" val="20218319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工作項目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工作說明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建議條件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563672"/>
                  </a:ext>
                </a:extLst>
              </a:tr>
              <a:tr h="97914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數據分析</a:t>
                      </a:r>
                    </a:p>
                  </a:txBody>
                  <a:tcPr marT="108000" marB="108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zh-TW" sz="16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負責</a:t>
                      </a:r>
                      <a:r>
                        <a:rPr lang="zh-TW" altLang="en-US" sz="16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分析所需之數據收集、清洗與處理；</a:t>
                      </a:r>
                      <a:endParaRPr lang="en-US" altLang="zh-TW" sz="1600" b="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16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運用數據分析工具</a:t>
                      </a:r>
                      <a:r>
                        <a:rPr lang="en-US" altLang="zh-TW" sz="16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zh-TW" altLang="en-US" sz="16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如</a:t>
                      </a:r>
                      <a:r>
                        <a:rPr lang="en-US" altLang="zh-TW" sz="16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r>
                        <a:rPr lang="zh-TW" altLang="en-US" sz="16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TW" sz="16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Python</a:t>
                      </a:r>
                      <a:r>
                        <a:rPr lang="zh-TW" altLang="en-US" sz="16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、</a:t>
                      </a:r>
                      <a:r>
                        <a:rPr lang="en-US" altLang="zh-TW" sz="16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Tableau</a:t>
                      </a:r>
                      <a:r>
                        <a:rPr lang="zh-TW" altLang="en-US" sz="16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、</a:t>
                      </a:r>
                      <a:r>
                        <a:rPr lang="en-US" altLang="zh-TW" sz="16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Power BI</a:t>
                      </a:r>
                      <a:r>
                        <a:rPr lang="zh-TW" altLang="en-US" sz="16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等</a:t>
                      </a:r>
                      <a:r>
                        <a:rPr lang="en-US" altLang="zh-TW" sz="16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zh-TW" altLang="en-US" sz="16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進行數據分析；</a:t>
                      </a:r>
                      <a:endParaRPr lang="en-US" altLang="zh-TW" sz="1600" b="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16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產出具商業價值之數據分析結果，數據分析包含但不限於數據</a:t>
                      </a:r>
                      <a:r>
                        <a:rPr lang="en-US" altLang="zh-TW" sz="16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(/</a:t>
                      </a:r>
                      <a:r>
                        <a:rPr lang="zh-TW" altLang="en-US" sz="16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統計</a:t>
                      </a:r>
                      <a:r>
                        <a:rPr lang="en-US" altLang="zh-TW" sz="16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zh-TW" altLang="en-US" sz="16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模型建立；</a:t>
                      </a:r>
                      <a:endParaRPr lang="en-US" altLang="zh-TW" sz="1600" b="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16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建立數據分析文件與知識庫</a:t>
                      </a:r>
                      <a:r>
                        <a:rPr lang="en-US" altLang="zh-TW" sz="16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(KM)</a:t>
                      </a:r>
                      <a:r>
                        <a:rPr lang="zh-TW" altLang="en-US" sz="16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。</a:t>
                      </a:r>
                    </a:p>
                  </a:txBody>
                  <a:tcPr marT="108000" marB="10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16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大學四年級或研究所一、二年級；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16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課程學習或熟悉 </a:t>
                      </a:r>
                      <a:r>
                        <a:rPr lang="en-US" altLang="zh-TW" sz="16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Python</a:t>
                      </a:r>
                      <a:r>
                        <a:rPr lang="zh-TW" altLang="en-US" sz="16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、</a:t>
                      </a:r>
                      <a:r>
                        <a:rPr lang="en-US" altLang="zh-TW" sz="16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Tableau</a:t>
                      </a:r>
                      <a:r>
                        <a:rPr lang="zh-TW" altLang="en-US" sz="16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、</a:t>
                      </a:r>
                      <a:r>
                        <a:rPr lang="en-US" altLang="zh-TW" sz="16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Power BI </a:t>
                      </a:r>
                      <a:r>
                        <a:rPr lang="zh-TW" altLang="en-US" sz="16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等數據分析工具，熟悉資料庫；</a:t>
                      </a:r>
                      <a:endParaRPr lang="en-US" altLang="zh-TW" sz="1600" b="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16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主動積極、活潑、樂於團隊合作與共創；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16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未來職涯想擔任資料科學家</a:t>
                      </a:r>
                      <a:r>
                        <a:rPr lang="en-US" altLang="zh-TW" sz="16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(Data Scientist)</a:t>
                      </a:r>
                      <a:r>
                        <a:rPr lang="zh-TW" altLang="en-US" sz="16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、商業分析師</a:t>
                      </a:r>
                      <a:r>
                        <a:rPr lang="en-US" altLang="zh-TW" sz="16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(Business Analyst)</a:t>
                      </a:r>
                      <a:r>
                        <a:rPr lang="zh-TW" altLang="en-US" sz="16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、模型訓練師</a:t>
                      </a:r>
                      <a:r>
                        <a:rPr lang="en-US" altLang="zh-TW" sz="16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(Modeler)</a:t>
                      </a:r>
                      <a:r>
                        <a:rPr lang="zh-TW" altLang="en-US" sz="16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等工作。</a:t>
                      </a:r>
                    </a:p>
                  </a:txBody>
                  <a:tcPr marT="108000" marB="10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459619"/>
                  </a:ext>
                </a:extLst>
              </a:tr>
              <a:tr h="1479723"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160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作業自動化</a:t>
                      </a:r>
                      <a:endParaRPr lang="zh-TW" altLang="en-US" sz="1600" dirty="0"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108000" marB="108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zh-TW" sz="16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負責</a:t>
                      </a:r>
                      <a:r>
                        <a:rPr lang="zh-TW" altLang="en-US" sz="16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作業自動化腳本建立；</a:t>
                      </a:r>
                      <a:endParaRPr lang="en-US" altLang="zh-TW" sz="1600" b="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16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運用作業自動化工具</a:t>
                      </a:r>
                      <a:r>
                        <a:rPr lang="en-US" altLang="zh-TW" sz="16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zh-TW" altLang="en-US" sz="16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如</a:t>
                      </a:r>
                      <a:r>
                        <a:rPr lang="en-US" altLang="zh-TW" sz="16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r>
                        <a:rPr lang="zh-TW" altLang="en-US" sz="16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TW" sz="16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UiPath)</a:t>
                      </a:r>
                      <a:r>
                        <a:rPr lang="zh-TW" altLang="en-US" sz="16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進行作業自動化流程開發；</a:t>
                      </a:r>
                      <a:endParaRPr lang="en-US" altLang="zh-TW" sz="1600" b="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16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產出並執行作業自動化流程結果。</a:t>
                      </a:r>
                      <a:endParaRPr lang="en-US" altLang="zh-TW" sz="1600" b="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16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建立作業自動化文件與知識庫</a:t>
                      </a:r>
                      <a:r>
                        <a:rPr lang="en-US" altLang="zh-TW" sz="16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(KM)</a:t>
                      </a:r>
                      <a:r>
                        <a:rPr lang="zh-TW" altLang="en-US" sz="16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。</a:t>
                      </a:r>
                    </a:p>
                  </a:txBody>
                  <a:tcPr marT="108000" marB="10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16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大學四年級或研究所一、二年級；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16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熟悉作業自動化工具，</a:t>
                      </a:r>
                      <a:r>
                        <a:rPr lang="en-US" altLang="zh-TW" sz="16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UiPath</a:t>
                      </a:r>
                      <a:r>
                        <a:rPr lang="zh-TW" altLang="en-US" sz="16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尤佳；</a:t>
                      </a:r>
                      <a:endParaRPr lang="en-US" altLang="zh-TW" sz="1600" b="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16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主動積極、活潑、樂於團隊合作與共創；</a:t>
                      </a:r>
                      <a:endParaRPr lang="en-US" altLang="zh-TW" sz="1600" b="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16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未來職涯想從事：智能自動化、流程優化</a:t>
                      </a:r>
                      <a:r>
                        <a:rPr lang="en-US" altLang="zh-TW" sz="16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(Process Reengineering)</a:t>
                      </a:r>
                      <a:r>
                        <a:rPr lang="zh-TW" altLang="en-US" sz="16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、人工智慧代理</a:t>
                      </a:r>
                      <a:r>
                        <a:rPr lang="en-US" altLang="zh-TW" sz="16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(AI</a:t>
                      </a:r>
                      <a:r>
                        <a:rPr lang="zh-TW" altLang="en-US" sz="16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TW" sz="16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Agentic)</a:t>
                      </a:r>
                      <a:r>
                        <a:rPr lang="zh-TW" altLang="en-US" sz="16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等相關工作。</a:t>
                      </a:r>
                    </a:p>
                  </a:txBody>
                  <a:tcPr marT="108000" marB="10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607279"/>
                  </a:ext>
                </a:extLst>
              </a:tr>
            </a:tbl>
          </a:graphicData>
        </a:graphic>
      </p:graphicFrame>
      <p:pic>
        <p:nvPicPr>
          <p:cNvPr id="4" name="圖片 3">
            <a:extLst>
              <a:ext uri="{FF2B5EF4-FFF2-40B4-BE49-F238E27FC236}">
                <a16:creationId xmlns:a16="http://schemas.microsoft.com/office/drawing/2014/main" id="{0162868B-5362-40DC-BA87-6464E5C873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5449" y="278528"/>
            <a:ext cx="1781424" cy="34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869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E961F34-2A54-40CE-AB76-9433F669C0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29859"/>
            <a:ext cx="9144000" cy="2387600"/>
          </a:xfrm>
        </p:spPr>
        <p:txBody>
          <a:bodyPr>
            <a:normAutofit/>
          </a:bodyPr>
          <a:lstStyle/>
          <a:p>
            <a:r>
              <a:rPr lang="zh-TW" altLang="en-US" sz="5400" b="1" i="0" u="none" strike="noStrike" dirty="0">
                <a:solidFill>
                  <a:srgbClr val="80008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資訊本部</a:t>
            </a:r>
            <a:r>
              <a:rPr lang="zh-TW" altLang="en-US" sz="5400" b="1" dirty="0">
                <a:solidFill>
                  <a:srgbClr val="800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B240E92-67F2-4BC1-B7D1-D31A092456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5400" b="1" i="0" u="none" strike="noStrike" dirty="0">
                <a:solidFill>
                  <a:srgbClr val="80008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陳泰倫</a:t>
            </a:r>
            <a:r>
              <a:rPr lang="zh-TW" altLang="en-US" sz="5400" b="1" dirty="0">
                <a:solidFill>
                  <a:srgbClr val="800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5400" b="1" i="0" u="none" strike="noStrike" dirty="0">
                <a:solidFill>
                  <a:srgbClr val="80008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資深協理</a:t>
            </a:r>
            <a:r>
              <a:rPr lang="zh-TW" altLang="en-US" sz="5400" b="1" dirty="0">
                <a:solidFill>
                  <a:srgbClr val="800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F3599B4-BD48-41E7-A14F-B548B4EF3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7EB60E-15ED-473C-A6E8-40EC4D2D81A9}" type="slidenum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0892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編號版面配置區 2">
            <a:extLst>
              <a:ext uri="{FF2B5EF4-FFF2-40B4-BE49-F238E27FC236}">
                <a16:creationId xmlns:a16="http://schemas.microsoft.com/office/drawing/2014/main" id="{400D9E2E-654B-4669-9457-62F5D3C277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0244667" y="6416676"/>
            <a:ext cx="457200" cy="441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新細明體" panose="02020500000000000000" pitchFamily="18" charset="-12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新細明體" panose="02020500000000000000" pitchFamily="18" charset="-12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新細明體" panose="02020500000000000000" pitchFamily="18" charset="-12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新細明體" panose="02020500000000000000" pitchFamily="18" charset="-12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新細明體" panose="02020500000000000000" pitchFamily="18" charset="-12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05E8B41-EDE1-47FF-BF9F-8440C630E81F}" type="slidenum">
              <a:rPr kumimoji="0" lang="zh-TW" altLang="en-US" sz="1600">
                <a:solidFill>
                  <a:srgbClr val="7B9899"/>
                </a:solidFill>
              </a:rPr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kumimoji="0" lang="zh-TW" altLang="en-US" sz="1600" dirty="0">
              <a:solidFill>
                <a:srgbClr val="7B9899"/>
              </a:solidFill>
            </a:endParaRPr>
          </a:p>
        </p:txBody>
      </p:sp>
      <p:sp>
        <p:nvSpPr>
          <p:cNvPr id="20483" name="標題 1">
            <a:extLst>
              <a:ext uri="{FF2B5EF4-FFF2-40B4-BE49-F238E27FC236}">
                <a16:creationId xmlns:a16="http://schemas.microsoft.com/office/drawing/2014/main" id="{984A6C3C-EFAC-4552-BEC8-044737291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76" y="147639"/>
            <a:ext cx="4416552" cy="758825"/>
          </a:xfrm>
          <a:noFill/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實習職務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- </a:t>
            </a:r>
            <a:r>
              <a:rPr lang="zh-TW" altLang="en-US" sz="3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資訊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本部</a:t>
            </a:r>
            <a:endParaRPr kumimoji="0" lang="en-US" altLang="zh-TW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aphicFrame>
        <p:nvGraphicFramePr>
          <p:cNvPr id="3" name="資料庫圖表 2">
            <a:extLst>
              <a:ext uri="{FF2B5EF4-FFF2-40B4-BE49-F238E27FC236}">
                <a16:creationId xmlns:a16="http://schemas.microsoft.com/office/drawing/2014/main" id="{AB9B4CF7-9990-42C9-B9F4-893578D4C6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5573726"/>
              </p:ext>
            </p:extLst>
          </p:nvPr>
        </p:nvGraphicFramePr>
        <p:xfrm>
          <a:off x="2294871" y="906463"/>
          <a:ext cx="7602258" cy="5373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圖片 1">
            <a:extLst>
              <a:ext uri="{FF2B5EF4-FFF2-40B4-BE49-F238E27FC236}">
                <a16:creationId xmlns:a16="http://schemas.microsoft.com/office/drawing/2014/main" id="{6885A835-EDC8-4976-99F4-2D0575CDE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42766" r="68433" b="33879"/>
          <a:stretch>
            <a:fillRect/>
          </a:stretch>
        </p:blipFill>
        <p:spPr bwMode="auto">
          <a:xfrm>
            <a:off x="9044604" y="64820"/>
            <a:ext cx="1089996" cy="1224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0FD4E76B-DE0E-443F-86C8-927D7D2D310C}"/>
              </a:ext>
            </a:extLst>
          </p:cNvPr>
          <p:cNvSpPr txBox="1"/>
          <p:nvPr/>
        </p:nvSpPr>
        <p:spPr>
          <a:xfrm>
            <a:off x="7329980" y="1343021"/>
            <a:ext cx="3034387" cy="10926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defTabSz="457200"/>
            <a:r>
              <a:rPr lang="en-US" altLang="zh-TW" sz="13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13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大學四年級或研究所一、二年級</a:t>
            </a:r>
          </a:p>
          <a:p>
            <a:pPr defTabSz="457200"/>
            <a:r>
              <a:rPr lang="en-US" altLang="zh-TW" sz="13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zh-TW" altLang="en-US" sz="13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課程學習：</a:t>
            </a:r>
            <a:r>
              <a:rPr lang="en-US" altLang="zh-TW" sz="13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lang="zh-TW" altLang="en-US" sz="13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3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Coding</a:t>
            </a:r>
            <a:r>
              <a:rPr lang="zh-TW" altLang="en-US" sz="13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輔助開發系統</a:t>
            </a:r>
            <a:endParaRPr lang="en-US" altLang="zh-TW" sz="13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457200"/>
            <a:r>
              <a:rPr lang="en-US" altLang="zh-TW" sz="13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 </a:t>
            </a:r>
            <a:r>
              <a:rPr lang="zh-TW" altLang="en-US" sz="13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活潑</a:t>
            </a:r>
            <a:r>
              <a:rPr lang="en-US" altLang="zh-TW" sz="13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3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善溝通，曾任社團幹部者尤佳</a:t>
            </a:r>
          </a:p>
          <a:p>
            <a:pPr defTabSz="457200"/>
            <a:r>
              <a:rPr lang="en-US" altLang="zh-TW" sz="13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 </a:t>
            </a:r>
            <a:r>
              <a:rPr lang="zh-TW" altLang="en-US" sz="13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具分析能力尤佳</a:t>
            </a:r>
          </a:p>
          <a:p>
            <a:pPr defTabSz="457200"/>
            <a:r>
              <a:rPr lang="en-US" altLang="zh-TW" sz="13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5. </a:t>
            </a:r>
            <a:r>
              <a:rPr lang="zh-TW" altLang="en-US" sz="13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未來想從事軟體工程師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29C0D365-791C-4835-9350-A5E6B9EE94FE}"/>
              </a:ext>
            </a:extLst>
          </p:cNvPr>
          <p:cNvSpPr txBox="1"/>
          <p:nvPr/>
        </p:nvSpPr>
        <p:spPr>
          <a:xfrm>
            <a:off x="7329979" y="2846878"/>
            <a:ext cx="3034387" cy="14927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defTabSz="457200"/>
            <a:r>
              <a:rPr lang="en-US" altLang="zh-TW" sz="13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zh-TW" sz="13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大學四年級或研究所一、二年級</a:t>
            </a:r>
            <a:br>
              <a:rPr lang="en-US" altLang="zh-TW" sz="13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13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zh-TW" altLang="zh-TW" sz="13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課程學習：</a:t>
            </a:r>
            <a:r>
              <a:rPr lang="en-US" altLang="zh-TW" sz="13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Tableau / </a:t>
            </a:r>
            <a:r>
              <a:rPr lang="en-US" altLang="zh-TW" sz="1300" dirty="0" err="1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PowerBI</a:t>
            </a:r>
            <a:r>
              <a:rPr lang="en-US" altLang="zh-TW" sz="13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br>
              <a:rPr lang="en-US" altLang="zh-TW" sz="13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13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 </a:t>
            </a:r>
            <a:r>
              <a:rPr lang="zh-TW" altLang="zh-TW" sz="13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活潑</a:t>
            </a:r>
            <a:r>
              <a:rPr lang="en-US" altLang="zh-TW" sz="13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TW" sz="13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善溝通，曾任社團幹部者尤佳</a:t>
            </a:r>
            <a:br>
              <a:rPr lang="en-US" altLang="zh-TW" sz="13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13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 </a:t>
            </a:r>
            <a:r>
              <a:rPr lang="zh-TW" altLang="zh-TW" sz="13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具分析能力尤佳</a:t>
            </a:r>
            <a:br>
              <a:rPr lang="en-US" altLang="zh-TW" sz="13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13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5. </a:t>
            </a:r>
            <a:r>
              <a:rPr lang="zh-TW" altLang="zh-TW" sz="13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未來想從事數據工程師</a:t>
            </a:r>
            <a:br>
              <a:rPr lang="en-US" altLang="zh-TW" sz="13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zh-TW" sz="13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具有金融證照或金融課程</a:t>
            </a:r>
            <a:r>
              <a:rPr lang="en-US" altLang="zh-TW" sz="13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TW" sz="13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數位轉型課程修課尤佳</a:t>
            </a:r>
            <a:endParaRPr lang="zh-TW" altLang="en-US" sz="13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C5B4D06D-396B-447A-8651-0598F5E42BCB}"/>
              </a:ext>
            </a:extLst>
          </p:cNvPr>
          <p:cNvSpPr txBox="1"/>
          <p:nvPr/>
        </p:nvSpPr>
        <p:spPr>
          <a:xfrm>
            <a:off x="7329979" y="4731803"/>
            <a:ext cx="3034387" cy="1292662"/>
          </a:xfrm>
          <a:prstGeom prst="rect">
            <a:avLst/>
          </a:prstGeom>
          <a:solidFill>
            <a:srgbClr val="ECCAE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defTabSz="457200"/>
            <a:r>
              <a:rPr lang="en-US" altLang="zh-TW" sz="13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13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大學四年級或研究所一、二年級</a:t>
            </a:r>
          </a:p>
          <a:p>
            <a:pPr defTabSz="457200"/>
            <a:r>
              <a:rPr lang="en-US" altLang="zh-TW" sz="13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zh-TW" altLang="en-US" sz="13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課程學習：管理學院相關課程 </a:t>
            </a:r>
          </a:p>
          <a:p>
            <a:pPr defTabSz="457200"/>
            <a:r>
              <a:rPr lang="en-US" altLang="zh-TW" sz="13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 </a:t>
            </a:r>
            <a:r>
              <a:rPr lang="zh-TW" altLang="en-US" sz="13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活潑</a:t>
            </a:r>
            <a:r>
              <a:rPr lang="en-US" altLang="zh-TW" sz="13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3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善溝通，曾任社團幹部者尤佳</a:t>
            </a:r>
          </a:p>
          <a:p>
            <a:pPr defTabSz="457200"/>
            <a:r>
              <a:rPr lang="en-US" altLang="zh-TW" sz="13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 </a:t>
            </a:r>
            <a:r>
              <a:rPr lang="zh-TW" altLang="en-US" sz="13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具撰寫企劃案、寫報告能力</a:t>
            </a:r>
          </a:p>
          <a:p>
            <a:pPr defTabSz="457200"/>
            <a:r>
              <a:rPr lang="zh-TW" altLang="en-US" sz="13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具有金融證照或金融課程</a:t>
            </a:r>
            <a:r>
              <a:rPr lang="en-US" altLang="zh-TW" sz="13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3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數位轉型課程修課尤佳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heme/theme1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KPMG Widescreen [16:9] Feb 2022">
  <a:themeElements>
    <a:clrScheme name="自訂 1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ustom 49">
      <a:majorFont>
        <a:latin typeface="KPMG Bold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54610" tIns="54610" rIns="54610" bIns="54610" rtlCol="0" anchor="ctr"/>
      <a:lstStyle>
        <a:defPPr algn="l">
          <a:defRPr sz="15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 anchor="t" anchorCtr="0">
        <a:noAutofit/>
      </a:bodyPr>
      <a:lstStyle>
        <a:defPPr algn="l">
          <a:spcAft>
            <a:spcPts val="600"/>
          </a:spcAft>
          <a:defRPr sz="1500" b="1" dirty="0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Pacific Blue">
      <a:srgbClr val="00B8F5"/>
    </a:custClr>
    <a:custClr name="Cobalt Blue">
      <a:srgbClr val="1E49E2"/>
    </a:custClr>
    <a:custClr name="Blue">
      <a:srgbClr val="76D2FF"/>
    </a:custClr>
    <a:custClr name="Purple">
      <a:srgbClr val="7213EA"/>
    </a:custClr>
    <a:custClr name="Light Purple">
      <a:srgbClr val="B497FF"/>
    </a:custClr>
    <a:custClr name="Dark Green">
      <a:srgbClr val="098E7E"/>
    </a:custClr>
    <a:custClr name="Green">
      <a:srgbClr val="00C0AE"/>
    </a:custClr>
    <a:custClr name="Dark Pink">
      <a:srgbClr val="AB0D82"/>
    </a:custClr>
    <a:custClr name="Pink">
      <a:srgbClr val="FD349C"/>
    </a:custClr>
    <a:custClr name="Light Pink">
      <a:srgbClr val="FFA3DA"/>
    </a:custClr>
    <a:custClr name="Grey 2">
      <a:srgbClr val="666666"/>
    </a:custClr>
    <a:custClr name="Dark Purple">
      <a:srgbClr val="510DBC"/>
    </a:custClr>
  </a:custClrLst>
  <a:extLst>
    <a:ext uri="{05A4C25C-085E-4340-85A3-A5531E510DB2}">
      <thm15:themeFamily xmlns:thm15="http://schemas.microsoft.com/office/thememl/2012/main" name="KPMG Widescreen Standard Template.pptx" id="{5B76226C-C478-46D1-87F3-D5076106F38E}" vid="{64C9BD95-552D-4847-9E78-9E47A5770CC5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992</Words>
  <Application>Microsoft Office PowerPoint</Application>
  <PresentationFormat>寬螢幕</PresentationFormat>
  <Paragraphs>139</Paragraphs>
  <Slides>18</Slides>
  <Notes>13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18</vt:i4>
      </vt:variant>
    </vt:vector>
  </HeadingPairs>
  <TitlesOfParts>
    <vt:vector size="33" baseType="lpstr">
      <vt:lpstr>KPMG Bold</vt:lpstr>
      <vt:lpstr>Malgun Gothic</vt:lpstr>
      <vt:lpstr>Microsoft YaHei</vt:lpstr>
      <vt:lpstr>Microsoft JhengHei</vt:lpstr>
      <vt:lpstr>Microsoft JhengHei</vt:lpstr>
      <vt:lpstr>標楷體</vt:lpstr>
      <vt:lpstr>Arial</vt:lpstr>
      <vt:lpstr>Calibri</vt:lpstr>
      <vt:lpstr>Calibri Light</vt:lpstr>
      <vt:lpstr>Century Schoolbook</vt:lpstr>
      <vt:lpstr>Times New Roman</vt:lpstr>
      <vt:lpstr>Wingdings</vt:lpstr>
      <vt:lpstr>1_Office 佈景主題</vt:lpstr>
      <vt:lpstr>Office 佈景主題</vt:lpstr>
      <vt:lpstr>1_KPMG Widescreen [16:9] Feb 2022</vt:lpstr>
      <vt:lpstr>PowerPoint 簡報</vt:lpstr>
      <vt:lpstr>PowerPoint 簡報</vt:lpstr>
      <vt:lpstr>PowerPoint 簡報</vt:lpstr>
      <vt:lpstr>PowerPoint 簡報</vt:lpstr>
      <vt:lpstr>PowerPoint 簡報</vt:lpstr>
      <vt:lpstr>數位創新本部</vt:lpstr>
      <vt:lpstr>PowerPoint 簡報</vt:lpstr>
      <vt:lpstr>資訊本部 </vt:lpstr>
      <vt:lpstr>實習職務- 資訊本部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二、實習職務</dc:title>
  <dc:creator>陳威儒</dc:creator>
  <cp:lastModifiedBy>陳威儒</cp:lastModifiedBy>
  <cp:revision>15</cp:revision>
  <dcterms:created xsi:type="dcterms:W3CDTF">2025-10-27T06:41:51Z</dcterms:created>
  <dcterms:modified xsi:type="dcterms:W3CDTF">2025-10-29T05:35:08Z</dcterms:modified>
</cp:coreProperties>
</file>