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0.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7.xml" ContentType="application/vnd.openxmlformats-officedocument.presentationml.slideLayout+xml"/>
  <Override PartName="/ppt/theme/theme4.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18.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8" r:id="rId5"/>
    <p:sldMasterId id="2147483844" r:id="rId6"/>
    <p:sldMasterId id="2147483930" r:id="rId7"/>
    <p:sldMasterId id="2147483941" r:id="rId8"/>
    <p:sldMasterId id="2147483960" r:id="rId9"/>
  </p:sldMasterIdLst>
  <p:notesMasterIdLst>
    <p:notesMasterId r:id="rId40"/>
  </p:notesMasterIdLst>
  <p:handoutMasterIdLst>
    <p:handoutMasterId r:id="rId41"/>
  </p:handoutMasterIdLst>
  <p:sldIdLst>
    <p:sldId id="506" r:id="rId10"/>
    <p:sldId id="2147471152" r:id="rId11"/>
    <p:sldId id="2147483280" r:id="rId12"/>
    <p:sldId id="2147483278" r:id="rId13"/>
    <p:sldId id="2147483281" r:id="rId14"/>
    <p:sldId id="2147479696" r:id="rId15"/>
    <p:sldId id="2147471146" r:id="rId16"/>
    <p:sldId id="541" r:id="rId17"/>
    <p:sldId id="542" r:id="rId18"/>
    <p:sldId id="276" r:id="rId19"/>
    <p:sldId id="277" r:id="rId20"/>
    <p:sldId id="2147471150" r:id="rId21"/>
    <p:sldId id="2147471149" r:id="rId22"/>
    <p:sldId id="560" r:id="rId23"/>
    <p:sldId id="565" r:id="rId24"/>
    <p:sldId id="2147471140" r:id="rId25"/>
    <p:sldId id="407" r:id="rId26"/>
    <p:sldId id="2147374294" r:id="rId27"/>
    <p:sldId id="259" r:id="rId28"/>
    <p:sldId id="3144" r:id="rId29"/>
    <p:sldId id="260" r:id="rId30"/>
    <p:sldId id="256" r:id="rId31"/>
    <p:sldId id="2147471136" r:id="rId32"/>
    <p:sldId id="425" r:id="rId33"/>
    <p:sldId id="2147479430" r:id="rId34"/>
    <p:sldId id="2147471141" r:id="rId35"/>
    <p:sldId id="7686" r:id="rId36"/>
    <p:sldId id="2147471138" r:id="rId37"/>
    <p:sldId id="566" r:id="rId38"/>
    <p:sldId id="443"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e, Catherine" initials="WC" lastIdx="18" clrIdx="0">
    <p:extLst>
      <p:ext uri="{19B8F6BF-5375-455C-9EA6-DF929625EA0E}">
        <p15:presenceInfo xmlns:p15="http://schemas.microsoft.com/office/powerpoint/2012/main" userId="S::cjwhite@kpmg.ca::0dea3d63-dcad-4748-a310-11ef28cac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0DBC"/>
    <a:srgbClr val="212121"/>
    <a:srgbClr val="B497FF"/>
    <a:srgbClr val="955AF4"/>
    <a:srgbClr val="E5E5E5"/>
    <a:srgbClr val="00338D"/>
    <a:srgbClr val="EAAA00"/>
    <a:srgbClr val="ACACAC"/>
    <a:srgbClr val="63EBDA"/>
    <a:srgbClr val="ACE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林逢源" userId="9c6bde13-08ef-4df7-9a6b-4b8879855977" providerId="ADAL" clId="{1A44293B-9CAC-451B-8539-65233CAE1F88}"/>
    <pc:docChg chg="undo custSel modSld">
      <pc:chgData name="林逢源" userId="9c6bde13-08ef-4df7-9a6b-4b8879855977" providerId="ADAL" clId="{1A44293B-9CAC-451B-8539-65233CAE1F88}" dt="2025-11-03T03:36:51.873" v="65" actId="1076"/>
      <pc:docMkLst>
        <pc:docMk/>
      </pc:docMkLst>
      <pc:sldChg chg="modSp mod">
        <pc:chgData name="林逢源" userId="9c6bde13-08ef-4df7-9a6b-4b8879855977" providerId="ADAL" clId="{1A44293B-9CAC-451B-8539-65233CAE1F88}" dt="2025-11-03T03:35:47.142" v="49" actId="404"/>
        <pc:sldMkLst>
          <pc:docMk/>
          <pc:sldMk cId="4149906778" sldId="276"/>
        </pc:sldMkLst>
        <pc:spChg chg="mod">
          <ac:chgData name="林逢源" userId="9c6bde13-08ef-4df7-9a6b-4b8879855977" providerId="ADAL" clId="{1A44293B-9CAC-451B-8539-65233CAE1F88}" dt="2025-11-03T03:35:47.142" v="49" actId="404"/>
          <ac:spMkLst>
            <pc:docMk/>
            <pc:sldMk cId="4149906778" sldId="276"/>
            <ac:spMk id="56" creationId="{5E85A1A3-5677-ED1B-BB55-E9EA009136AE}"/>
          </ac:spMkLst>
        </pc:spChg>
      </pc:sldChg>
      <pc:sldChg chg="modSp mod">
        <pc:chgData name="林逢源" userId="9c6bde13-08ef-4df7-9a6b-4b8879855977" providerId="ADAL" clId="{1A44293B-9CAC-451B-8539-65233CAE1F88}" dt="2025-11-03T03:35:55.923" v="50" actId="404"/>
        <pc:sldMkLst>
          <pc:docMk/>
          <pc:sldMk cId="1127027177" sldId="277"/>
        </pc:sldMkLst>
        <pc:spChg chg="mod">
          <ac:chgData name="林逢源" userId="9c6bde13-08ef-4df7-9a6b-4b8879855977" providerId="ADAL" clId="{1A44293B-9CAC-451B-8539-65233CAE1F88}" dt="2025-11-03T03:35:55.923" v="50" actId="404"/>
          <ac:spMkLst>
            <pc:docMk/>
            <pc:sldMk cId="1127027177" sldId="277"/>
            <ac:spMk id="9" creationId="{084EFFCB-252B-AB88-C411-5976B39D79A0}"/>
          </ac:spMkLst>
        </pc:spChg>
      </pc:sldChg>
      <pc:sldChg chg="modSp mod">
        <pc:chgData name="林逢源" userId="9c6bde13-08ef-4df7-9a6b-4b8879855977" providerId="ADAL" clId="{1A44293B-9CAC-451B-8539-65233CAE1F88}" dt="2025-11-03T03:36:51.873" v="65" actId="1076"/>
        <pc:sldMkLst>
          <pc:docMk/>
          <pc:sldMk cId="3543947900" sldId="560"/>
        </pc:sldMkLst>
        <pc:spChg chg="mod">
          <ac:chgData name="林逢源" userId="9c6bde13-08ef-4df7-9a6b-4b8879855977" providerId="ADAL" clId="{1A44293B-9CAC-451B-8539-65233CAE1F88}" dt="2025-11-03T03:36:37.350" v="62" actId="1076"/>
          <ac:spMkLst>
            <pc:docMk/>
            <pc:sldMk cId="3543947900" sldId="560"/>
            <ac:spMk id="2" creationId="{22BDB89E-7CE1-0865-BC8C-D0684361A212}"/>
          </ac:spMkLst>
        </pc:spChg>
        <pc:spChg chg="mod">
          <ac:chgData name="林逢源" userId="9c6bde13-08ef-4df7-9a6b-4b8879855977" providerId="ADAL" clId="{1A44293B-9CAC-451B-8539-65233CAE1F88}" dt="2025-11-03T03:36:41.051" v="63" actId="1076"/>
          <ac:spMkLst>
            <pc:docMk/>
            <pc:sldMk cId="3543947900" sldId="560"/>
            <ac:spMk id="12" creationId="{1E479459-A5F2-D997-CDAD-714EEFDF2CF7}"/>
          </ac:spMkLst>
        </pc:spChg>
        <pc:spChg chg="mod">
          <ac:chgData name="林逢源" userId="9c6bde13-08ef-4df7-9a6b-4b8879855977" providerId="ADAL" clId="{1A44293B-9CAC-451B-8539-65233CAE1F88}" dt="2025-11-03T03:36:43.964" v="64" actId="1076"/>
          <ac:spMkLst>
            <pc:docMk/>
            <pc:sldMk cId="3543947900" sldId="560"/>
            <ac:spMk id="16" creationId="{57978BA1-41A7-DF01-9011-B2C486572B48}"/>
          </ac:spMkLst>
        </pc:spChg>
        <pc:spChg chg="mod">
          <ac:chgData name="林逢源" userId="9c6bde13-08ef-4df7-9a6b-4b8879855977" providerId="ADAL" clId="{1A44293B-9CAC-451B-8539-65233CAE1F88}" dt="2025-11-03T03:36:51.873" v="65" actId="1076"/>
          <ac:spMkLst>
            <pc:docMk/>
            <pc:sldMk cId="3543947900" sldId="560"/>
            <ac:spMk id="22" creationId="{09A41B08-BBB3-6D68-401A-65064B2D5649}"/>
          </ac:spMkLst>
        </pc:spChg>
      </pc:sldChg>
      <pc:sldChg chg="modSp mod">
        <pc:chgData name="林逢源" userId="9c6bde13-08ef-4df7-9a6b-4b8879855977" providerId="ADAL" clId="{1A44293B-9CAC-451B-8539-65233CAE1F88}" dt="2025-11-03T03:33:58.829" v="21" actId="1076"/>
        <pc:sldMkLst>
          <pc:docMk/>
          <pc:sldMk cId="2021533218" sldId="2147471152"/>
        </pc:sldMkLst>
        <pc:spChg chg="mod">
          <ac:chgData name="林逢源" userId="9c6bde13-08ef-4df7-9a6b-4b8879855977" providerId="ADAL" clId="{1A44293B-9CAC-451B-8539-65233CAE1F88}" dt="2025-11-03T03:33:28.650" v="12" actId="14100"/>
          <ac:spMkLst>
            <pc:docMk/>
            <pc:sldMk cId="2021533218" sldId="2147471152"/>
            <ac:spMk id="15" creationId="{E9EE6DA9-9C59-3724-3A3F-C3C063473619}"/>
          </ac:spMkLst>
        </pc:spChg>
        <pc:spChg chg="mod">
          <ac:chgData name="林逢源" userId="9c6bde13-08ef-4df7-9a6b-4b8879855977" providerId="ADAL" clId="{1A44293B-9CAC-451B-8539-65233CAE1F88}" dt="2025-11-03T03:33:58.829" v="21" actId="1076"/>
          <ac:spMkLst>
            <pc:docMk/>
            <pc:sldMk cId="2021533218" sldId="2147471152"/>
            <ac:spMk id="16" creationId="{FB33F373-0A45-1F4C-FEF1-16DD62DC5216}"/>
          </ac:spMkLst>
        </pc:spChg>
        <pc:spChg chg="mod">
          <ac:chgData name="林逢源" userId="9c6bde13-08ef-4df7-9a6b-4b8879855977" providerId="ADAL" clId="{1A44293B-9CAC-451B-8539-65233CAE1F88}" dt="2025-11-03T03:33:50.302" v="17" actId="1076"/>
          <ac:spMkLst>
            <pc:docMk/>
            <pc:sldMk cId="2021533218" sldId="2147471152"/>
            <ac:spMk id="22" creationId="{2ED3389E-C97A-6E4C-BF5F-A35604A5BAA5}"/>
          </ac:spMkLst>
        </pc:spChg>
        <pc:grpChg chg="mod">
          <ac:chgData name="林逢源" userId="9c6bde13-08ef-4df7-9a6b-4b8879855977" providerId="ADAL" clId="{1A44293B-9CAC-451B-8539-65233CAE1F88}" dt="2025-11-03T03:33:17.548" v="9" actId="1076"/>
          <ac:grpSpMkLst>
            <pc:docMk/>
            <pc:sldMk cId="2021533218" sldId="2147471152"/>
            <ac:grpSpMk id="25" creationId="{C7E8DEE5-5C80-D7AD-9A7A-F1486978C5E5}"/>
          </ac:grpSpMkLst>
        </pc:grpChg>
      </pc:sldChg>
      <pc:sldChg chg="modSp mod">
        <pc:chgData name="林逢源" userId="9c6bde13-08ef-4df7-9a6b-4b8879855977" providerId="ADAL" clId="{1A44293B-9CAC-451B-8539-65233CAE1F88}" dt="2025-11-03T03:35:37.317" v="47" actId="404"/>
        <pc:sldMkLst>
          <pc:docMk/>
          <pc:sldMk cId="2613054239" sldId="2147479696"/>
        </pc:sldMkLst>
        <pc:spChg chg="mod">
          <ac:chgData name="林逢源" userId="9c6bde13-08ef-4df7-9a6b-4b8879855977" providerId="ADAL" clId="{1A44293B-9CAC-451B-8539-65233CAE1F88}" dt="2025-11-03T03:35:34.007" v="44" actId="1076"/>
          <ac:spMkLst>
            <pc:docMk/>
            <pc:sldMk cId="2613054239" sldId="2147479696"/>
            <ac:spMk id="27" creationId="{BF77EC11-C7BE-5163-1D18-4045B8D28B04}"/>
          </ac:spMkLst>
        </pc:spChg>
        <pc:spChg chg="mod">
          <ac:chgData name="林逢源" userId="9c6bde13-08ef-4df7-9a6b-4b8879855977" providerId="ADAL" clId="{1A44293B-9CAC-451B-8539-65233CAE1F88}" dt="2025-11-03T03:35:37.317" v="47" actId="404"/>
          <ac:spMkLst>
            <pc:docMk/>
            <pc:sldMk cId="2613054239" sldId="2147479696"/>
            <ac:spMk id="34" creationId="{C1493EFA-52DC-3043-AE1A-C9BA46D0660E}"/>
          </ac:spMkLst>
        </pc:spChg>
      </pc:sldChg>
      <pc:sldChg chg="modSp mod">
        <pc:chgData name="林逢源" userId="9c6bde13-08ef-4df7-9a6b-4b8879855977" providerId="ADAL" clId="{1A44293B-9CAC-451B-8539-65233CAE1F88}" dt="2025-11-03T03:35:01.409" v="40" actId="404"/>
        <pc:sldMkLst>
          <pc:docMk/>
          <pc:sldMk cId="1756355881" sldId="2147483280"/>
        </pc:sldMkLst>
        <pc:spChg chg="mod">
          <ac:chgData name="林逢源" userId="9c6bde13-08ef-4df7-9a6b-4b8879855977" providerId="ADAL" clId="{1A44293B-9CAC-451B-8539-65233CAE1F88}" dt="2025-11-03T03:34:30.400" v="25" actId="404"/>
          <ac:spMkLst>
            <pc:docMk/>
            <pc:sldMk cId="1756355881" sldId="2147483280"/>
            <ac:spMk id="16" creationId="{47CE9B7E-8C1C-A96C-5D75-2BF96A664172}"/>
          </ac:spMkLst>
        </pc:spChg>
        <pc:spChg chg="mod">
          <ac:chgData name="林逢源" userId="9c6bde13-08ef-4df7-9a6b-4b8879855977" providerId="ADAL" clId="{1A44293B-9CAC-451B-8539-65233CAE1F88}" dt="2025-11-03T03:34:36.846" v="27" actId="404"/>
          <ac:spMkLst>
            <pc:docMk/>
            <pc:sldMk cId="1756355881" sldId="2147483280"/>
            <ac:spMk id="17" creationId="{46F03309-D7F6-AFA3-238B-891A0962C302}"/>
          </ac:spMkLst>
        </pc:spChg>
        <pc:spChg chg="mod">
          <ac:chgData name="林逢源" userId="9c6bde13-08ef-4df7-9a6b-4b8879855977" providerId="ADAL" clId="{1A44293B-9CAC-451B-8539-65233CAE1F88}" dt="2025-11-03T03:34:41.721" v="31" actId="404"/>
          <ac:spMkLst>
            <pc:docMk/>
            <pc:sldMk cId="1756355881" sldId="2147483280"/>
            <ac:spMk id="18" creationId="{03FD7199-387D-FF62-C95F-5CB8E35F3BAF}"/>
          </ac:spMkLst>
        </pc:spChg>
        <pc:spChg chg="mod">
          <ac:chgData name="林逢源" userId="9c6bde13-08ef-4df7-9a6b-4b8879855977" providerId="ADAL" clId="{1A44293B-9CAC-451B-8539-65233CAE1F88}" dt="2025-11-03T03:34:47.667" v="33" actId="404"/>
          <ac:spMkLst>
            <pc:docMk/>
            <pc:sldMk cId="1756355881" sldId="2147483280"/>
            <ac:spMk id="20" creationId="{86D8AC09-651D-5BD0-7CF0-019CC93CA909}"/>
          </ac:spMkLst>
        </pc:spChg>
        <pc:spChg chg="mod">
          <ac:chgData name="林逢源" userId="9c6bde13-08ef-4df7-9a6b-4b8879855977" providerId="ADAL" clId="{1A44293B-9CAC-451B-8539-65233CAE1F88}" dt="2025-11-03T03:35:01.409" v="40" actId="404"/>
          <ac:spMkLst>
            <pc:docMk/>
            <pc:sldMk cId="1756355881" sldId="2147483280"/>
            <ac:spMk id="32" creationId="{3825E0F8-3F57-2BA8-9787-6E838E9854B2}"/>
          </ac:spMkLst>
        </pc:spChg>
        <pc:spChg chg="mod">
          <ac:chgData name="林逢源" userId="9c6bde13-08ef-4df7-9a6b-4b8879855977" providerId="ADAL" clId="{1A44293B-9CAC-451B-8539-65233CAE1F88}" dt="2025-11-03T03:34:57.647" v="37" actId="404"/>
          <ac:spMkLst>
            <pc:docMk/>
            <pc:sldMk cId="1756355881" sldId="2147483280"/>
            <ac:spMk id="41" creationId="{50E2713B-66F4-B0EF-C180-8132135759C6}"/>
          </ac:spMkLst>
        </pc:spChg>
        <pc:graphicFrameChg chg="modGraphic">
          <ac:chgData name="林逢源" userId="9c6bde13-08ef-4df7-9a6b-4b8879855977" providerId="ADAL" clId="{1A44293B-9CAC-451B-8539-65233CAE1F88}" dt="2025-11-03T03:34:52.878" v="34" actId="14100"/>
          <ac:graphicFrameMkLst>
            <pc:docMk/>
            <pc:sldMk cId="1756355881" sldId="2147483280"/>
            <ac:graphicFrameMk id="34" creationId="{C48639C6-57F5-4060-842C-16A2137550A1}"/>
          </ac:graphicFrameMkLst>
        </pc:graphicFrameChg>
      </pc:sldChg>
      <pc:sldChg chg="modSp mod">
        <pc:chgData name="林逢源" userId="9c6bde13-08ef-4df7-9a6b-4b8879855977" providerId="ADAL" clId="{1A44293B-9CAC-451B-8539-65233CAE1F88}" dt="2025-11-03T03:31:56.732" v="7" actId="14100"/>
        <pc:sldMkLst>
          <pc:docMk/>
          <pc:sldMk cId="3489054875" sldId="2147483281"/>
        </pc:sldMkLst>
        <pc:spChg chg="mod">
          <ac:chgData name="林逢源" userId="9c6bde13-08ef-4df7-9a6b-4b8879855977" providerId="ADAL" clId="{1A44293B-9CAC-451B-8539-65233CAE1F88}" dt="2025-11-03T03:31:46.440" v="3" actId="14100"/>
          <ac:spMkLst>
            <pc:docMk/>
            <pc:sldMk cId="3489054875" sldId="2147483281"/>
            <ac:spMk id="19" creationId="{8E534571-ADEA-3372-9739-8408B537D657}"/>
          </ac:spMkLst>
        </pc:spChg>
        <pc:spChg chg="mod">
          <ac:chgData name="林逢源" userId="9c6bde13-08ef-4df7-9a6b-4b8879855977" providerId="ADAL" clId="{1A44293B-9CAC-451B-8539-65233CAE1F88}" dt="2025-11-03T03:31:44.928" v="2" actId="14100"/>
          <ac:spMkLst>
            <pc:docMk/>
            <pc:sldMk cId="3489054875" sldId="2147483281"/>
            <ac:spMk id="29" creationId="{286FA81F-9DDC-C3E6-6936-84EEC8F74D65}"/>
          </ac:spMkLst>
        </pc:spChg>
        <pc:spChg chg="mod">
          <ac:chgData name="林逢源" userId="9c6bde13-08ef-4df7-9a6b-4b8879855977" providerId="ADAL" clId="{1A44293B-9CAC-451B-8539-65233CAE1F88}" dt="2025-11-03T03:31:56.732" v="7" actId="14100"/>
          <ac:spMkLst>
            <pc:docMk/>
            <pc:sldMk cId="3489054875" sldId="2147483281"/>
            <ac:spMk id="34" creationId="{4528D103-9E65-DCA9-930F-B5A7238838DE}"/>
          </ac:spMkLst>
        </pc:spChg>
        <pc:spChg chg="mod">
          <ac:chgData name="林逢源" userId="9c6bde13-08ef-4df7-9a6b-4b8879855977" providerId="ADAL" clId="{1A44293B-9CAC-451B-8539-65233CAE1F88}" dt="2025-11-03T03:31:43.106" v="1" actId="14100"/>
          <ac:spMkLst>
            <pc:docMk/>
            <pc:sldMk cId="3489054875" sldId="2147483281"/>
            <ac:spMk id="39" creationId="{2406EB1E-6831-A40E-334F-3AB34FA54715}"/>
          </ac:spMkLst>
        </pc:spChg>
        <pc:grpChg chg="mod">
          <ac:chgData name="林逢源" userId="9c6bde13-08ef-4df7-9a6b-4b8879855977" providerId="ADAL" clId="{1A44293B-9CAC-451B-8539-65233CAE1F88}" dt="2025-11-03T03:31:40.777" v="0" actId="14100"/>
          <ac:grpSpMkLst>
            <pc:docMk/>
            <pc:sldMk cId="3489054875" sldId="2147483281"/>
            <ac:grpSpMk id="59" creationId="{D635D8F6-35B2-ACA2-218D-0DD933BEBFB2}"/>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A2223-10C3-43D7-9C5B-EC61C3188F16}" type="doc">
      <dgm:prSet loTypeId="urn:microsoft.com/office/officeart/2005/8/layout/vList5" loCatId="list" qsTypeId="urn:microsoft.com/office/officeart/2005/8/quickstyle/simple2" qsCatId="simple" csTypeId="urn:microsoft.com/office/officeart/2005/8/colors/colorful1" csCatId="colorful" phldr="1"/>
      <dgm:spPr/>
      <dgm:t>
        <a:bodyPr/>
        <a:lstStyle/>
        <a:p>
          <a:endParaRPr lang="zh-TW" altLang="en-US"/>
        </a:p>
      </dgm:t>
    </dgm:pt>
    <dgm:pt modelId="{B4CE494C-9B61-4463-A0EB-E0BE0B431703}">
      <dgm:prSet phldrT="[文字]" custT="1"/>
      <dgm:spPr/>
      <dgm:t>
        <a:bodyPr/>
        <a:lstStyle/>
        <a:p>
          <a:pPr algn="l"/>
          <a:r>
            <a:rPr lang="zh-TW" altLang="en-US" sz="1700" b="1">
              <a:latin typeface="+mn-ea"/>
              <a:ea typeface="+mn-ea"/>
            </a:rPr>
            <a:t>減少</a:t>
          </a:r>
          <a:r>
            <a:rPr lang="en-US" altLang="zh-TW" sz="1700" b="1">
              <a:latin typeface="+mn-ea"/>
              <a:ea typeface="+mn-ea"/>
            </a:rPr>
            <a:t>try and error</a:t>
          </a:r>
          <a:r>
            <a:rPr lang="zh-TW" altLang="en-US" sz="1700" b="1">
              <a:latin typeface="+mn-ea"/>
              <a:ea typeface="+mn-ea"/>
            </a:rPr>
            <a:t>的時間</a:t>
          </a:r>
        </a:p>
      </dgm:t>
    </dgm:pt>
    <dgm:pt modelId="{4A9CB8D7-011F-4DD5-B792-83386D53F63D}" type="parTrans" cxnId="{B0201184-BADC-4D7A-8ED9-C6BB25521839}">
      <dgm:prSet/>
      <dgm:spPr/>
      <dgm:t>
        <a:bodyPr/>
        <a:lstStyle/>
        <a:p>
          <a:endParaRPr lang="zh-TW" altLang="en-US" sz="1700"/>
        </a:p>
      </dgm:t>
    </dgm:pt>
    <dgm:pt modelId="{5162DE51-C0E8-4E32-AA58-C92CC874547B}" type="sibTrans" cxnId="{B0201184-BADC-4D7A-8ED9-C6BB25521839}">
      <dgm:prSet/>
      <dgm:spPr/>
      <dgm:t>
        <a:bodyPr/>
        <a:lstStyle/>
        <a:p>
          <a:endParaRPr lang="zh-TW" altLang="en-US" sz="1700"/>
        </a:p>
      </dgm:t>
    </dgm:pt>
    <dgm:pt modelId="{AFAF7355-DBD8-42BE-911A-C2B1593FACDF}">
      <dgm:prSet phldrT="[文字]" custT="1"/>
      <dgm:spPr/>
      <dgm:t>
        <a:bodyPr/>
        <a:lstStyle/>
        <a:p>
          <a:r>
            <a:rPr lang="zh-TW" altLang="en-US" sz="1700">
              <a:latin typeface="微軟正黑體" panose="020B0604030504040204" pitchFamily="34" charset="-120"/>
              <a:ea typeface="微軟正黑體" panose="020B0604030504040204" pitchFamily="34" charset="-120"/>
            </a:rPr>
            <a:t>實際體驗事務所的工作環境，了解這個產業</a:t>
          </a:r>
          <a:r>
            <a:rPr lang="en-US" altLang="zh-TW" sz="1700">
              <a:latin typeface="微軟正黑體" panose="020B0604030504040204" pitchFamily="34" charset="-120"/>
              <a:ea typeface="微軟正黑體" panose="020B0604030504040204" pitchFamily="34" charset="-120"/>
            </a:rPr>
            <a:t>&amp;</a:t>
          </a:r>
          <a:r>
            <a:rPr lang="zh-TW" altLang="en-US" sz="1700">
              <a:latin typeface="微軟正黑體" panose="020B0604030504040204" pitchFamily="34" charset="-120"/>
              <a:ea typeface="微軟正黑體" panose="020B0604030504040204" pitchFamily="34" charset="-120"/>
            </a:rPr>
            <a:t>工作型態是否適合自己，避免盲目的摸索</a:t>
          </a:r>
          <a:endParaRPr lang="zh-TW" altLang="en-US" sz="1700">
            <a:latin typeface="+mn-ea"/>
            <a:ea typeface="+mn-ea"/>
          </a:endParaRPr>
        </a:p>
      </dgm:t>
    </dgm:pt>
    <dgm:pt modelId="{C45DE23B-14E2-4BD3-B21B-BB10228B54DA}" type="parTrans" cxnId="{20F622BF-1ACD-4862-BBF9-89DCADFF89F7}">
      <dgm:prSet/>
      <dgm:spPr/>
      <dgm:t>
        <a:bodyPr/>
        <a:lstStyle/>
        <a:p>
          <a:endParaRPr lang="zh-TW" altLang="en-US" sz="1700"/>
        </a:p>
      </dgm:t>
    </dgm:pt>
    <dgm:pt modelId="{4E4354A4-066E-4235-A6B7-3B1147B005C9}" type="sibTrans" cxnId="{20F622BF-1ACD-4862-BBF9-89DCADFF89F7}">
      <dgm:prSet/>
      <dgm:spPr/>
      <dgm:t>
        <a:bodyPr/>
        <a:lstStyle/>
        <a:p>
          <a:endParaRPr lang="zh-TW" altLang="en-US" sz="1700"/>
        </a:p>
      </dgm:t>
    </dgm:pt>
    <dgm:pt modelId="{ADF7794A-5EB1-4731-BEA2-687054F21EC7}">
      <dgm:prSet phldrT="[文字]" custT="1"/>
      <dgm:spPr>
        <a:solidFill>
          <a:schemeClr val="accent3">
            <a:lumMod val="50000"/>
            <a:lumOff val="50000"/>
          </a:schemeClr>
        </a:solidFill>
      </dgm:spPr>
      <dgm:t>
        <a:bodyPr/>
        <a:lstStyle/>
        <a:p>
          <a:pPr algn="l"/>
          <a:r>
            <a:rPr lang="zh-TW" altLang="en-US" sz="1700" b="1">
              <a:latin typeface="+mn-ea"/>
              <a:ea typeface="+mn-ea"/>
            </a:rPr>
            <a:t>減少實務</a:t>
          </a:r>
          <a:r>
            <a:rPr lang="en-US" altLang="zh-TW" sz="1700" b="1">
              <a:latin typeface="+mn-ea"/>
              <a:ea typeface="+mn-ea"/>
            </a:rPr>
            <a:t>&amp;</a:t>
          </a:r>
          <a:r>
            <a:rPr lang="zh-TW" altLang="en-US" sz="1700" b="1">
              <a:latin typeface="+mn-ea"/>
              <a:ea typeface="+mn-ea"/>
            </a:rPr>
            <a:t>學問的差距</a:t>
          </a:r>
        </a:p>
      </dgm:t>
    </dgm:pt>
    <dgm:pt modelId="{8C235E6A-7BCF-41E3-B272-FC7865D94964}" type="parTrans" cxnId="{71458867-D4EA-44B2-870E-26C647C63388}">
      <dgm:prSet/>
      <dgm:spPr/>
      <dgm:t>
        <a:bodyPr/>
        <a:lstStyle/>
        <a:p>
          <a:endParaRPr lang="zh-TW" altLang="en-US" sz="1700"/>
        </a:p>
      </dgm:t>
    </dgm:pt>
    <dgm:pt modelId="{FFFAC806-4FE5-4977-9BD7-A1B71063DDDA}" type="sibTrans" cxnId="{71458867-D4EA-44B2-870E-26C647C63388}">
      <dgm:prSet/>
      <dgm:spPr/>
      <dgm:t>
        <a:bodyPr/>
        <a:lstStyle/>
        <a:p>
          <a:endParaRPr lang="zh-TW" altLang="en-US" sz="1700"/>
        </a:p>
      </dgm:t>
    </dgm:pt>
    <dgm:pt modelId="{7D6FD511-D9D4-488D-96CE-2EFD72633978}">
      <dgm:prSet phldrT="[文字]" custT="1"/>
      <dgm:spPr/>
      <dgm:t>
        <a:bodyPr/>
        <a:lstStyle/>
        <a:p>
          <a:r>
            <a:rPr lang="zh-TW" altLang="en-US" sz="1700">
              <a:latin typeface="微軟正黑體" panose="020B0604030504040204" pitchFamily="34" charset="-120"/>
              <a:ea typeface="微軟正黑體" panose="020B0604030504040204" pitchFamily="34" charset="-120"/>
            </a:rPr>
            <a:t>跟著學長姐走審計流程幫助記憶與理解，勝讀十年書，更有助於考照的準備</a:t>
          </a:r>
          <a:endParaRPr lang="zh-TW" altLang="en-US" sz="1700">
            <a:latin typeface="+mn-ea"/>
            <a:ea typeface="+mn-ea"/>
          </a:endParaRPr>
        </a:p>
      </dgm:t>
    </dgm:pt>
    <dgm:pt modelId="{5D25F9FB-AB5C-4089-A4F8-EB6F535E3254}" type="parTrans" cxnId="{6EB94A23-7354-44AB-B81C-6820BD5936E3}">
      <dgm:prSet/>
      <dgm:spPr/>
      <dgm:t>
        <a:bodyPr/>
        <a:lstStyle/>
        <a:p>
          <a:endParaRPr lang="zh-TW" altLang="en-US" sz="1700"/>
        </a:p>
      </dgm:t>
    </dgm:pt>
    <dgm:pt modelId="{C2840D4A-EE79-44D2-B955-BC72A66611CB}" type="sibTrans" cxnId="{6EB94A23-7354-44AB-B81C-6820BD5936E3}">
      <dgm:prSet/>
      <dgm:spPr/>
      <dgm:t>
        <a:bodyPr/>
        <a:lstStyle/>
        <a:p>
          <a:endParaRPr lang="zh-TW" altLang="en-US" sz="1700"/>
        </a:p>
      </dgm:t>
    </dgm:pt>
    <dgm:pt modelId="{12079DAC-65BE-41D8-8DE0-0E68FB8BDD1B}">
      <dgm:prSet phldrT="[文字]" custT="1"/>
      <dgm:spPr/>
      <dgm:t>
        <a:bodyPr/>
        <a:lstStyle/>
        <a:p>
          <a:pPr algn="l"/>
          <a:r>
            <a:rPr lang="en-US" altLang="zh-TW" sz="1700" b="1">
              <a:latin typeface="+mn-ea"/>
              <a:ea typeface="+mn-ea"/>
            </a:rPr>
            <a:t>World of work is changing</a:t>
          </a:r>
          <a:endParaRPr lang="zh-TW" altLang="en-US" sz="1700" b="1">
            <a:latin typeface="+mn-ea"/>
            <a:ea typeface="+mn-ea"/>
          </a:endParaRPr>
        </a:p>
      </dgm:t>
    </dgm:pt>
    <dgm:pt modelId="{A7CB806D-541E-4FA9-86B6-6E28571ACE00}" type="parTrans" cxnId="{C4BDDF8D-7798-49A3-B9E7-AEA5D034582A}">
      <dgm:prSet/>
      <dgm:spPr/>
      <dgm:t>
        <a:bodyPr/>
        <a:lstStyle/>
        <a:p>
          <a:endParaRPr lang="zh-TW" altLang="en-US" sz="1700"/>
        </a:p>
      </dgm:t>
    </dgm:pt>
    <dgm:pt modelId="{27C4286B-1881-4733-AE79-36343516A7CF}" type="sibTrans" cxnId="{C4BDDF8D-7798-49A3-B9E7-AEA5D034582A}">
      <dgm:prSet/>
      <dgm:spPr/>
      <dgm:t>
        <a:bodyPr/>
        <a:lstStyle/>
        <a:p>
          <a:endParaRPr lang="zh-TW" altLang="en-US" sz="1700"/>
        </a:p>
      </dgm:t>
    </dgm:pt>
    <dgm:pt modelId="{BF3D7006-5327-46F6-915F-C817B1D40FEB}">
      <dgm:prSet phldrT="[文字]" custT="1"/>
      <dgm:spPr/>
      <dgm:t>
        <a:bodyPr/>
        <a:lstStyle/>
        <a:p>
          <a:r>
            <a:rPr lang="zh-TW" altLang="en-US" sz="1700">
              <a:latin typeface="微軟正黑體" panose="020B0604030504040204" pitchFamily="34" charset="-120"/>
              <a:ea typeface="微軟正黑體" panose="020B0604030504040204" pitchFamily="34" charset="-120"/>
            </a:rPr>
            <a:t>充分感受變動的工作模式、保持危機感，只有督促自己不停的動腦思考、不停的</a:t>
          </a:r>
          <a:r>
            <a:rPr lang="en-US" altLang="zh-TW" sz="1700">
              <a:latin typeface="微軟正黑體" panose="020B0604030504040204" pitchFamily="34" charset="-120"/>
              <a:ea typeface="微軟正黑體" panose="020B0604030504040204" pitchFamily="34" charset="-120"/>
            </a:rPr>
            <a:t>upgrade</a:t>
          </a:r>
          <a:r>
            <a:rPr lang="zh-TW" altLang="en-US" sz="1700">
              <a:latin typeface="微軟正黑體" panose="020B0604030504040204" pitchFamily="34" charset="-120"/>
              <a:ea typeface="微軟正黑體" panose="020B0604030504040204" pitchFamily="34" charset="-120"/>
            </a:rPr>
            <a:t>才可找到自己的價值</a:t>
          </a:r>
          <a:endParaRPr lang="zh-TW" altLang="en-US" sz="1700">
            <a:latin typeface="+mn-ea"/>
            <a:ea typeface="+mn-ea"/>
          </a:endParaRPr>
        </a:p>
      </dgm:t>
    </dgm:pt>
    <dgm:pt modelId="{2968D9E0-CA4D-4CFF-A132-FA7E18BC47E5}" type="parTrans" cxnId="{6B3B9DD6-F3C8-4091-86B8-B103F43831DF}">
      <dgm:prSet/>
      <dgm:spPr/>
      <dgm:t>
        <a:bodyPr/>
        <a:lstStyle/>
        <a:p>
          <a:endParaRPr lang="zh-TW" altLang="en-US" sz="1700"/>
        </a:p>
      </dgm:t>
    </dgm:pt>
    <dgm:pt modelId="{56977582-CCEE-45CC-A9AA-E01B0812E7F4}" type="sibTrans" cxnId="{6B3B9DD6-F3C8-4091-86B8-B103F43831DF}">
      <dgm:prSet/>
      <dgm:spPr/>
      <dgm:t>
        <a:bodyPr/>
        <a:lstStyle/>
        <a:p>
          <a:endParaRPr lang="zh-TW" altLang="en-US" sz="1700"/>
        </a:p>
      </dgm:t>
    </dgm:pt>
    <dgm:pt modelId="{95E73EB0-F87B-4A01-98CA-C370D5EBCC3F}">
      <dgm:prSet custT="1"/>
      <dgm:spPr/>
      <dgm:t>
        <a:bodyPr/>
        <a:lstStyle/>
        <a:p>
          <a:pPr algn="l"/>
          <a:r>
            <a:rPr lang="zh-TW" altLang="en-US" sz="1700" b="1">
              <a:latin typeface="+mn-ea"/>
              <a:ea typeface="+mn-ea"/>
            </a:rPr>
            <a:t>站在巨人的肩膀</a:t>
          </a:r>
        </a:p>
      </dgm:t>
    </dgm:pt>
    <dgm:pt modelId="{127B66D2-5A67-4993-AFCC-9883B5691993}" type="parTrans" cxnId="{ACB87CBD-F1B4-4B4C-A13B-2CD2FF11C813}">
      <dgm:prSet/>
      <dgm:spPr/>
      <dgm:t>
        <a:bodyPr/>
        <a:lstStyle/>
        <a:p>
          <a:endParaRPr lang="zh-TW" altLang="en-US" sz="1700"/>
        </a:p>
      </dgm:t>
    </dgm:pt>
    <dgm:pt modelId="{021AF08A-0FB3-4F0C-9982-FE38EC541AB6}" type="sibTrans" cxnId="{ACB87CBD-F1B4-4B4C-A13B-2CD2FF11C813}">
      <dgm:prSet/>
      <dgm:spPr/>
      <dgm:t>
        <a:bodyPr/>
        <a:lstStyle/>
        <a:p>
          <a:endParaRPr lang="zh-TW" altLang="en-US" sz="1700"/>
        </a:p>
      </dgm:t>
    </dgm:pt>
    <dgm:pt modelId="{27B39305-B7E1-420D-B82C-E79CEF70D962}">
      <dgm:prSet custT="1"/>
      <dgm:spPr/>
      <dgm:t>
        <a:bodyPr/>
        <a:lstStyle/>
        <a:p>
          <a:pPr algn="l"/>
          <a:r>
            <a:rPr lang="zh-TW" altLang="en-US" sz="1700" b="1">
              <a:latin typeface="+mn-ea"/>
              <a:ea typeface="+mn-ea"/>
            </a:rPr>
            <a:t>你認識誰</a:t>
          </a:r>
          <a:r>
            <a:rPr lang="en-US" altLang="zh-TW" sz="1700" b="1">
              <a:latin typeface="+mn-ea"/>
              <a:ea typeface="+mn-ea"/>
            </a:rPr>
            <a:t>vs</a:t>
          </a:r>
          <a:r>
            <a:rPr lang="zh-TW" altLang="en-US" sz="1700" b="1">
              <a:latin typeface="+mn-ea"/>
              <a:ea typeface="+mn-ea"/>
            </a:rPr>
            <a:t>你是誰同樣重要</a:t>
          </a:r>
        </a:p>
      </dgm:t>
    </dgm:pt>
    <dgm:pt modelId="{E88C9CE8-080A-44F3-933E-8F298DA2AAAC}" type="parTrans" cxnId="{4018B5AA-246B-4B65-A007-A4CFED973AA2}">
      <dgm:prSet/>
      <dgm:spPr/>
      <dgm:t>
        <a:bodyPr/>
        <a:lstStyle/>
        <a:p>
          <a:endParaRPr lang="zh-TW" altLang="en-US" sz="1700"/>
        </a:p>
      </dgm:t>
    </dgm:pt>
    <dgm:pt modelId="{24556DBA-2D9D-4966-AFC7-824E9B222AB6}" type="sibTrans" cxnId="{4018B5AA-246B-4B65-A007-A4CFED973AA2}">
      <dgm:prSet/>
      <dgm:spPr/>
      <dgm:t>
        <a:bodyPr/>
        <a:lstStyle/>
        <a:p>
          <a:endParaRPr lang="zh-TW" altLang="en-US" sz="1700"/>
        </a:p>
      </dgm:t>
    </dgm:pt>
    <dgm:pt modelId="{248A490F-4DA5-4740-A1E5-011825B434AB}">
      <dgm:prSet phldrT="[文字]" custT="1"/>
      <dgm:spPr/>
      <dgm:t>
        <a:bodyPr/>
        <a:lstStyle/>
        <a:p>
          <a:r>
            <a:rPr lang="zh-TW" altLang="en-US" sz="1600">
              <a:latin typeface="微軟正黑體" panose="020B0604030504040204" pitchFamily="34" charset="-120"/>
              <a:ea typeface="微軟正黑體" panose="020B0604030504040204" pitchFamily="34" charset="-120"/>
            </a:rPr>
            <a:t>事務所各種經歷背景的人才都有，可藉此評估先碩士學歷、會計師執照、英文能力、公家機關／產業經歷對自己的必要性</a:t>
          </a:r>
          <a:endParaRPr lang="zh-TW" altLang="en-US" sz="1600">
            <a:latin typeface="+mn-ea"/>
            <a:ea typeface="+mn-ea"/>
          </a:endParaRPr>
        </a:p>
      </dgm:t>
    </dgm:pt>
    <dgm:pt modelId="{B2CA3B1E-2FA1-4C12-AD2F-F07FFB90D788}" type="parTrans" cxnId="{67DCD360-0136-4F1D-B8AD-B5CA80B22180}">
      <dgm:prSet/>
      <dgm:spPr/>
      <dgm:t>
        <a:bodyPr/>
        <a:lstStyle/>
        <a:p>
          <a:endParaRPr lang="zh-TW" altLang="en-US" sz="1700"/>
        </a:p>
      </dgm:t>
    </dgm:pt>
    <dgm:pt modelId="{D952E9C4-9EB7-4F38-A417-76CC2B11233B}" type="sibTrans" cxnId="{67DCD360-0136-4F1D-B8AD-B5CA80B22180}">
      <dgm:prSet/>
      <dgm:spPr/>
      <dgm:t>
        <a:bodyPr/>
        <a:lstStyle/>
        <a:p>
          <a:endParaRPr lang="zh-TW" altLang="en-US" sz="1700"/>
        </a:p>
      </dgm:t>
    </dgm:pt>
    <dgm:pt modelId="{040BFC68-ECCA-4959-B258-587517524CD2}">
      <dgm:prSet phldrT="[文字]" custT="1"/>
      <dgm:spPr/>
      <dgm:t>
        <a:bodyPr/>
        <a:lstStyle/>
        <a:p>
          <a:r>
            <a:rPr lang="zh-TW" altLang="en-US" sz="1700">
              <a:latin typeface="微軟正黑體" panose="020B0604030504040204" pitchFamily="34" charset="-120"/>
              <a:ea typeface="微軟正黑體" panose="020B0604030504040204" pitchFamily="34" charset="-120"/>
            </a:rPr>
            <a:t>自己看不到的盲點由你的</a:t>
          </a:r>
          <a:r>
            <a:rPr lang="en-US" altLang="zh-TW" sz="1700">
              <a:latin typeface="微軟正黑體" panose="020B0604030504040204" pitchFamily="34" charset="-120"/>
              <a:ea typeface="微軟正黑體" panose="020B0604030504040204" pitchFamily="34" charset="-120"/>
            </a:rPr>
            <a:t>mentor</a:t>
          </a:r>
          <a:r>
            <a:rPr lang="zh-TW" altLang="en-US" sz="1700">
              <a:latin typeface="微軟正黑體" panose="020B0604030504040204" pitchFamily="34" charset="-120"/>
              <a:ea typeface="微軟正黑體" panose="020B0604030504040204" pitchFamily="34" charset="-120"/>
            </a:rPr>
            <a:t>為您解惑，向對的人尋求對的資源，才是聰明的工作方式</a:t>
          </a:r>
          <a:endParaRPr lang="zh-TW" altLang="en-US" sz="1700">
            <a:latin typeface="+mn-ea"/>
            <a:ea typeface="+mn-ea"/>
          </a:endParaRPr>
        </a:p>
      </dgm:t>
    </dgm:pt>
    <dgm:pt modelId="{94B442BE-35BA-4BBD-8A3B-D986FB8A0B91}" type="parTrans" cxnId="{325D06D5-9697-4E68-93FE-D13DF0BB440B}">
      <dgm:prSet/>
      <dgm:spPr/>
      <dgm:t>
        <a:bodyPr/>
        <a:lstStyle/>
        <a:p>
          <a:endParaRPr lang="zh-TW" altLang="en-US" sz="1700"/>
        </a:p>
      </dgm:t>
    </dgm:pt>
    <dgm:pt modelId="{FCA8C800-6738-4D32-B627-92E2E48C0A50}" type="sibTrans" cxnId="{325D06D5-9697-4E68-93FE-D13DF0BB440B}">
      <dgm:prSet/>
      <dgm:spPr/>
      <dgm:t>
        <a:bodyPr/>
        <a:lstStyle/>
        <a:p>
          <a:endParaRPr lang="zh-TW" altLang="en-US" sz="1700"/>
        </a:p>
      </dgm:t>
    </dgm:pt>
    <dgm:pt modelId="{8F834C3B-BEBE-4510-8BA5-AC5DA83593C2}" type="pres">
      <dgm:prSet presAssocID="{78FA2223-10C3-43D7-9C5B-EC61C3188F16}" presName="Name0" presStyleCnt="0">
        <dgm:presLayoutVars>
          <dgm:dir/>
          <dgm:animLvl val="lvl"/>
          <dgm:resizeHandles val="exact"/>
        </dgm:presLayoutVars>
      </dgm:prSet>
      <dgm:spPr/>
    </dgm:pt>
    <dgm:pt modelId="{E2667FFF-1CDF-464E-AF1D-93E45BA65550}" type="pres">
      <dgm:prSet presAssocID="{B4CE494C-9B61-4463-A0EB-E0BE0B431703}" presName="linNode" presStyleCnt="0"/>
      <dgm:spPr/>
    </dgm:pt>
    <dgm:pt modelId="{F244EF13-4797-4431-93FB-2F0565D0463C}" type="pres">
      <dgm:prSet presAssocID="{B4CE494C-9B61-4463-A0EB-E0BE0B431703}" presName="parentText" presStyleLbl="node1" presStyleIdx="0" presStyleCnt="5" custScaleX="94942">
        <dgm:presLayoutVars>
          <dgm:chMax val="1"/>
          <dgm:bulletEnabled val="1"/>
        </dgm:presLayoutVars>
      </dgm:prSet>
      <dgm:spPr/>
    </dgm:pt>
    <dgm:pt modelId="{7A0175B7-A24D-47F6-9B70-5D03AE531AC9}" type="pres">
      <dgm:prSet presAssocID="{B4CE494C-9B61-4463-A0EB-E0BE0B431703}" presName="descendantText" presStyleLbl="alignAccFollowNode1" presStyleIdx="0" presStyleCnt="5" custScaleX="111011">
        <dgm:presLayoutVars>
          <dgm:bulletEnabled val="1"/>
        </dgm:presLayoutVars>
      </dgm:prSet>
      <dgm:spPr/>
    </dgm:pt>
    <dgm:pt modelId="{F8AA88EE-2589-4E29-A184-A1B8820756F4}" type="pres">
      <dgm:prSet presAssocID="{5162DE51-C0E8-4E32-AA58-C92CC874547B}" presName="sp" presStyleCnt="0"/>
      <dgm:spPr/>
    </dgm:pt>
    <dgm:pt modelId="{AC350C10-2D87-4AA9-AE57-242B123E7C16}" type="pres">
      <dgm:prSet presAssocID="{ADF7794A-5EB1-4731-BEA2-687054F21EC7}" presName="linNode" presStyleCnt="0"/>
      <dgm:spPr/>
    </dgm:pt>
    <dgm:pt modelId="{E0FF0C8D-831E-4977-8786-8E0D4A5EA1CF}" type="pres">
      <dgm:prSet presAssocID="{ADF7794A-5EB1-4731-BEA2-687054F21EC7}" presName="parentText" presStyleLbl="node1" presStyleIdx="1" presStyleCnt="5" custScaleX="94942">
        <dgm:presLayoutVars>
          <dgm:chMax val="1"/>
          <dgm:bulletEnabled val="1"/>
        </dgm:presLayoutVars>
      </dgm:prSet>
      <dgm:spPr/>
    </dgm:pt>
    <dgm:pt modelId="{3D6A8E34-6C2F-411C-BBB6-15CD92309109}" type="pres">
      <dgm:prSet presAssocID="{ADF7794A-5EB1-4731-BEA2-687054F21EC7}" presName="descendantText" presStyleLbl="alignAccFollowNode1" presStyleIdx="1" presStyleCnt="5" custScaleX="111011">
        <dgm:presLayoutVars>
          <dgm:bulletEnabled val="1"/>
        </dgm:presLayoutVars>
      </dgm:prSet>
      <dgm:spPr/>
    </dgm:pt>
    <dgm:pt modelId="{8AA44E25-01A2-44FB-9AF4-85FA49E3DFE6}" type="pres">
      <dgm:prSet presAssocID="{FFFAC806-4FE5-4977-9BD7-A1B71063DDDA}" presName="sp" presStyleCnt="0"/>
      <dgm:spPr/>
    </dgm:pt>
    <dgm:pt modelId="{D20735CF-66F6-4EFF-8792-4C9AF7F79257}" type="pres">
      <dgm:prSet presAssocID="{12079DAC-65BE-41D8-8DE0-0E68FB8BDD1B}" presName="linNode" presStyleCnt="0"/>
      <dgm:spPr/>
    </dgm:pt>
    <dgm:pt modelId="{05B582BE-58CC-4C75-8A7C-74B8F8E14C73}" type="pres">
      <dgm:prSet presAssocID="{12079DAC-65BE-41D8-8DE0-0E68FB8BDD1B}" presName="parentText" presStyleLbl="node1" presStyleIdx="2" presStyleCnt="5" custScaleX="94942">
        <dgm:presLayoutVars>
          <dgm:chMax val="1"/>
          <dgm:bulletEnabled val="1"/>
        </dgm:presLayoutVars>
      </dgm:prSet>
      <dgm:spPr/>
    </dgm:pt>
    <dgm:pt modelId="{EE5E2B4B-49DE-4E2F-9711-9779B5690F66}" type="pres">
      <dgm:prSet presAssocID="{12079DAC-65BE-41D8-8DE0-0E68FB8BDD1B}" presName="descendantText" presStyleLbl="alignAccFollowNode1" presStyleIdx="2" presStyleCnt="5" custScaleX="111011">
        <dgm:presLayoutVars>
          <dgm:bulletEnabled val="1"/>
        </dgm:presLayoutVars>
      </dgm:prSet>
      <dgm:spPr/>
    </dgm:pt>
    <dgm:pt modelId="{5BDCE0F1-678A-4E56-9EA5-37169D8660DB}" type="pres">
      <dgm:prSet presAssocID="{27C4286B-1881-4733-AE79-36343516A7CF}" presName="sp" presStyleCnt="0"/>
      <dgm:spPr/>
    </dgm:pt>
    <dgm:pt modelId="{94236A33-268A-4A3A-9A34-733CC7DA59BF}" type="pres">
      <dgm:prSet presAssocID="{95E73EB0-F87B-4A01-98CA-C370D5EBCC3F}" presName="linNode" presStyleCnt="0"/>
      <dgm:spPr/>
    </dgm:pt>
    <dgm:pt modelId="{41D73EB6-6021-40C4-BBBD-CFC9D82039F3}" type="pres">
      <dgm:prSet presAssocID="{95E73EB0-F87B-4A01-98CA-C370D5EBCC3F}" presName="parentText" presStyleLbl="node1" presStyleIdx="3" presStyleCnt="5" custScaleX="94942">
        <dgm:presLayoutVars>
          <dgm:chMax val="1"/>
          <dgm:bulletEnabled val="1"/>
        </dgm:presLayoutVars>
      </dgm:prSet>
      <dgm:spPr/>
    </dgm:pt>
    <dgm:pt modelId="{A3C781D8-9BA5-4504-8ED7-2AC807566086}" type="pres">
      <dgm:prSet presAssocID="{95E73EB0-F87B-4A01-98CA-C370D5EBCC3F}" presName="descendantText" presStyleLbl="alignAccFollowNode1" presStyleIdx="3" presStyleCnt="5" custScaleX="111011" custLinFactNeighborY="0">
        <dgm:presLayoutVars>
          <dgm:bulletEnabled val="1"/>
        </dgm:presLayoutVars>
      </dgm:prSet>
      <dgm:spPr/>
    </dgm:pt>
    <dgm:pt modelId="{ACBB1951-71B6-4ECC-B5F0-1B01D66F07EC}" type="pres">
      <dgm:prSet presAssocID="{021AF08A-0FB3-4F0C-9982-FE38EC541AB6}" presName="sp" presStyleCnt="0"/>
      <dgm:spPr/>
    </dgm:pt>
    <dgm:pt modelId="{12C13C78-3AA5-471C-ADB0-D5DD19BE228B}" type="pres">
      <dgm:prSet presAssocID="{27B39305-B7E1-420D-B82C-E79CEF70D962}" presName="linNode" presStyleCnt="0"/>
      <dgm:spPr/>
    </dgm:pt>
    <dgm:pt modelId="{1D045975-1BD7-4AAA-82B3-1FF137D8EBC0}" type="pres">
      <dgm:prSet presAssocID="{27B39305-B7E1-420D-B82C-E79CEF70D962}" presName="parentText" presStyleLbl="node1" presStyleIdx="4" presStyleCnt="5" custScaleX="94942">
        <dgm:presLayoutVars>
          <dgm:chMax val="1"/>
          <dgm:bulletEnabled val="1"/>
        </dgm:presLayoutVars>
      </dgm:prSet>
      <dgm:spPr/>
    </dgm:pt>
    <dgm:pt modelId="{AFAC3C34-FE43-4A71-B1FA-49800630D476}" type="pres">
      <dgm:prSet presAssocID="{27B39305-B7E1-420D-B82C-E79CEF70D962}" presName="descendantText" presStyleLbl="alignAccFollowNode1" presStyleIdx="4" presStyleCnt="5" custScaleX="111011">
        <dgm:presLayoutVars>
          <dgm:bulletEnabled val="1"/>
        </dgm:presLayoutVars>
      </dgm:prSet>
      <dgm:spPr/>
    </dgm:pt>
  </dgm:ptLst>
  <dgm:cxnLst>
    <dgm:cxn modelId="{672A2513-13C6-4C87-A7B8-862C2929E18D}" type="presOf" srcId="{248A490F-4DA5-4740-A1E5-011825B434AB}" destId="{A3C781D8-9BA5-4504-8ED7-2AC807566086}" srcOrd="0" destOrd="0" presId="urn:microsoft.com/office/officeart/2005/8/layout/vList5"/>
    <dgm:cxn modelId="{6EB94A23-7354-44AB-B81C-6820BD5936E3}" srcId="{ADF7794A-5EB1-4731-BEA2-687054F21EC7}" destId="{7D6FD511-D9D4-488D-96CE-2EFD72633978}" srcOrd="0" destOrd="0" parTransId="{5D25F9FB-AB5C-4089-A4F8-EB6F535E3254}" sibTransId="{C2840D4A-EE79-44D2-B955-BC72A66611CB}"/>
    <dgm:cxn modelId="{92E1A43F-2A21-4387-9DBA-1B840F3AC184}" type="presOf" srcId="{BF3D7006-5327-46F6-915F-C817B1D40FEB}" destId="{EE5E2B4B-49DE-4E2F-9711-9779B5690F66}" srcOrd="0" destOrd="0" presId="urn:microsoft.com/office/officeart/2005/8/layout/vList5"/>
    <dgm:cxn modelId="{67DCD360-0136-4F1D-B8AD-B5CA80B22180}" srcId="{95E73EB0-F87B-4A01-98CA-C370D5EBCC3F}" destId="{248A490F-4DA5-4740-A1E5-011825B434AB}" srcOrd="0" destOrd="0" parTransId="{B2CA3B1E-2FA1-4C12-AD2F-F07FFB90D788}" sibTransId="{D952E9C4-9EB7-4F38-A417-76CC2B11233B}"/>
    <dgm:cxn modelId="{1F058F66-9830-4A12-9015-BEE325A2739E}" type="presOf" srcId="{78FA2223-10C3-43D7-9C5B-EC61C3188F16}" destId="{8F834C3B-BEBE-4510-8BA5-AC5DA83593C2}" srcOrd="0" destOrd="0" presId="urn:microsoft.com/office/officeart/2005/8/layout/vList5"/>
    <dgm:cxn modelId="{71458867-D4EA-44B2-870E-26C647C63388}" srcId="{78FA2223-10C3-43D7-9C5B-EC61C3188F16}" destId="{ADF7794A-5EB1-4731-BEA2-687054F21EC7}" srcOrd="1" destOrd="0" parTransId="{8C235E6A-7BCF-41E3-B272-FC7865D94964}" sibTransId="{FFFAC806-4FE5-4977-9BD7-A1B71063DDDA}"/>
    <dgm:cxn modelId="{0ED03052-FB31-44C9-B562-156ECAFAB65C}" type="presOf" srcId="{95E73EB0-F87B-4A01-98CA-C370D5EBCC3F}" destId="{41D73EB6-6021-40C4-BBBD-CFC9D82039F3}" srcOrd="0" destOrd="0" presId="urn:microsoft.com/office/officeart/2005/8/layout/vList5"/>
    <dgm:cxn modelId="{9CAE2F59-4AD7-4C5E-A0E7-BD5593FC086D}" type="presOf" srcId="{B4CE494C-9B61-4463-A0EB-E0BE0B431703}" destId="{F244EF13-4797-4431-93FB-2F0565D0463C}" srcOrd="0" destOrd="0" presId="urn:microsoft.com/office/officeart/2005/8/layout/vList5"/>
    <dgm:cxn modelId="{B713677E-B53C-4EB4-82E9-96339B8466E6}" type="presOf" srcId="{12079DAC-65BE-41D8-8DE0-0E68FB8BDD1B}" destId="{05B582BE-58CC-4C75-8A7C-74B8F8E14C73}" srcOrd="0" destOrd="0" presId="urn:microsoft.com/office/officeart/2005/8/layout/vList5"/>
    <dgm:cxn modelId="{B0201184-BADC-4D7A-8ED9-C6BB25521839}" srcId="{78FA2223-10C3-43D7-9C5B-EC61C3188F16}" destId="{B4CE494C-9B61-4463-A0EB-E0BE0B431703}" srcOrd="0" destOrd="0" parTransId="{4A9CB8D7-011F-4DD5-B792-83386D53F63D}" sibTransId="{5162DE51-C0E8-4E32-AA58-C92CC874547B}"/>
    <dgm:cxn modelId="{C4BDDF8D-7798-49A3-B9E7-AEA5D034582A}" srcId="{78FA2223-10C3-43D7-9C5B-EC61C3188F16}" destId="{12079DAC-65BE-41D8-8DE0-0E68FB8BDD1B}" srcOrd="2" destOrd="0" parTransId="{A7CB806D-541E-4FA9-86B6-6E28571ACE00}" sibTransId="{27C4286B-1881-4733-AE79-36343516A7CF}"/>
    <dgm:cxn modelId="{68D3AD8F-4A29-409B-86D7-526E82BB421E}" type="presOf" srcId="{AFAF7355-DBD8-42BE-911A-C2B1593FACDF}" destId="{7A0175B7-A24D-47F6-9B70-5D03AE531AC9}" srcOrd="0" destOrd="0" presId="urn:microsoft.com/office/officeart/2005/8/layout/vList5"/>
    <dgm:cxn modelId="{43F17E90-3B16-4F98-9805-CB45C2F60C22}" type="presOf" srcId="{040BFC68-ECCA-4959-B258-587517524CD2}" destId="{AFAC3C34-FE43-4A71-B1FA-49800630D476}" srcOrd="0" destOrd="0" presId="urn:microsoft.com/office/officeart/2005/8/layout/vList5"/>
    <dgm:cxn modelId="{18C9B894-3B55-45E5-A630-34F78372F2AC}" type="presOf" srcId="{27B39305-B7E1-420D-B82C-E79CEF70D962}" destId="{1D045975-1BD7-4AAA-82B3-1FF137D8EBC0}" srcOrd="0" destOrd="0" presId="urn:microsoft.com/office/officeart/2005/8/layout/vList5"/>
    <dgm:cxn modelId="{EC5FA99D-C8E5-44B7-BEAC-8ABAFE169CC8}" type="presOf" srcId="{7D6FD511-D9D4-488D-96CE-2EFD72633978}" destId="{3D6A8E34-6C2F-411C-BBB6-15CD92309109}" srcOrd="0" destOrd="0" presId="urn:microsoft.com/office/officeart/2005/8/layout/vList5"/>
    <dgm:cxn modelId="{4018B5AA-246B-4B65-A007-A4CFED973AA2}" srcId="{78FA2223-10C3-43D7-9C5B-EC61C3188F16}" destId="{27B39305-B7E1-420D-B82C-E79CEF70D962}" srcOrd="4" destOrd="0" parTransId="{E88C9CE8-080A-44F3-933E-8F298DA2AAAC}" sibTransId="{24556DBA-2D9D-4966-AFC7-824E9B222AB6}"/>
    <dgm:cxn modelId="{334762B2-4E29-46B1-8D35-4873779500E7}" type="presOf" srcId="{ADF7794A-5EB1-4731-BEA2-687054F21EC7}" destId="{E0FF0C8D-831E-4977-8786-8E0D4A5EA1CF}" srcOrd="0" destOrd="0" presId="urn:microsoft.com/office/officeart/2005/8/layout/vList5"/>
    <dgm:cxn modelId="{ACB87CBD-F1B4-4B4C-A13B-2CD2FF11C813}" srcId="{78FA2223-10C3-43D7-9C5B-EC61C3188F16}" destId="{95E73EB0-F87B-4A01-98CA-C370D5EBCC3F}" srcOrd="3" destOrd="0" parTransId="{127B66D2-5A67-4993-AFCC-9883B5691993}" sibTransId="{021AF08A-0FB3-4F0C-9982-FE38EC541AB6}"/>
    <dgm:cxn modelId="{20F622BF-1ACD-4862-BBF9-89DCADFF89F7}" srcId="{B4CE494C-9B61-4463-A0EB-E0BE0B431703}" destId="{AFAF7355-DBD8-42BE-911A-C2B1593FACDF}" srcOrd="0" destOrd="0" parTransId="{C45DE23B-14E2-4BD3-B21B-BB10228B54DA}" sibTransId="{4E4354A4-066E-4235-A6B7-3B1147B005C9}"/>
    <dgm:cxn modelId="{325D06D5-9697-4E68-93FE-D13DF0BB440B}" srcId="{27B39305-B7E1-420D-B82C-E79CEF70D962}" destId="{040BFC68-ECCA-4959-B258-587517524CD2}" srcOrd="0" destOrd="0" parTransId="{94B442BE-35BA-4BBD-8A3B-D986FB8A0B91}" sibTransId="{FCA8C800-6738-4D32-B627-92E2E48C0A50}"/>
    <dgm:cxn modelId="{6B3B9DD6-F3C8-4091-86B8-B103F43831DF}" srcId="{12079DAC-65BE-41D8-8DE0-0E68FB8BDD1B}" destId="{BF3D7006-5327-46F6-915F-C817B1D40FEB}" srcOrd="0" destOrd="0" parTransId="{2968D9E0-CA4D-4CFF-A132-FA7E18BC47E5}" sibTransId="{56977582-CCEE-45CC-A9AA-E01B0812E7F4}"/>
    <dgm:cxn modelId="{2767B100-D179-43C2-AF7D-DB9A4B32E483}" type="presParOf" srcId="{8F834C3B-BEBE-4510-8BA5-AC5DA83593C2}" destId="{E2667FFF-1CDF-464E-AF1D-93E45BA65550}" srcOrd="0" destOrd="0" presId="urn:microsoft.com/office/officeart/2005/8/layout/vList5"/>
    <dgm:cxn modelId="{20ED2B83-128E-47C1-8A2C-C908DEBC479E}" type="presParOf" srcId="{E2667FFF-1CDF-464E-AF1D-93E45BA65550}" destId="{F244EF13-4797-4431-93FB-2F0565D0463C}" srcOrd="0" destOrd="0" presId="urn:microsoft.com/office/officeart/2005/8/layout/vList5"/>
    <dgm:cxn modelId="{6D50F547-4C06-45A1-BAB3-E1D3D16DC5FB}" type="presParOf" srcId="{E2667FFF-1CDF-464E-AF1D-93E45BA65550}" destId="{7A0175B7-A24D-47F6-9B70-5D03AE531AC9}" srcOrd="1" destOrd="0" presId="urn:microsoft.com/office/officeart/2005/8/layout/vList5"/>
    <dgm:cxn modelId="{AF62FAE6-92A0-4D06-AF10-189488B45902}" type="presParOf" srcId="{8F834C3B-BEBE-4510-8BA5-AC5DA83593C2}" destId="{F8AA88EE-2589-4E29-A184-A1B8820756F4}" srcOrd="1" destOrd="0" presId="urn:microsoft.com/office/officeart/2005/8/layout/vList5"/>
    <dgm:cxn modelId="{0DEF7934-E491-4A9C-9797-5D66B954C066}" type="presParOf" srcId="{8F834C3B-BEBE-4510-8BA5-AC5DA83593C2}" destId="{AC350C10-2D87-4AA9-AE57-242B123E7C16}" srcOrd="2" destOrd="0" presId="urn:microsoft.com/office/officeart/2005/8/layout/vList5"/>
    <dgm:cxn modelId="{14481441-E95D-4553-A107-588DE09127DC}" type="presParOf" srcId="{AC350C10-2D87-4AA9-AE57-242B123E7C16}" destId="{E0FF0C8D-831E-4977-8786-8E0D4A5EA1CF}" srcOrd="0" destOrd="0" presId="urn:microsoft.com/office/officeart/2005/8/layout/vList5"/>
    <dgm:cxn modelId="{F815D36C-EF0D-459E-9C75-B9164E3CE1AE}" type="presParOf" srcId="{AC350C10-2D87-4AA9-AE57-242B123E7C16}" destId="{3D6A8E34-6C2F-411C-BBB6-15CD92309109}" srcOrd="1" destOrd="0" presId="urn:microsoft.com/office/officeart/2005/8/layout/vList5"/>
    <dgm:cxn modelId="{A67A3F4B-62B4-46E6-B2EB-A01AF212BD14}" type="presParOf" srcId="{8F834C3B-BEBE-4510-8BA5-AC5DA83593C2}" destId="{8AA44E25-01A2-44FB-9AF4-85FA49E3DFE6}" srcOrd="3" destOrd="0" presId="urn:microsoft.com/office/officeart/2005/8/layout/vList5"/>
    <dgm:cxn modelId="{A26710D1-D030-476F-A724-CF39B3673D05}" type="presParOf" srcId="{8F834C3B-BEBE-4510-8BA5-AC5DA83593C2}" destId="{D20735CF-66F6-4EFF-8792-4C9AF7F79257}" srcOrd="4" destOrd="0" presId="urn:microsoft.com/office/officeart/2005/8/layout/vList5"/>
    <dgm:cxn modelId="{A3B9BCF8-9E18-4EEC-BFE8-AB47DC60DFF2}" type="presParOf" srcId="{D20735CF-66F6-4EFF-8792-4C9AF7F79257}" destId="{05B582BE-58CC-4C75-8A7C-74B8F8E14C73}" srcOrd="0" destOrd="0" presId="urn:microsoft.com/office/officeart/2005/8/layout/vList5"/>
    <dgm:cxn modelId="{2BCCD8BE-B4EB-4C5A-9FE8-BDD55C4F5D32}" type="presParOf" srcId="{D20735CF-66F6-4EFF-8792-4C9AF7F79257}" destId="{EE5E2B4B-49DE-4E2F-9711-9779B5690F66}" srcOrd="1" destOrd="0" presId="urn:microsoft.com/office/officeart/2005/8/layout/vList5"/>
    <dgm:cxn modelId="{E71AB8A2-9F79-45B1-A612-FA1F8F34BDE7}" type="presParOf" srcId="{8F834C3B-BEBE-4510-8BA5-AC5DA83593C2}" destId="{5BDCE0F1-678A-4E56-9EA5-37169D8660DB}" srcOrd="5" destOrd="0" presId="urn:microsoft.com/office/officeart/2005/8/layout/vList5"/>
    <dgm:cxn modelId="{B61647DA-7F43-443B-B0BD-0BFA1F279581}" type="presParOf" srcId="{8F834C3B-BEBE-4510-8BA5-AC5DA83593C2}" destId="{94236A33-268A-4A3A-9A34-733CC7DA59BF}" srcOrd="6" destOrd="0" presId="urn:microsoft.com/office/officeart/2005/8/layout/vList5"/>
    <dgm:cxn modelId="{9D2383B9-3D99-42FB-AB79-96AEC496655C}" type="presParOf" srcId="{94236A33-268A-4A3A-9A34-733CC7DA59BF}" destId="{41D73EB6-6021-40C4-BBBD-CFC9D82039F3}" srcOrd="0" destOrd="0" presId="urn:microsoft.com/office/officeart/2005/8/layout/vList5"/>
    <dgm:cxn modelId="{9F69800D-FC88-4AB1-B297-A5AE9C9FAA18}" type="presParOf" srcId="{94236A33-268A-4A3A-9A34-733CC7DA59BF}" destId="{A3C781D8-9BA5-4504-8ED7-2AC807566086}" srcOrd="1" destOrd="0" presId="urn:microsoft.com/office/officeart/2005/8/layout/vList5"/>
    <dgm:cxn modelId="{2AFE7D9D-32B9-4E04-ACA6-46DF049D53BA}" type="presParOf" srcId="{8F834C3B-BEBE-4510-8BA5-AC5DA83593C2}" destId="{ACBB1951-71B6-4ECC-B5F0-1B01D66F07EC}" srcOrd="7" destOrd="0" presId="urn:microsoft.com/office/officeart/2005/8/layout/vList5"/>
    <dgm:cxn modelId="{7AC9D3DC-C113-40CD-84DF-54F8C2719992}" type="presParOf" srcId="{8F834C3B-BEBE-4510-8BA5-AC5DA83593C2}" destId="{12C13C78-3AA5-471C-ADB0-D5DD19BE228B}" srcOrd="8" destOrd="0" presId="urn:microsoft.com/office/officeart/2005/8/layout/vList5"/>
    <dgm:cxn modelId="{60A6E06E-0DB9-494A-9892-A28FFB52AA26}" type="presParOf" srcId="{12C13C78-3AA5-471C-ADB0-D5DD19BE228B}" destId="{1D045975-1BD7-4AAA-82B3-1FF137D8EBC0}" srcOrd="0" destOrd="0" presId="urn:microsoft.com/office/officeart/2005/8/layout/vList5"/>
    <dgm:cxn modelId="{C4CBA1D1-907E-41C8-A636-EDB70B5499FD}" type="presParOf" srcId="{12C13C78-3AA5-471C-ADB0-D5DD19BE228B}" destId="{AFAC3C34-FE43-4A71-B1FA-49800630D47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175B7-A24D-47F6-9B70-5D03AE531AC9}">
      <dsp:nvSpPr>
        <dsp:cNvPr id="0" name=""/>
        <dsp:cNvSpPr/>
      </dsp:nvSpPr>
      <dsp:spPr>
        <a:xfrm rot="5400000">
          <a:off x="6005912" y="-2794696"/>
          <a:ext cx="712588" cy="648420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latin typeface="微軟正黑體" panose="020B0604030504040204" pitchFamily="34" charset="-120"/>
              <a:ea typeface="微軟正黑體" panose="020B0604030504040204" pitchFamily="34" charset="-120"/>
            </a:rPr>
            <a:t>實際體驗事務所的工作環境，了解這個產業</a:t>
          </a:r>
          <a:r>
            <a:rPr lang="en-US" altLang="zh-TW" sz="1700" kern="1200">
              <a:latin typeface="微軟正黑體" panose="020B0604030504040204" pitchFamily="34" charset="-120"/>
              <a:ea typeface="微軟正黑體" panose="020B0604030504040204" pitchFamily="34" charset="-120"/>
            </a:rPr>
            <a:t>&amp;</a:t>
          </a:r>
          <a:r>
            <a:rPr lang="zh-TW" altLang="en-US" sz="1700" kern="1200">
              <a:latin typeface="微軟正黑體" panose="020B0604030504040204" pitchFamily="34" charset="-120"/>
              <a:ea typeface="微軟正黑體" panose="020B0604030504040204" pitchFamily="34" charset="-120"/>
            </a:rPr>
            <a:t>工作型態是否適合自己，避免盲目的摸索</a:t>
          </a:r>
          <a:endParaRPr lang="zh-TW" altLang="en-US" sz="1700" kern="1200">
            <a:latin typeface="+mn-ea"/>
            <a:ea typeface="+mn-ea"/>
          </a:endParaRPr>
        </a:p>
      </dsp:txBody>
      <dsp:txXfrm rot="-5400000">
        <a:off x="3120104" y="125898"/>
        <a:ext cx="6449418" cy="643016"/>
      </dsp:txXfrm>
    </dsp:sp>
    <dsp:sp modelId="{F244EF13-4797-4431-93FB-2F0565D0463C}">
      <dsp:nvSpPr>
        <dsp:cNvPr id="0" name=""/>
        <dsp:cNvSpPr/>
      </dsp:nvSpPr>
      <dsp:spPr>
        <a:xfrm>
          <a:off x="700" y="2037"/>
          <a:ext cx="3119403" cy="89073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mn-ea"/>
              <a:ea typeface="+mn-ea"/>
            </a:rPr>
            <a:t>減少</a:t>
          </a:r>
          <a:r>
            <a:rPr lang="en-US" altLang="zh-TW" sz="1700" b="1" kern="1200">
              <a:latin typeface="+mn-ea"/>
              <a:ea typeface="+mn-ea"/>
            </a:rPr>
            <a:t>try and error</a:t>
          </a:r>
          <a:r>
            <a:rPr lang="zh-TW" altLang="en-US" sz="1700" b="1" kern="1200">
              <a:latin typeface="+mn-ea"/>
              <a:ea typeface="+mn-ea"/>
            </a:rPr>
            <a:t>的時間</a:t>
          </a:r>
        </a:p>
      </dsp:txBody>
      <dsp:txXfrm>
        <a:off x="44182" y="45519"/>
        <a:ext cx="3032439" cy="803772"/>
      </dsp:txXfrm>
    </dsp:sp>
    <dsp:sp modelId="{3D6A8E34-6C2F-411C-BBB6-15CD92309109}">
      <dsp:nvSpPr>
        <dsp:cNvPr id="0" name=""/>
        <dsp:cNvSpPr/>
      </dsp:nvSpPr>
      <dsp:spPr>
        <a:xfrm rot="5400000">
          <a:off x="6005912" y="-1859424"/>
          <a:ext cx="712588" cy="648420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latin typeface="微軟正黑體" panose="020B0604030504040204" pitchFamily="34" charset="-120"/>
              <a:ea typeface="微軟正黑體" panose="020B0604030504040204" pitchFamily="34" charset="-120"/>
            </a:rPr>
            <a:t>跟著學長姐走審計流程幫助記憶與理解，勝讀十年書，更有助於考照的準備</a:t>
          </a:r>
          <a:endParaRPr lang="zh-TW" altLang="en-US" sz="1700" kern="1200">
            <a:latin typeface="+mn-ea"/>
            <a:ea typeface="+mn-ea"/>
          </a:endParaRPr>
        </a:p>
      </dsp:txBody>
      <dsp:txXfrm rot="-5400000">
        <a:off x="3120104" y="1061170"/>
        <a:ext cx="6449418" cy="643016"/>
      </dsp:txXfrm>
    </dsp:sp>
    <dsp:sp modelId="{E0FF0C8D-831E-4977-8786-8E0D4A5EA1CF}">
      <dsp:nvSpPr>
        <dsp:cNvPr id="0" name=""/>
        <dsp:cNvSpPr/>
      </dsp:nvSpPr>
      <dsp:spPr>
        <a:xfrm>
          <a:off x="700" y="937310"/>
          <a:ext cx="3119403" cy="890736"/>
        </a:xfrm>
        <a:prstGeom prst="roundRect">
          <a:avLst/>
        </a:prstGeom>
        <a:solidFill>
          <a:schemeClr val="accent3">
            <a:lumMod val="50000"/>
            <a:lumOff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mn-ea"/>
              <a:ea typeface="+mn-ea"/>
            </a:rPr>
            <a:t>減少實務</a:t>
          </a:r>
          <a:r>
            <a:rPr lang="en-US" altLang="zh-TW" sz="1700" b="1" kern="1200">
              <a:latin typeface="+mn-ea"/>
              <a:ea typeface="+mn-ea"/>
            </a:rPr>
            <a:t>&amp;</a:t>
          </a:r>
          <a:r>
            <a:rPr lang="zh-TW" altLang="en-US" sz="1700" b="1" kern="1200">
              <a:latin typeface="+mn-ea"/>
              <a:ea typeface="+mn-ea"/>
            </a:rPr>
            <a:t>學問的差距</a:t>
          </a:r>
        </a:p>
      </dsp:txBody>
      <dsp:txXfrm>
        <a:off x="44182" y="980792"/>
        <a:ext cx="3032439" cy="803772"/>
      </dsp:txXfrm>
    </dsp:sp>
    <dsp:sp modelId="{EE5E2B4B-49DE-4E2F-9711-9779B5690F66}">
      <dsp:nvSpPr>
        <dsp:cNvPr id="0" name=""/>
        <dsp:cNvSpPr/>
      </dsp:nvSpPr>
      <dsp:spPr>
        <a:xfrm rot="5400000">
          <a:off x="6005912" y="-924151"/>
          <a:ext cx="712588" cy="648420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latin typeface="微軟正黑體" panose="020B0604030504040204" pitchFamily="34" charset="-120"/>
              <a:ea typeface="微軟正黑體" panose="020B0604030504040204" pitchFamily="34" charset="-120"/>
            </a:rPr>
            <a:t>充分感受變動的工作模式、保持危機感，只有督促自己不停的動腦思考、不停的</a:t>
          </a:r>
          <a:r>
            <a:rPr lang="en-US" altLang="zh-TW" sz="1700" kern="1200">
              <a:latin typeface="微軟正黑體" panose="020B0604030504040204" pitchFamily="34" charset="-120"/>
              <a:ea typeface="微軟正黑體" panose="020B0604030504040204" pitchFamily="34" charset="-120"/>
            </a:rPr>
            <a:t>upgrade</a:t>
          </a:r>
          <a:r>
            <a:rPr lang="zh-TW" altLang="en-US" sz="1700" kern="1200">
              <a:latin typeface="微軟正黑體" panose="020B0604030504040204" pitchFamily="34" charset="-120"/>
              <a:ea typeface="微軟正黑體" panose="020B0604030504040204" pitchFamily="34" charset="-120"/>
            </a:rPr>
            <a:t>才可找到自己的價值</a:t>
          </a:r>
          <a:endParaRPr lang="zh-TW" altLang="en-US" sz="1700" kern="1200">
            <a:latin typeface="+mn-ea"/>
            <a:ea typeface="+mn-ea"/>
          </a:endParaRPr>
        </a:p>
      </dsp:txBody>
      <dsp:txXfrm rot="-5400000">
        <a:off x="3120104" y="1996443"/>
        <a:ext cx="6449418" cy="643016"/>
      </dsp:txXfrm>
    </dsp:sp>
    <dsp:sp modelId="{05B582BE-58CC-4C75-8A7C-74B8F8E14C73}">
      <dsp:nvSpPr>
        <dsp:cNvPr id="0" name=""/>
        <dsp:cNvSpPr/>
      </dsp:nvSpPr>
      <dsp:spPr>
        <a:xfrm>
          <a:off x="700" y="1872582"/>
          <a:ext cx="3119403" cy="89073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en-US" altLang="zh-TW" sz="1700" b="1" kern="1200">
              <a:latin typeface="+mn-ea"/>
              <a:ea typeface="+mn-ea"/>
            </a:rPr>
            <a:t>World of work is changing</a:t>
          </a:r>
          <a:endParaRPr lang="zh-TW" altLang="en-US" sz="1700" b="1" kern="1200">
            <a:latin typeface="+mn-ea"/>
            <a:ea typeface="+mn-ea"/>
          </a:endParaRPr>
        </a:p>
      </dsp:txBody>
      <dsp:txXfrm>
        <a:off x="44182" y="1916064"/>
        <a:ext cx="3032439" cy="803772"/>
      </dsp:txXfrm>
    </dsp:sp>
    <dsp:sp modelId="{A3C781D8-9BA5-4504-8ED7-2AC807566086}">
      <dsp:nvSpPr>
        <dsp:cNvPr id="0" name=""/>
        <dsp:cNvSpPr/>
      </dsp:nvSpPr>
      <dsp:spPr>
        <a:xfrm rot="5400000">
          <a:off x="6005912" y="11121"/>
          <a:ext cx="712588" cy="648420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a:latin typeface="微軟正黑體" panose="020B0604030504040204" pitchFamily="34" charset="-120"/>
              <a:ea typeface="微軟正黑體" panose="020B0604030504040204" pitchFamily="34" charset="-120"/>
            </a:rPr>
            <a:t>事務所各種經歷背景的人才都有，可藉此評估先碩士學歷、會計師執照、英文能力、公家機關／產業經歷對自己的必要性</a:t>
          </a:r>
          <a:endParaRPr lang="zh-TW" altLang="en-US" sz="1600" kern="1200">
            <a:latin typeface="+mn-ea"/>
            <a:ea typeface="+mn-ea"/>
          </a:endParaRPr>
        </a:p>
      </dsp:txBody>
      <dsp:txXfrm rot="-5400000">
        <a:off x="3120104" y="2931715"/>
        <a:ext cx="6449418" cy="643016"/>
      </dsp:txXfrm>
    </dsp:sp>
    <dsp:sp modelId="{41D73EB6-6021-40C4-BBBD-CFC9D82039F3}">
      <dsp:nvSpPr>
        <dsp:cNvPr id="0" name=""/>
        <dsp:cNvSpPr/>
      </dsp:nvSpPr>
      <dsp:spPr>
        <a:xfrm>
          <a:off x="700" y="2807855"/>
          <a:ext cx="3119403" cy="89073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mn-ea"/>
              <a:ea typeface="+mn-ea"/>
            </a:rPr>
            <a:t>站在巨人的肩膀</a:t>
          </a:r>
        </a:p>
      </dsp:txBody>
      <dsp:txXfrm>
        <a:off x="44182" y="2851337"/>
        <a:ext cx="3032439" cy="803772"/>
      </dsp:txXfrm>
    </dsp:sp>
    <dsp:sp modelId="{AFAC3C34-FE43-4A71-B1FA-49800630D476}">
      <dsp:nvSpPr>
        <dsp:cNvPr id="0" name=""/>
        <dsp:cNvSpPr/>
      </dsp:nvSpPr>
      <dsp:spPr>
        <a:xfrm rot="5400000">
          <a:off x="6005912" y="946394"/>
          <a:ext cx="712588" cy="6484204"/>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zh-TW" altLang="en-US" sz="1700" kern="1200">
              <a:latin typeface="微軟正黑體" panose="020B0604030504040204" pitchFamily="34" charset="-120"/>
              <a:ea typeface="微軟正黑體" panose="020B0604030504040204" pitchFamily="34" charset="-120"/>
            </a:rPr>
            <a:t>自己看不到的盲點由你的</a:t>
          </a:r>
          <a:r>
            <a:rPr lang="en-US" altLang="zh-TW" sz="1700" kern="1200">
              <a:latin typeface="微軟正黑體" panose="020B0604030504040204" pitchFamily="34" charset="-120"/>
              <a:ea typeface="微軟正黑體" panose="020B0604030504040204" pitchFamily="34" charset="-120"/>
            </a:rPr>
            <a:t>mentor</a:t>
          </a:r>
          <a:r>
            <a:rPr lang="zh-TW" altLang="en-US" sz="1700" kern="1200">
              <a:latin typeface="微軟正黑體" panose="020B0604030504040204" pitchFamily="34" charset="-120"/>
              <a:ea typeface="微軟正黑體" panose="020B0604030504040204" pitchFamily="34" charset="-120"/>
            </a:rPr>
            <a:t>為您解惑，向對的人尋求對的資源，才是聰明的工作方式</a:t>
          </a:r>
          <a:endParaRPr lang="zh-TW" altLang="en-US" sz="1700" kern="1200">
            <a:latin typeface="+mn-ea"/>
            <a:ea typeface="+mn-ea"/>
          </a:endParaRPr>
        </a:p>
      </dsp:txBody>
      <dsp:txXfrm rot="-5400000">
        <a:off x="3120104" y="3866988"/>
        <a:ext cx="6449418" cy="643016"/>
      </dsp:txXfrm>
    </dsp:sp>
    <dsp:sp modelId="{1D045975-1BD7-4AAA-82B3-1FF137D8EBC0}">
      <dsp:nvSpPr>
        <dsp:cNvPr id="0" name=""/>
        <dsp:cNvSpPr/>
      </dsp:nvSpPr>
      <dsp:spPr>
        <a:xfrm>
          <a:off x="700" y="3743128"/>
          <a:ext cx="3119403" cy="89073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l" defTabSz="755650">
            <a:lnSpc>
              <a:spcPct val="90000"/>
            </a:lnSpc>
            <a:spcBef>
              <a:spcPct val="0"/>
            </a:spcBef>
            <a:spcAft>
              <a:spcPct val="35000"/>
            </a:spcAft>
            <a:buNone/>
          </a:pPr>
          <a:r>
            <a:rPr lang="zh-TW" altLang="en-US" sz="1700" b="1" kern="1200">
              <a:latin typeface="+mn-ea"/>
              <a:ea typeface="+mn-ea"/>
            </a:rPr>
            <a:t>你認識誰</a:t>
          </a:r>
          <a:r>
            <a:rPr lang="en-US" altLang="zh-TW" sz="1700" b="1" kern="1200">
              <a:latin typeface="+mn-ea"/>
              <a:ea typeface="+mn-ea"/>
            </a:rPr>
            <a:t>vs</a:t>
          </a:r>
          <a:r>
            <a:rPr lang="zh-TW" altLang="en-US" sz="1700" b="1" kern="1200">
              <a:latin typeface="+mn-ea"/>
              <a:ea typeface="+mn-ea"/>
            </a:rPr>
            <a:t>你是誰同樣重要</a:t>
          </a:r>
        </a:p>
      </dsp:txBody>
      <dsp:txXfrm>
        <a:off x="44182" y="3786610"/>
        <a:ext cx="3032439" cy="80377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54D5F6-3183-428A-85C8-51C26DD4B50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F1608F93-CC89-4063-A187-7B1597877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ABA84C-EC3E-4598-9C4D-8CE1D2A956F5}" type="datetimeFigureOut">
              <a:rPr lang="en-GB" smtClean="0">
                <a:latin typeface="Arial" panose="020B0604020202020204" pitchFamily="34" charset="0"/>
              </a:rPr>
              <a:t>03/11/2025</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EE24D309-D941-4AA7-AD70-D334F1D592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B1E99044-B362-4E47-A054-164531AC8F8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C0F9D0-9E03-483D-AC3B-FCB5CBA393CA}"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754302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3C57A4BF-14E0-48E2-B42F-B29D277000AB}" type="datetimeFigureOut">
              <a:rPr lang="en-GB" smtClean="0"/>
              <a:pPr/>
              <a:t>03/11/2025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5D948F-A673-4DC7-A0E9-FA274EAF3634}" type="slidenum">
              <a:rPr lang="en-GB" smtClean="0"/>
              <a:pPr/>
              <a:t>‹#›</a:t>
            </a:fld>
            <a:endParaRPr lang="en-GB"/>
          </a:p>
        </p:txBody>
      </p:sp>
    </p:spTree>
    <p:extLst>
      <p:ext uri="{BB962C8B-B14F-4D97-AF65-F5344CB8AC3E}">
        <p14:creationId xmlns:p14="http://schemas.microsoft.com/office/powerpoint/2010/main" val="349130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9B5D948F-A673-4DC7-A0E9-FA274EAF3634}" type="slidenum">
              <a:rPr lang="en-GB" smtClean="0"/>
              <a:pPr/>
              <a:t>1</a:t>
            </a:fld>
            <a:endParaRPr lang="en-GB"/>
          </a:p>
        </p:txBody>
      </p:sp>
    </p:spTree>
    <p:extLst>
      <p:ext uri="{BB962C8B-B14F-4D97-AF65-F5344CB8AC3E}">
        <p14:creationId xmlns:p14="http://schemas.microsoft.com/office/powerpoint/2010/main" val="3980271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DBE23-C105-407A-8C55-781F2537FC5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9468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B814-0626-B385-3E34-A7FF4863BAF7}"/>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619E0DF-36F4-9C80-4828-E935C44CC803}"/>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5B972285-053A-6604-60A2-4C35C9F8233E}"/>
              </a:ext>
            </a:extLst>
          </p:cNvPr>
          <p:cNvSpPr>
            <a:spLocks noGrp="1"/>
          </p:cNvSpPr>
          <p:nvPr>
            <p:ph type="body" idx="1"/>
          </p:nvPr>
        </p:nvSpPr>
        <p:spPr/>
        <p:txBody>
          <a:bodyPr/>
          <a:lstStyle/>
          <a:p>
            <a:endParaRPr lang="zh-TW" altLang="en-US"/>
          </a:p>
        </p:txBody>
      </p:sp>
      <p:sp>
        <p:nvSpPr>
          <p:cNvPr id="4" name="投影片編號版面配置區 3">
            <a:extLst>
              <a:ext uri="{FF2B5EF4-FFF2-40B4-BE49-F238E27FC236}">
                <a16:creationId xmlns:a16="http://schemas.microsoft.com/office/drawing/2014/main" id="{CE4DBC50-7C35-18B8-E49F-456605A8F2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062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kumimoji="0" lang="en-US" altLang="zh-TW" sz="1200" b="0" i="0" u="none" strike="noStrike" kern="1200" cap="none" spc="0" normalizeH="0" baseline="0" noProof="0">
                <a:ln>
                  <a:noFill/>
                </a:ln>
                <a:solidFill>
                  <a:srgbClr val="00338D"/>
                </a:solidFill>
                <a:effectLst/>
                <a:uLnTx/>
                <a:uFillTx/>
                <a:latin typeface="微軟正黑體"/>
                <a:ea typeface="微軟正黑體"/>
                <a:cs typeface="+mn-cs"/>
              </a:rPr>
              <a:t>KPMG</a:t>
            </a:r>
            <a:r>
              <a:rPr kumimoji="0" lang="en-US" altLang="zh-TW" sz="800" b="0" i="0" u="none" strike="noStrike" kern="1200" cap="none" spc="0" normalizeH="0" baseline="0" noProof="0">
                <a:ln>
                  <a:noFill/>
                </a:ln>
                <a:solidFill>
                  <a:srgbClr val="00338D"/>
                </a:solidFill>
                <a:effectLst/>
                <a:uLnTx/>
                <a:uFillTx/>
                <a:latin typeface="微軟正黑體"/>
                <a:ea typeface="微軟正黑體"/>
                <a:cs typeface="+mn-cs"/>
              </a:rPr>
              <a:t> </a:t>
            </a:r>
            <a:r>
              <a:rPr kumimoji="0" lang="zh-TW" altLang="en-US" sz="1200" b="0" i="0" u="none" strike="noStrike" kern="1200" cap="none" spc="0" normalizeH="0" baseline="0" noProof="0">
                <a:ln>
                  <a:noFill/>
                </a:ln>
                <a:solidFill>
                  <a:srgbClr val="00338D"/>
                </a:solidFill>
                <a:effectLst/>
                <a:uLnTx/>
                <a:uFillTx/>
                <a:latin typeface="微軟正黑體"/>
                <a:ea typeface="微軟正黑體"/>
                <a:cs typeface="+mn-cs"/>
              </a:rPr>
              <a:t>致力於在我們所做的一切中保持卓越的品質和服務，將我們的最佳表現帶給客戶，並以我們在專業的行動與個人的行為表現，贏得公眾信任。</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zh-TW" altLang="en-US" sz="1200" b="0" i="0" u="none" strike="noStrike" kern="1200" cap="none" spc="0" normalizeH="0" baseline="0" noProof="0">
                <a:ln>
                  <a:noFill/>
                </a:ln>
                <a:solidFill>
                  <a:srgbClr val="00338D"/>
                </a:solidFill>
                <a:effectLst/>
                <a:uLnTx/>
                <a:uFillTx/>
                <a:latin typeface="微軟正黑體"/>
                <a:ea typeface="微軟正黑體"/>
                <a:cs typeface="+mn-cs"/>
              </a:rPr>
              <a:t>對本所而言，我們的核心價值</a:t>
            </a:r>
            <a:r>
              <a:rPr kumimoji="0" lang="zh-TW" altLang="en-US" sz="800" b="0" i="0" u="none" strike="noStrike" kern="1200" cap="none" spc="0" normalizeH="0" baseline="0" noProof="0">
                <a:ln>
                  <a:noFill/>
                </a:ln>
                <a:solidFill>
                  <a:srgbClr val="00338D"/>
                </a:solidFill>
                <a:effectLst/>
                <a:uLnTx/>
                <a:uFillTx/>
                <a:latin typeface="微軟正黑體"/>
                <a:ea typeface="微軟正黑體"/>
                <a:cs typeface="+mn-cs"/>
              </a:rPr>
              <a:t> </a:t>
            </a:r>
            <a:r>
              <a:rPr kumimoji="0" lang="en-US" altLang="zh-TW" sz="1200" b="0" i="0" u="none" strike="noStrike" kern="1200" cap="none" spc="0" normalizeH="0" baseline="0" noProof="0">
                <a:ln>
                  <a:noFill/>
                </a:ln>
                <a:solidFill>
                  <a:srgbClr val="00338D"/>
                </a:solidFill>
                <a:effectLst/>
                <a:uLnTx/>
                <a:uFillTx/>
                <a:latin typeface="微軟正黑體"/>
                <a:ea typeface="微軟正黑體"/>
                <a:cs typeface="+mn-cs"/>
              </a:rPr>
              <a:t>(Values)</a:t>
            </a:r>
            <a:r>
              <a:rPr kumimoji="0" lang="en-US" altLang="zh-TW" sz="800" b="0" i="0" u="none" strike="noStrike" kern="1200" cap="none" spc="0" normalizeH="0" baseline="0" noProof="0">
                <a:ln>
                  <a:noFill/>
                </a:ln>
                <a:solidFill>
                  <a:srgbClr val="00338D"/>
                </a:solidFill>
                <a:effectLst/>
                <a:uLnTx/>
                <a:uFillTx/>
                <a:latin typeface="微軟正黑體"/>
                <a:ea typeface="微軟正黑體"/>
                <a:cs typeface="+mn-cs"/>
              </a:rPr>
              <a:t> </a:t>
            </a:r>
            <a:r>
              <a:rPr kumimoji="0" lang="zh-TW" altLang="en-US" sz="1200" b="0" i="0" u="none" strike="noStrike" kern="1200" cap="none" spc="0" normalizeH="0" baseline="0" noProof="0">
                <a:ln>
                  <a:noFill/>
                </a:ln>
                <a:solidFill>
                  <a:srgbClr val="00338D"/>
                </a:solidFill>
                <a:effectLst/>
                <a:uLnTx/>
                <a:uFillTx/>
                <a:latin typeface="微軟正黑體"/>
                <a:ea typeface="微軟正黑體"/>
                <a:cs typeface="+mn-cs"/>
              </a:rPr>
              <a:t>代表本所的信念及所重視的一切情事。核心價值主導我們的日常行事、引導我們的行動與決策，並揭示我們應當如何與他人合作，包括同仁彼此之間、客戶、我們提供審計服務的公司，以及所有利害關係人。</a:t>
            </a:r>
          </a:p>
          <a:p>
            <a:endParaRPr lang="zh-TW" altLang="en-US" b="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291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a:t>KPMG</a:t>
            </a:r>
            <a:r>
              <a:rPr lang="zh-TW" altLang="en-US" sz="500"/>
              <a:t> </a:t>
            </a:r>
            <a:r>
              <a:rPr lang="zh-TW" altLang="en-US" sz="1200"/>
              <a:t>台灣所擁有超過一百三十位執業會計師及企管顧問負責人，以及超過二千六百位同仁，服務據點遍及台北、新竹、台中、台南、高雄五大城市，為目前國內最具規模的會計師事務所及專業諮詢服務組織之一。</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D948F-A673-4DC7-A0E9-FA274EAF3634}"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410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9B5D948F-A673-4DC7-A0E9-FA274EAF3634}" type="slidenum">
              <a:rPr lang="en-GB" smtClean="0"/>
              <a:pPr/>
              <a:t>9</a:t>
            </a:fld>
            <a:endParaRPr lang="en-GB"/>
          </a:p>
        </p:txBody>
      </p:sp>
    </p:spTree>
    <p:extLst>
      <p:ext uri="{BB962C8B-B14F-4D97-AF65-F5344CB8AC3E}">
        <p14:creationId xmlns:p14="http://schemas.microsoft.com/office/powerpoint/2010/main" val="226978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a:t>【</a:t>
            </a:r>
            <a:r>
              <a:rPr lang="zh-TW" altLang="en-US" sz="1200"/>
              <a:t>尾牙</a:t>
            </a:r>
            <a:r>
              <a:rPr lang="en-US" altLang="zh-TW" sz="1200"/>
              <a:t>】</a:t>
            </a:r>
          </a:p>
          <a:p>
            <a:r>
              <a:rPr lang="zh-TW" altLang="en-US" sz="1200"/>
              <a:t>大型的尾牙活動犒賞同仁這一年的辛苦付出，每年台北所大型尾牙皆舉辦在南港展覽館，除了距離台北所近外，交通也十分方便！</a:t>
            </a:r>
            <a:endParaRPr lang="en-US" altLang="zh-TW" sz="1200"/>
          </a:p>
          <a:p>
            <a:r>
              <a:rPr lang="en-US" altLang="zh-TW" sz="1200"/>
              <a:t>2017</a:t>
            </a:r>
            <a:r>
              <a:rPr lang="zh-TW" altLang="en-US" sz="1200"/>
              <a:t>尾牙主題：樂來樂愛你</a:t>
            </a:r>
            <a:r>
              <a:rPr lang="en-US" altLang="zh-TW" sz="1200"/>
              <a:t>(</a:t>
            </a:r>
            <a:r>
              <a:rPr lang="zh-TW" altLang="en-US" sz="1200"/>
              <a:t>搭配當紅的歌舞劇電影</a:t>
            </a:r>
            <a:r>
              <a:rPr lang="en-US" altLang="zh-TW" sz="1200"/>
              <a:t>)</a:t>
            </a:r>
            <a:r>
              <a:rPr lang="zh-TW" altLang="en-US" sz="1200"/>
              <a:t>，邀請歌手韋艾怡良、周興哲</a:t>
            </a:r>
            <a:endParaRPr lang="en-US" altLang="zh-TW" sz="1200"/>
          </a:p>
          <a:p>
            <a:r>
              <a:rPr lang="en-US" altLang="zh-TW" sz="1200"/>
              <a:t>2018</a:t>
            </a:r>
            <a:r>
              <a:rPr lang="zh-TW" altLang="en-US" sz="1200"/>
              <a:t>尾牙主題：</a:t>
            </a:r>
            <a:r>
              <a:rPr lang="en-US" altLang="zh-TW" sz="1200"/>
              <a:t>Our Team. Our Heroes (</a:t>
            </a:r>
            <a:r>
              <a:rPr lang="zh-TW" altLang="en-US" sz="1200"/>
              <a:t>英雄聯盟風格</a:t>
            </a:r>
            <a:r>
              <a:rPr lang="en-US" altLang="zh-TW" sz="1200"/>
              <a:t>)</a:t>
            </a:r>
            <a:r>
              <a:rPr lang="zh-TW" altLang="en-US" sz="1200"/>
              <a:t>，邀請歌手為李佳薇</a:t>
            </a:r>
            <a:r>
              <a:rPr lang="en-US" altLang="zh-TW" sz="1200"/>
              <a:t>(</a:t>
            </a:r>
            <a:r>
              <a:rPr lang="zh-TW" altLang="en-US" sz="1200"/>
              <a:t>鐵肺歌手</a:t>
            </a:r>
            <a:r>
              <a:rPr lang="en-US" altLang="zh-TW" sz="1200"/>
              <a:t>)</a:t>
            </a:r>
          </a:p>
          <a:p>
            <a:r>
              <a:rPr lang="en-US" altLang="zh-TW" sz="1200"/>
              <a:t>2019</a:t>
            </a:r>
            <a:r>
              <a:rPr lang="zh-TW" altLang="en-US" sz="1200"/>
              <a:t>尾牙主題：天下無雙 誰與爭鋒</a:t>
            </a:r>
            <a:r>
              <a:rPr lang="en-US" altLang="zh-TW" sz="1200"/>
              <a:t>(</a:t>
            </a:r>
            <a:r>
              <a:rPr lang="zh-TW" altLang="en-US" sz="1200"/>
              <a:t>服裝</a:t>
            </a:r>
            <a:r>
              <a:rPr lang="en-US" altLang="zh-TW" sz="1200"/>
              <a:t>dress</a:t>
            </a:r>
            <a:r>
              <a:rPr lang="zh-TW" altLang="en-US" sz="1200"/>
              <a:t> </a:t>
            </a:r>
            <a:r>
              <a:rPr lang="en-US" altLang="zh-TW" sz="1200"/>
              <a:t>code</a:t>
            </a:r>
            <a:r>
              <a:rPr lang="zh-TW" altLang="en-US" sz="1200"/>
              <a:t>競賽</a:t>
            </a:r>
            <a:r>
              <a:rPr lang="en-US" altLang="zh-TW" sz="1200"/>
              <a:t>-</a:t>
            </a:r>
            <a:r>
              <a:rPr lang="zh-TW" altLang="en-US" sz="1200"/>
              <a:t>懷舊文青風、華麗宮廷風</a:t>
            </a:r>
            <a:r>
              <a:rPr lang="en-US" altLang="zh-TW" sz="1200"/>
              <a:t>)</a:t>
            </a:r>
          </a:p>
          <a:p>
            <a:r>
              <a:rPr lang="en-US" altLang="zh-TW" sz="1200"/>
              <a:t>2020</a:t>
            </a:r>
            <a:r>
              <a:rPr lang="zh-TW" altLang="en-US" sz="1200"/>
              <a:t>尾牙主題：王者之聲</a:t>
            </a:r>
            <a:r>
              <a:rPr lang="en-US" altLang="zh-TW" sz="1200"/>
              <a:t>(</a:t>
            </a:r>
            <a:r>
              <a:rPr lang="zh-TW" altLang="en-US" sz="1200"/>
              <a:t>服裝</a:t>
            </a:r>
            <a:r>
              <a:rPr lang="en-US" altLang="zh-TW" sz="1200"/>
              <a:t>dress code-</a:t>
            </a:r>
            <a:r>
              <a:rPr lang="zh-TW" altLang="en-US" sz="1200"/>
              <a:t>動物嘉年華</a:t>
            </a:r>
            <a:r>
              <a:rPr lang="en-US" altLang="zh-TW" sz="1200"/>
              <a:t>)</a:t>
            </a:r>
          </a:p>
          <a:p>
            <a:r>
              <a:rPr lang="en-US" altLang="zh-TW" sz="1200"/>
              <a:t>2021</a:t>
            </a:r>
            <a:r>
              <a:rPr lang="zh-TW" altLang="en-US" sz="1200"/>
              <a:t>尾牙主題：</a:t>
            </a:r>
            <a:r>
              <a:rPr lang="en-US" altLang="zh-TW" sz="1200"/>
              <a:t>KPMG</a:t>
            </a:r>
            <a:r>
              <a:rPr lang="zh-TW" altLang="en-US" sz="1200"/>
              <a:t> </a:t>
            </a:r>
            <a:r>
              <a:rPr lang="en-US" altLang="zh-TW" sz="1200"/>
              <a:t>year end party online</a:t>
            </a:r>
          </a:p>
          <a:p>
            <a:r>
              <a:rPr lang="en-US" altLang="zh-TW" sz="1200"/>
              <a:t>2022</a:t>
            </a:r>
            <a:r>
              <a:rPr lang="zh-TW" altLang="en-US" sz="1200"/>
              <a:t>尾牙主題：回憶經典，引領未來</a:t>
            </a:r>
            <a:endParaRPr lang="en-US" altLang="zh-TW" sz="1200"/>
          </a:p>
          <a:p>
            <a:r>
              <a:rPr lang="en-US" altLang="zh-TW" sz="1200"/>
              <a:t>2023</a:t>
            </a:r>
            <a:r>
              <a:rPr lang="zh-TW" altLang="en-US" sz="1200"/>
              <a:t>尾牙主題：</a:t>
            </a:r>
            <a:r>
              <a:rPr lang="en-US" altLang="zh-TW" sz="1200"/>
              <a:t>Inspiring the Future</a:t>
            </a:r>
          </a:p>
          <a:p>
            <a:endParaRPr lang="en-US" altLang="zh-TW" sz="1200"/>
          </a:p>
          <a:p>
            <a:endParaRPr lang="en-US" altLang="zh-TW" sz="1200"/>
          </a:p>
          <a:p>
            <a:r>
              <a:rPr lang="en-US" altLang="zh-TW" sz="1200"/>
              <a:t>【</a:t>
            </a:r>
            <a:r>
              <a:rPr lang="zh-TW" altLang="en-US" sz="1200"/>
              <a:t>家庭日</a:t>
            </a:r>
            <a:r>
              <a:rPr lang="en-US" altLang="zh-TW" sz="1200"/>
              <a:t>】</a:t>
            </a:r>
          </a:p>
          <a:p>
            <a:r>
              <a:rPr lang="zh-TW" altLang="en-US" sz="1200"/>
              <a:t>同仁們可以攜家帶眷一同遊玩</a:t>
            </a:r>
            <a:endParaRPr lang="en-US" altLang="zh-TW" sz="1200"/>
          </a:p>
          <a:p>
            <a:r>
              <a:rPr lang="en-US" altLang="zh-TW" sz="1200"/>
              <a:t>2017</a:t>
            </a:r>
            <a:r>
              <a:rPr lang="zh-TW" altLang="en-US" sz="1200"/>
              <a:t>家庭日：六福村</a:t>
            </a:r>
            <a:endParaRPr lang="en-US" altLang="zh-TW" sz="1200"/>
          </a:p>
          <a:p>
            <a:r>
              <a:rPr lang="en-US" altLang="zh-TW" sz="1200"/>
              <a:t>2018</a:t>
            </a:r>
            <a:r>
              <a:rPr lang="zh-TW" altLang="en-US" sz="1200"/>
              <a:t>家庭日：北藝大健行</a:t>
            </a:r>
            <a:endParaRPr lang="en-US" altLang="zh-TW" sz="1200"/>
          </a:p>
          <a:p>
            <a:r>
              <a:rPr lang="en-US" altLang="zh-TW" sz="1200"/>
              <a:t>2019</a:t>
            </a:r>
            <a:r>
              <a:rPr lang="zh-TW" altLang="en-US" sz="1200"/>
              <a:t>家庭日：動，就精彩 愛運動嘉年華</a:t>
            </a:r>
            <a:endParaRPr lang="en-US" altLang="zh-TW" sz="1200"/>
          </a:p>
          <a:p>
            <a:r>
              <a:rPr lang="en-US" altLang="zh-TW" sz="1200"/>
              <a:t>2021</a:t>
            </a:r>
            <a:r>
              <a:rPr lang="zh-TW" altLang="en-US" sz="1200"/>
              <a:t>家庭日：</a:t>
            </a:r>
            <a:r>
              <a:rPr lang="en-US" altLang="zh-TW" sz="1200"/>
              <a:t>KPMG</a:t>
            </a:r>
            <a:r>
              <a:rPr lang="zh-TW" altLang="en-US" sz="1200"/>
              <a:t>運動會</a:t>
            </a:r>
            <a:r>
              <a:rPr lang="en-US" altLang="zh-TW" sz="1200"/>
              <a:t>online</a:t>
            </a:r>
            <a:r>
              <a:rPr lang="zh-TW" altLang="en-US" sz="1200"/>
              <a:t>→首度嘗試線上運動會且融合各種線下活動，讓同仁不受疫情影響也能自己或與家人一同健身</a:t>
            </a:r>
            <a:endParaRPr lang="en-US" altLang="zh-TW" sz="1200"/>
          </a:p>
          <a:p>
            <a:r>
              <a:rPr lang="en-US" altLang="zh-TW" sz="1200"/>
              <a:t>2022</a:t>
            </a:r>
            <a:r>
              <a:rPr lang="zh-TW" altLang="en-US" sz="1200"/>
              <a:t>家庭日：</a:t>
            </a:r>
            <a:r>
              <a:rPr lang="en-US" altLang="zh-TW" sz="1200"/>
              <a:t>Good thing around</a:t>
            </a:r>
          </a:p>
          <a:p>
            <a:r>
              <a:rPr lang="en-US" altLang="zh-TW" sz="1200"/>
              <a:t>2023</a:t>
            </a:r>
            <a:r>
              <a:rPr lang="zh-TW" altLang="en-US" sz="1200"/>
              <a:t>家庭日：</a:t>
            </a:r>
            <a:r>
              <a:rPr lang="en-US" altLang="zh-TW" sz="1200"/>
              <a:t>Travel </a:t>
            </a:r>
            <a:r>
              <a:rPr lang="en-US" altLang="zh-TW" sz="1200" err="1"/>
              <a:t>hte</a:t>
            </a:r>
            <a:r>
              <a:rPr lang="en-US" altLang="zh-TW" sz="1200"/>
              <a:t> World</a:t>
            </a:r>
          </a:p>
          <a:p>
            <a:pPr marR="277495">
              <a:spcBef>
                <a:spcPts val="1200"/>
              </a:spcBef>
              <a:spcAft>
                <a:spcPts val="0"/>
              </a:spcAft>
            </a:pPr>
            <a:endParaRPr lang="en-US" altLang="zh-TW" sz="1200">
              <a:solidFill>
                <a:srgbClr val="000000"/>
              </a:solidFill>
              <a:effectLst/>
              <a:latin typeface="Times New Roman" panose="02020603050405020304" pitchFamily="18" charset="0"/>
              <a:ea typeface="微軟正黑體" panose="020B0604030504040204" pitchFamily="34" charset="-120"/>
            </a:endParaRPr>
          </a:p>
          <a:p>
            <a:pPr marR="277495">
              <a:spcBef>
                <a:spcPts val="1200"/>
              </a:spcBef>
              <a:spcAft>
                <a:spcPts val="0"/>
              </a:spcAft>
            </a:pPr>
            <a:endParaRPr lang="en-US" altLang="zh-TW" sz="1200">
              <a:solidFill>
                <a:srgbClr val="000000"/>
              </a:solidFill>
              <a:effectLst/>
              <a:latin typeface="Times New Roman" panose="02020603050405020304" pitchFamily="18" charset="0"/>
              <a:ea typeface="微軟正黑體" panose="020B0604030504040204" pitchFamily="34" charset="-120"/>
            </a:endParaRPr>
          </a:p>
          <a:p>
            <a:endParaRPr lang="zh-TW" altLang="en-US"/>
          </a:p>
        </p:txBody>
      </p:sp>
      <p:sp>
        <p:nvSpPr>
          <p:cNvPr id="4" name="投影片編號版面配置區 3"/>
          <p:cNvSpPr>
            <a:spLocks noGrp="1"/>
          </p:cNvSpPr>
          <p:nvPr>
            <p:ph type="sldNum" sz="quarter" idx="5"/>
          </p:nvPr>
        </p:nvSpPr>
        <p:spPr/>
        <p:txBody>
          <a:bodyPr/>
          <a:lstStyle/>
          <a:p>
            <a:fld id="{9B5D948F-A673-4DC7-A0E9-FA274EAF3634}" type="slidenum">
              <a:rPr lang="en-GB" smtClean="0"/>
              <a:pPr/>
              <a:t>12</a:t>
            </a:fld>
            <a:endParaRPr lang="en-GB"/>
          </a:p>
        </p:txBody>
      </p:sp>
    </p:spTree>
    <p:extLst>
      <p:ext uri="{BB962C8B-B14F-4D97-AF65-F5344CB8AC3E}">
        <p14:creationId xmlns:p14="http://schemas.microsoft.com/office/powerpoint/2010/main" val="3336641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9B5D948F-A673-4DC7-A0E9-FA274EAF3634}" type="slidenum">
              <a:rPr lang="en-GB" smtClean="0"/>
              <a:pPr/>
              <a:t>14</a:t>
            </a:fld>
            <a:endParaRPr lang="en-GB"/>
          </a:p>
        </p:txBody>
      </p:sp>
    </p:spTree>
    <p:extLst>
      <p:ext uri="{BB962C8B-B14F-4D97-AF65-F5344CB8AC3E}">
        <p14:creationId xmlns:p14="http://schemas.microsoft.com/office/powerpoint/2010/main" val="395730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9B5D948F-A673-4DC7-A0E9-FA274EAF3634}" type="slidenum">
              <a:rPr lang="en-GB" smtClean="0"/>
              <a:pPr/>
              <a:t>15</a:t>
            </a:fld>
            <a:endParaRPr lang="en-GB"/>
          </a:p>
        </p:txBody>
      </p:sp>
    </p:spTree>
    <p:extLst>
      <p:ext uri="{BB962C8B-B14F-4D97-AF65-F5344CB8AC3E}">
        <p14:creationId xmlns:p14="http://schemas.microsoft.com/office/powerpoint/2010/main" val="318061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預防保健區</a:t>
            </a:r>
            <a:endParaRPr lang="en-US" altLang="zh-TW"/>
          </a:p>
          <a:p>
            <a:r>
              <a:rPr lang="zh-TW" altLang="en-US"/>
              <a:t>叢林猛獸區</a:t>
            </a:r>
            <a:endParaRPr lang="en-US" altLang="zh-TW"/>
          </a:p>
          <a:p>
            <a:r>
              <a:rPr lang="zh-TW" altLang="en-US"/>
              <a:t>鳥語花香區</a:t>
            </a:r>
            <a:endParaRPr lang="en-US" altLang="zh-TW"/>
          </a:p>
          <a:p>
            <a:r>
              <a:rPr lang="zh-TW" altLang="en-US"/>
              <a:t>熱帶雨林區</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DBE23-C105-407A-8C55-781F2537FC5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35679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0.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kpmgbrandcentral.brandwizard.net/app/asset/asset_search.aspx?catid=757&amp;libid=2" TargetMode="External"/><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Master" Target="../slideMasters/slideMaster6.xml"/><Relationship Id="rId1" Type="http://schemas.openxmlformats.org/officeDocument/2006/relationships/tags" Target="../tags/tag2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0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按一下以編輯母片文字樣式</a:t>
            </a:r>
          </a:p>
          <a:p>
            <a:pPr lvl="1"/>
            <a:r>
              <a:rPr lang="zh-TW" altLang="en-US"/>
              <a:t>第二層</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zh-TW" altLang="en-US"/>
              <a:t>按一下圖示以新增圖片</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948208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zh-TW" altLang="en-US"/>
              <a:t>按一下以編輯母片標題樣式</a:t>
            </a:r>
            <a:endParaRPr lang="en-GB"/>
          </a:p>
        </p:txBody>
      </p:sp>
    </p:spTree>
    <p:extLst>
      <p:ext uri="{BB962C8B-B14F-4D97-AF65-F5344CB8AC3E}">
        <p14:creationId xmlns:p14="http://schemas.microsoft.com/office/powerpoint/2010/main" val="368812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pic>
        <p:nvPicPr>
          <p:cNvPr id="7" name="Picture 19">
            <a:extLst>
              <a:ext uri="{FF2B5EF4-FFF2-40B4-BE49-F238E27FC236}">
                <a16:creationId xmlns:a16="http://schemas.microsoft.com/office/drawing/2014/main" id="{9DC3C80E-7D58-E0AB-F7A8-F887016BED0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42" t="3137" r="3345" b="2940"/>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609593" y="1470479"/>
            <a:ext cx="3250594" cy="4695371"/>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885957" y="1759937"/>
            <a:ext cx="2670435" cy="2900514"/>
          </a:xfrm>
          <a:noFill/>
          <a:ln w="3175">
            <a:noFill/>
            <a:prstDash val="lgDash"/>
          </a:ln>
        </p:spPr>
        <p:txBody>
          <a:bodyPr lIns="0" tIns="0" rIns="0" bIns="0" anchor="t" anchorCtr="0">
            <a:noAutofit/>
          </a:bodyPr>
          <a:lstStyle>
            <a:lvl1pPr algn="l">
              <a:defRPr sz="48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885958" y="5005265"/>
            <a:ext cx="2670436"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02942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只有標題">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zh-TW" altLang="en-US"/>
              <a:t>按一下以編輯母片標題樣式</a:t>
            </a:r>
            <a:endParaRPr lang="en-GB"/>
          </a:p>
        </p:txBody>
      </p:sp>
    </p:spTree>
    <p:extLst>
      <p:ext uri="{BB962C8B-B14F-4D97-AF65-F5344CB8AC3E}">
        <p14:creationId xmlns:p14="http://schemas.microsoft.com/office/powerpoint/2010/main" val="3272420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4E9FA12-38CD-4147-85FB-587F09B5E185}"/>
              </a:ext>
            </a:extLst>
          </p:cNvPr>
          <p:cNvPicPr>
            <a:picLocks noChangeAspect="1"/>
          </p:cNvPicPr>
          <p:nvPr userDrawn="1"/>
        </p:nvPicPr>
        <p:blipFill>
          <a:blip r:embed="rId2"/>
          <a:stretch>
            <a:fillRect/>
          </a:stretch>
        </p:blipFill>
        <p:spPr>
          <a:xfrm>
            <a:off x="2" y="0"/>
            <a:ext cx="12191999" cy="6858000"/>
          </a:xfrm>
          <a:prstGeom prst="rect">
            <a:avLst/>
          </a:prstGeom>
        </p:spPr>
      </p:pic>
      <p:sp>
        <p:nvSpPr>
          <p:cNvPr id="5" name="Freeform 19">
            <a:extLst>
              <a:ext uri="{FF2B5EF4-FFF2-40B4-BE49-F238E27FC236}">
                <a16:creationId xmlns:a16="http://schemas.microsoft.com/office/drawing/2014/main" id="{3D4685D3-05A9-480A-9E0C-92D5BFF5C1B9}"/>
              </a:ext>
            </a:extLst>
          </p:cNvPr>
          <p:cNvSpPr>
            <a:spLocks noEditPoints="1"/>
          </p:cNvSpPr>
          <p:nvPr userDrawn="1"/>
        </p:nvSpPr>
        <p:spPr bwMode="auto">
          <a:xfrm>
            <a:off x="996317" y="6315075"/>
            <a:ext cx="566400" cy="216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pPr>
            <a:endParaRPr kumimoji="1" lang="en-GB" sz="1200">
              <a:solidFill>
                <a:srgbClr val="000000"/>
              </a:solidFill>
              <a:cs typeface="Arial" charset="0"/>
            </a:endParaRPr>
          </a:p>
        </p:txBody>
      </p:sp>
      <p:sp>
        <p:nvSpPr>
          <p:cNvPr id="6" name="TextBox 29">
            <a:extLst>
              <a:ext uri="{FF2B5EF4-FFF2-40B4-BE49-F238E27FC236}">
                <a16:creationId xmlns:a16="http://schemas.microsoft.com/office/drawing/2014/main" id="{BFD19043-97DD-42BC-A7E5-BAB15C3A0FE5}"/>
              </a:ext>
            </a:extLst>
          </p:cNvPr>
          <p:cNvSpPr txBox="1"/>
          <p:nvPr userDrawn="1"/>
        </p:nvSpPr>
        <p:spPr>
          <a:xfrm>
            <a:off x="2414147" y="6296595"/>
            <a:ext cx="7810312"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241503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97F80B1-F378-3E40-47A8-A9D19851B9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Freeform 19">
            <a:extLst>
              <a:ext uri="{FF2B5EF4-FFF2-40B4-BE49-F238E27FC236}">
                <a16:creationId xmlns:a16="http://schemas.microsoft.com/office/drawing/2014/main" id="{97ECFDB5-6EA5-81EA-D2C8-89DF967463BF}"/>
              </a:ext>
            </a:extLst>
          </p:cNvPr>
          <p:cNvSpPr>
            <a:spLocks noEditPoints="1"/>
          </p:cNvSpPr>
          <p:nvPr userDrawn="1"/>
        </p:nvSpPr>
        <p:spPr bwMode="auto">
          <a:xfrm>
            <a:off x="996317" y="6315075"/>
            <a:ext cx="566400" cy="216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pPr>
            <a:endParaRPr kumimoji="1" lang="en-GB" sz="1200">
              <a:solidFill>
                <a:srgbClr val="000000"/>
              </a:solidFill>
              <a:cs typeface="Arial" charset="0"/>
            </a:endParaRPr>
          </a:p>
        </p:txBody>
      </p:sp>
      <p:sp>
        <p:nvSpPr>
          <p:cNvPr id="6" name="TextBox 29">
            <a:extLst>
              <a:ext uri="{FF2B5EF4-FFF2-40B4-BE49-F238E27FC236}">
                <a16:creationId xmlns:a16="http://schemas.microsoft.com/office/drawing/2014/main" id="{E5B8E87B-3B82-1AA1-68C3-E2BD19721E32}"/>
              </a:ext>
            </a:extLst>
          </p:cNvPr>
          <p:cNvSpPr txBox="1"/>
          <p:nvPr userDrawn="1"/>
        </p:nvSpPr>
        <p:spPr>
          <a:xfrm>
            <a:off x="2414147" y="6296595"/>
            <a:ext cx="7810312"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561878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TW" altLang="en-US"/>
              <a:t>按一下以編輯母片標題樣式</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TW" altLang="en-US"/>
              <a:t>按一下以編輯母片子標題樣式</a:t>
            </a:r>
            <a:endParaRPr lang="en-US"/>
          </a:p>
        </p:txBody>
      </p:sp>
      <p:sp>
        <p:nvSpPr>
          <p:cNvPr id="4" name="Date Placeholder 3"/>
          <p:cNvSpPr>
            <a:spLocks noGrp="1"/>
          </p:cNvSpPr>
          <p:nvPr>
            <p:ph type="dt" sz="half" idx="10"/>
          </p:nvPr>
        </p:nvSpPr>
        <p:spPr/>
        <p:txBody>
          <a:bodyPr/>
          <a:lstStyle/>
          <a:p>
            <a:fld id="{B97DE18D-C8BA-4F79-BA6B-C9B8B6352EE6}" type="datetimeFigureOut">
              <a:rPr lang="zh-TW" altLang="en-US" smtClean="0"/>
              <a:t>2025/11/3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F1AF50E0-7530-441C-A2AD-E56047122DB7}" type="slidenum">
              <a:rPr lang="zh-TW" altLang="en-US" smtClean="0"/>
              <a:t>‹#›</a:t>
            </a:fld>
            <a:endParaRPr lang="zh-TW" altLang="en-US"/>
          </a:p>
        </p:txBody>
      </p:sp>
      <p:pic>
        <p:nvPicPr>
          <p:cNvPr id="7" name="圖片 6">
            <a:extLst>
              <a:ext uri="{FF2B5EF4-FFF2-40B4-BE49-F238E27FC236}">
                <a16:creationId xmlns:a16="http://schemas.microsoft.com/office/drawing/2014/main" id="{AF29F771-4E46-AD48-5D9E-D21087233ACA}"/>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colorTemperature colorTemp="11200"/>
                    </a14:imgEffect>
                    <a14:imgEffect>
                      <a14:saturation sat="66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2" y="0"/>
            <a:ext cx="12191999" cy="6858000"/>
          </a:xfrm>
          <a:prstGeom prst="rect">
            <a:avLst/>
          </a:prstGeom>
        </p:spPr>
      </p:pic>
      <p:sp>
        <p:nvSpPr>
          <p:cNvPr id="8" name="Freeform 19">
            <a:extLst>
              <a:ext uri="{FF2B5EF4-FFF2-40B4-BE49-F238E27FC236}">
                <a16:creationId xmlns:a16="http://schemas.microsoft.com/office/drawing/2014/main" id="{86893E40-2F15-4C52-E64C-2FC7459A41F7}"/>
              </a:ext>
            </a:extLst>
          </p:cNvPr>
          <p:cNvSpPr>
            <a:spLocks noEditPoints="1"/>
          </p:cNvSpPr>
          <p:nvPr userDrawn="1"/>
        </p:nvSpPr>
        <p:spPr bwMode="auto">
          <a:xfrm>
            <a:off x="996317" y="6315075"/>
            <a:ext cx="566400" cy="216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pPr>
            <a:endParaRPr kumimoji="1" lang="en-GB" sz="1200">
              <a:solidFill>
                <a:srgbClr val="000000"/>
              </a:solidFill>
              <a:cs typeface="Arial" charset="0"/>
            </a:endParaRPr>
          </a:p>
        </p:txBody>
      </p:sp>
      <p:sp>
        <p:nvSpPr>
          <p:cNvPr id="9" name="TextBox 29">
            <a:extLst>
              <a:ext uri="{FF2B5EF4-FFF2-40B4-BE49-F238E27FC236}">
                <a16:creationId xmlns:a16="http://schemas.microsoft.com/office/drawing/2014/main" id="{B2F1CA79-85B3-8E16-34DE-288ADDABA97C}"/>
              </a:ext>
            </a:extLst>
          </p:cNvPr>
          <p:cNvSpPr txBox="1"/>
          <p:nvPr userDrawn="1"/>
        </p:nvSpPr>
        <p:spPr>
          <a:xfrm>
            <a:off x="2414147" y="6296595"/>
            <a:ext cx="7810312"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413837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a:xfrm>
            <a:off x="1003201" y="442759"/>
            <a:ext cx="10537447" cy="518400"/>
          </a:xfrm>
        </p:spPr>
        <p:txBody>
          <a:bodyPr/>
          <a:lstStyle/>
          <a:p>
            <a:r>
              <a:rPr lang="zh-TW" altLang="en-US"/>
              <a:t>按一下以編輯母片標題樣式</a:t>
            </a:r>
          </a:p>
        </p:txBody>
      </p:sp>
      <p:pic>
        <p:nvPicPr>
          <p:cNvPr id="3" name="圖片 2">
            <a:extLst>
              <a:ext uri="{FF2B5EF4-FFF2-40B4-BE49-F238E27FC236}">
                <a16:creationId xmlns:a16="http://schemas.microsoft.com/office/drawing/2014/main" id="{721FB554-C356-6196-3CD3-C415AB2D4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reeform 19">
            <a:extLst>
              <a:ext uri="{FF2B5EF4-FFF2-40B4-BE49-F238E27FC236}">
                <a16:creationId xmlns:a16="http://schemas.microsoft.com/office/drawing/2014/main" id="{C93F5776-088A-89A5-391C-BF90A4896C52}"/>
              </a:ext>
            </a:extLst>
          </p:cNvPr>
          <p:cNvSpPr>
            <a:spLocks noEditPoints="1"/>
          </p:cNvSpPr>
          <p:nvPr userDrawn="1"/>
        </p:nvSpPr>
        <p:spPr bwMode="auto">
          <a:xfrm>
            <a:off x="996317" y="6315075"/>
            <a:ext cx="566400" cy="2160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377" fontAlgn="base">
              <a:spcBef>
                <a:spcPct val="0"/>
              </a:spcBef>
              <a:spcAft>
                <a:spcPct val="0"/>
              </a:spcAft>
            </a:pPr>
            <a:endParaRPr kumimoji="1" lang="en-GB" sz="1200">
              <a:solidFill>
                <a:srgbClr val="000000"/>
              </a:solidFill>
              <a:cs typeface="Arial" charset="0"/>
            </a:endParaRPr>
          </a:p>
        </p:txBody>
      </p:sp>
      <p:sp>
        <p:nvSpPr>
          <p:cNvPr id="5" name="TextBox 29">
            <a:extLst>
              <a:ext uri="{FF2B5EF4-FFF2-40B4-BE49-F238E27FC236}">
                <a16:creationId xmlns:a16="http://schemas.microsoft.com/office/drawing/2014/main" id="{4542BC84-1F19-44F4-C0BA-BA5E6ACB0950}"/>
              </a:ext>
            </a:extLst>
          </p:cNvPr>
          <p:cNvSpPr txBox="1"/>
          <p:nvPr userDrawn="1"/>
        </p:nvSpPr>
        <p:spPr>
          <a:xfrm>
            <a:off x="2414147" y="6296595"/>
            <a:ext cx="7810312" cy="3708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7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379647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a:xfrm>
            <a:off x="1003201" y="442759"/>
            <a:ext cx="10537447" cy="518400"/>
          </a:xfrm>
        </p:spPr>
        <p:txBody>
          <a:bodyPr/>
          <a:lstStyle/>
          <a:p>
            <a:r>
              <a:rPr lang="zh-TW" altLang="en-US"/>
              <a:t>按一下以編輯母片標題樣式</a:t>
            </a:r>
          </a:p>
        </p:txBody>
      </p:sp>
    </p:spTree>
    <p:extLst>
      <p:ext uri="{BB962C8B-B14F-4D97-AF65-F5344CB8AC3E}">
        <p14:creationId xmlns:p14="http://schemas.microsoft.com/office/powerpoint/2010/main" val="3972900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1" y="1330126"/>
            <a:ext cx="10201275" cy="483572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1" name="Shape 8">
            <a:extLst>
              <a:ext uri="{FF2B5EF4-FFF2-40B4-BE49-F238E27FC236}">
                <a16:creationId xmlns:a16="http://schemas.microsoft.com/office/drawing/2014/main" id="{7EB5C7FB-B31B-402E-BD4F-435BF9AAF894}"/>
              </a:ext>
            </a:extLst>
          </p:cNvPr>
          <p:cNvSpPr txBox="1">
            <a:spLocks/>
          </p:cNvSpPr>
          <p:nvPr userDrawn="1"/>
        </p:nvSpPr>
        <p:spPr>
          <a:xfrm>
            <a:off x="10946607" y="6416675"/>
            <a:ext cx="242487"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bg1"/>
                </a:solidFill>
                <a:latin typeface="Arial" panose="020B0604020202020204" pitchFamily="34" charset="0"/>
                <a:ea typeface="Arial"/>
                <a:cs typeface="Arial" panose="020B0604020202020204" pitchFamily="34" charset="0"/>
              </a:rPr>
              <a:pPr algn="r"/>
              <a:t>‹#›</a:t>
            </a:fld>
            <a:endParaRPr lang="en-GB" sz="1000" b="1">
              <a:solidFill>
                <a:schemeClr val="bg1"/>
              </a:solidFill>
              <a:latin typeface="Arial" panose="020B0604020202020204" pitchFamily="34" charset="0"/>
              <a:ea typeface="Arial"/>
              <a:cs typeface="Arial" panose="020B0604020202020204" pitchFamily="34" charset="0"/>
            </a:endParaRPr>
          </a:p>
        </p:txBody>
      </p:sp>
      <p:sp>
        <p:nvSpPr>
          <p:cNvPr id="12" name="TextBox 4">
            <a:extLst>
              <a:ext uri="{FF2B5EF4-FFF2-40B4-BE49-F238E27FC236}">
                <a16:creationId xmlns:a16="http://schemas.microsoft.com/office/drawing/2014/main" id="{A3F40954-6D52-4357-8DAF-0EDFC7286A92}"/>
              </a:ext>
              <a:ext uri="{C183D7F6-B498-43B3-948B-1728B52AA6E4}">
                <adec:decorative xmlns:adec="http://schemas.microsoft.com/office/drawing/2017/decorative" val="1"/>
              </a:ext>
            </a:extLst>
          </p:cNvPr>
          <p:cNvSpPr txBox="1"/>
          <p:nvPr userDrawn="1">
            <p:custDataLst>
              <p:tags r:id="rId1"/>
            </p:custDataLst>
          </p:nvPr>
        </p:nvSpPr>
        <p:spPr>
          <a:xfrm>
            <a:off x="8813801" y="6445215"/>
            <a:ext cx="2020193" cy="92333"/>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600" b="0" kern="1200" noProof="0">
                <a:solidFill>
                  <a:schemeClr val="bg1"/>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solidFill>
              <a:latin typeface="Arial" panose="020B0604020202020204" pitchFamily="34" charset="0"/>
              <a:ea typeface="+mn-ea"/>
              <a:cs typeface="Arial" panose="020B0604020202020204" pitchFamily="34" charset="0"/>
            </a:endParaRPr>
          </a:p>
        </p:txBody>
      </p:sp>
      <p:cxnSp>
        <p:nvCxnSpPr>
          <p:cNvPr id="13" name="Straight Connector 7">
            <a:extLst>
              <a:ext uri="{FF2B5EF4-FFF2-40B4-BE49-F238E27FC236}">
                <a16:creationId xmlns:a16="http://schemas.microsoft.com/office/drawing/2014/main" id="{A1248324-ED21-4B38-A3AD-3260952947E9}"/>
              </a:ext>
            </a:extLst>
          </p:cNvPr>
          <p:cNvCxnSpPr/>
          <p:nvPr userDrawn="1"/>
        </p:nvCxnSpPr>
        <p:spPr>
          <a:xfrm>
            <a:off x="10928548" y="6416675"/>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Graphic 8">
            <a:extLst>
              <a:ext uri="{FF2B5EF4-FFF2-40B4-BE49-F238E27FC236}">
                <a16:creationId xmlns:a16="http://schemas.microsoft.com/office/drawing/2014/main" id="{8DCA19DB-307A-4ABE-82C3-D37275844EB4}"/>
              </a:ext>
            </a:extLst>
          </p:cNvPr>
          <p:cNvSpPr/>
          <p:nvPr userDrawn="1"/>
        </p:nvSpPr>
        <p:spPr>
          <a:xfrm>
            <a:off x="1003200" y="641667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sz="1800"/>
          </a:p>
        </p:txBody>
      </p:sp>
      <p:sp>
        <p:nvSpPr>
          <p:cNvPr id="15" name="TextBox 6">
            <a:extLst>
              <a:ext uri="{FF2B5EF4-FFF2-40B4-BE49-F238E27FC236}">
                <a16:creationId xmlns:a16="http://schemas.microsoft.com/office/drawing/2014/main" id="{B8C21A9E-163E-4B26-A218-BFA90872EF51}"/>
              </a:ext>
              <a:ext uri="{C183D7F6-B498-43B3-948B-1728B52AA6E4}">
                <adec:decorative xmlns:adec="http://schemas.microsoft.com/office/drawing/2017/decorative" val="1"/>
              </a:ext>
            </a:extLst>
          </p:cNvPr>
          <p:cNvSpPr txBox="1"/>
          <p:nvPr userDrawn="1">
            <p:custDataLst>
              <p:tags r:id="rId2"/>
            </p:custDataLst>
          </p:nvPr>
        </p:nvSpPr>
        <p:spPr>
          <a:xfrm>
            <a:off x="1885685" y="6416675"/>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648404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 photo 01">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A032FD7-FB28-4381-AB99-3B900FA182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68" y="0"/>
            <a:ext cx="12192000" cy="6858000"/>
          </a:xfrm>
          <a:prstGeom prst="rect">
            <a:avLst/>
          </a:prstGeom>
        </p:spPr>
      </p:pic>
      <p:sp>
        <p:nvSpPr>
          <p:cNvPr id="16" name="內容版面配置區 12"/>
          <p:cNvSpPr>
            <a:spLocks noGrp="1"/>
          </p:cNvSpPr>
          <p:nvPr>
            <p:ph sz="quarter" idx="11" hasCustomPrompt="1"/>
          </p:nvPr>
        </p:nvSpPr>
        <p:spPr>
          <a:xfrm>
            <a:off x="688043" y="1671016"/>
            <a:ext cx="10815915" cy="2771775"/>
          </a:xfrm>
        </p:spPr>
        <p:txBody>
          <a:bodyPr lIns="0" tIns="0" rIns="0" bIns="0"/>
          <a:lstStyle>
            <a:lvl1pPr marL="0" marR="0" indent="0" algn="l" defTabSz="914400" rtl="0" eaLnBrk="1" fontAlgn="auto" latinLnBrk="0" hangingPunct="1">
              <a:lnSpc>
                <a:spcPct val="100000"/>
              </a:lnSpc>
              <a:spcBef>
                <a:spcPts val="200"/>
              </a:spcBef>
              <a:spcAft>
                <a:spcPts val="200"/>
              </a:spcAft>
              <a:buClrTx/>
              <a:buSzTx/>
              <a:buFontTx/>
              <a:buNone/>
              <a:tabLst/>
              <a:defRPr lang="en-US" altLang="zh-TW" sz="3200" b="0" i="0" kern="1200" spc="120" baseline="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大標</a:t>
            </a:r>
            <a:endParaRPr lang="en-US" altLang="zh-TW"/>
          </a:p>
          <a:p>
            <a:r>
              <a:rPr lang="en-US" altLang="zh-TW"/>
              <a:t>CH-noto33pt</a:t>
            </a:r>
            <a:br>
              <a:rPr lang="en-US" altLang="zh-TW"/>
            </a:br>
            <a:r>
              <a:rPr lang="en-US" altLang="zh-TW"/>
              <a:t>EN-universeKPMG33pt</a:t>
            </a:r>
          </a:p>
          <a:p>
            <a:r>
              <a:rPr lang="zh-TW" altLang="en-US"/>
              <a:t>副標</a:t>
            </a:r>
            <a:endParaRPr lang="en-US" altLang="zh-TW"/>
          </a:p>
          <a:p>
            <a:r>
              <a:rPr lang="en-US" altLang="zh-TW"/>
              <a:t>CH-noto29pt</a:t>
            </a:r>
            <a:br>
              <a:rPr lang="en-US" altLang="zh-TW"/>
            </a:br>
            <a:r>
              <a:rPr lang="en-US" altLang="zh-TW"/>
              <a:t>EN-universeKPMG29pt</a:t>
            </a:r>
          </a:p>
        </p:txBody>
      </p:sp>
      <p:pic>
        <p:nvPicPr>
          <p:cNvPr id="3" name="圖片 2">
            <a:extLst>
              <a:ext uri="{FF2B5EF4-FFF2-40B4-BE49-F238E27FC236}">
                <a16:creationId xmlns:a16="http://schemas.microsoft.com/office/drawing/2014/main" id="{E60496D6-A0AB-4EDA-801D-3B54BB97A2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8043" y="904296"/>
            <a:ext cx="1319016" cy="399030"/>
          </a:xfrm>
          <a:prstGeom prst="rect">
            <a:avLst/>
          </a:prstGeom>
        </p:spPr>
      </p:pic>
    </p:spTree>
    <p:extLst>
      <p:ext uri="{BB962C8B-B14F-4D97-AF65-F5344CB8AC3E}">
        <p14:creationId xmlns:p14="http://schemas.microsoft.com/office/powerpoint/2010/main" val="2857308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416675"/>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bg1"/>
                </a:solidFill>
                <a:latin typeface="Arial" panose="020B0604020202020204" pitchFamily="34" charset="0"/>
                <a:ea typeface="Arial"/>
                <a:cs typeface="Arial" panose="020B0604020202020204" pitchFamily="34" charset="0"/>
              </a:rPr>
              <a:pPr algn="r"/>
              <a:t>‹#›</a:t>
            </a:fld>
            <a:endParaRPr lang="en-GB" sz="1000" b="1">
              <a:solidFill>
                <a:schemeClr val="bg1"/>
              </a:solidFill>
              <a:latin typeface="Arial" panose="020B0604020202020204" pitchFamily="34" charset="0"/>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445214"/>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solidFill>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416675"/>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zh-TW" altLang="en-US"/>
              <a:t>按一下以編輯母片標題樣式</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41667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custDataLst>
              <p:tags r:id="rId2"/>
            </p:custDataLst>
          </p:nvPr>
        </p:nvSpPr>
        <p:spPr>
          <a:xfrm>
            <a:off x="1885685" y="6416675"/>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Arial" panose="020B0604020202020204" pitchFamily="34" charset="0"/>
                <a:ea typeface="+mn-ea"/>
                <a:cs typeface="Arial" panose="020B0604020202020204" pitchFamily="34" charset="0"/>
              </a:rPr>
              <a:t>© 2025 KPMG, a Taiwan partnership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705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slide 01">
    <p:bg>
      <p:bgPr>
        <a:solidFill>
          <a:srgbClr val="6D2077"/>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6400" y="1346400"/>
            <a:ext cx="8256000" cy="3510000"/>
          </a:xfrm>
        </p:spPr>
        <p:txBody>
          <a:bodyPr vert="horz" lIns="0" tIns="0" rIns="0" bIns="0" rtlCol="0" anchor="t" anchorCtr="0">
            <a:noAutofit/>
          </a:bodyPr>
          <a:lstStyle>
            <a:lvl1pPr>
              <a:defRPr lang="en-US" b="0" i="0" spc="12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marL="0" marR="0" lvl="0" indent="0" fontAlgn="auto">
              <a:lnSpc>
                <a:spcPct val="100000"/>
              </a:lnSpc>
              <a:spcBef>
                <a:spcPts val="200"/>
              </a:spcBef>
              <a:spcAft>
                <a:spcPts val="200"/>
              </a:spcAft>
              <a:buClrTx/>
              <a:buSzTx/>
              <a:buFontTx/>
              <a:tabLst/>
            </a:pPr>
            <a:r>
              <a:rPr lang="zh-TW" altLang="en-US"/>
              <a:t>大標</a:t>
            </a:r>
            <a:br>
              <a:rPr lang="en-US" altLang="zh-TW"/>
            </a:br>
            <a:r>
              <a:rPr lang="en-US" altLang="zh-TW"/>
              <a:t>CH-noto33pt</a:t>
            </a:r>
            <a:br>
              <a:rPr lang="en-US" altLang="zh-TW"/>
            </a:br>
            <a:r>
              <a:rPr lang="en-US" altLang="zh-TW"/>
              <a:t>EN-universeKPMG33pt</a:t>
            </a:r>
            <a:br>
              <a:rPr lang="en-US" altLang="zh-TW"/>
            </a:br>
            <a:r>
              <a:rPr lang="zh-TW" altLang="en-US"/>
              <a:t>副標</a:t>
            </a:r>
            <a:br>
              <a:rPr lang="en-US" altLang="zh-TW"/>
            </a:br>
            <a:r>
              <a:rPr lang="en-US" altLang="zh-TW"/>
              <a:t>CH-noto29pt</a:t>
            </a:r>
            <a:br>
              <a:rPr lang="en-US" altLang="zh-TW"/>
            </a:br>
            <a:r>
              <a:rPr lang="en-US" altLang="zh-TW"/>
              <a:t>EN-universeKPMG29pt</a:t>
            </a:r>
            <a:endParaRPr lang="en-US"/>
          </a:p>
        </p:txBody>
      </p:sp>
      <p:sp>
        <p:nvSpPr>
          <p:cNvPr id="4" name="object 3"/>
          <p:cNvSpPr/>
          <p:nvPr userDrawn="1"/>
        </p:nvSpPr>
        <p:spPr>
          <a:xfrm>
            <a:off x="1" y="0"/>
            <a:ext cx="211697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A3A1"/>
          </a:solidFill>
        </p:spPr>
        <p:txBody>
          <a:bodyPr wrap="square" lIns="0" tIns="0" rIns="0" bIns="0" rtlCol="0">
            <a:noAutofit/>
          </a:bodyPr>
          <a:lstStyle/>
          <a:p>
            <a:endParaRPr sz="1800">
              <a:latin typeface="Arial" panose="020B0604020202020204" pitchFamily="34" charset="0"/>
              <a:ea typeface="微軟正黑體" panose="020B0604030504040204" pitchFamily="34" charset="-120"/>
              <a:cs typeface="Arial" panose="020B0604020202020204" pitchFamily="34" charset="0"/>
            </a:endParaRPr>
          </a:p>
        </p:txBody>
      </p:sp>
      <p:sp>
        <p:nvSpPr>
          <p:cNvPr id="6" name="Freeform 19"/>
          <p:cNvSpPr>
            <a:spLocks noEditPoints="1"/>
          </p:cNvSpPr>
          <p:nvPr userDrawn="1"/>
        </p:nvSpPr>
        <p:spPr bwMode="auto">
          <a:xfrm>
            <a:off x="2752133" y="784800"/>
            <a:ext cx="10368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ea typeface="微軟正黑體" panose="020B0604030504040204" pitchFamily="34" charset="-120"/>
              <a:cs typeface="Arial" panose="020B0604020202020204" pitchFamily="34" charset="0"/>
            </a:endParaRPr>
          </a:p>
        </p:txBody>
      </p:sp>
      <p:sp>
        <p:nvSpPr>
          <p:cNvPr id="7" name="Text Placeholder 3"/>
          <p:cNvSpPr>
            <a:spLocks noGrp="1"/>
          </p:cNvSpPr>
          <p:nvPr>
            <p:ph type="body" sz="quarter" idx="11" hasCustomPrompt="1"/>
          </p:nvPr>
        </p:nvSpPr>
        <p:spPr>
          <a:xfrm>
            <a:off x="2752133" y="5036400"/>
            <a:ext cx="8230267" cy="1821600"/>
          </a:xfrm>
        </p:spPr>
        <p:txBody>
          <a:bodyPr/>
          <a:lstStyle>
            <a:lvl1pPr defTabSz="914400">
              <a:lnSpc>
                <a:spcPct val="120000"/>
              </a:lnSpc>
              <a:spcBef>
                <a:spcPts val="0"/>
              </a:spcBef>
              <a:spcAft>
                <a:spcPts val="0"/>
              </a:spcAft>
              <a:defRPr sz="10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案件名稱</a:t>
            </a:r>
            <a:endParaRPr lang="en-US" altLang="zh-TW"/>
          </a:p>
          <a:p>
            <a:pPr lvl="0"/>
            <a:r>
              <a:rPr lang="zh-TW" altLang="en-US"/>
              <a:t>安侯企業管理顧問有限公司</a:t>
            </a:r>
            <a:endParaRPr lang="en-US" altLang="zh-TW"/>
          </a:p>
          <a:p>
            <a:pPr defTabSz="914400">
              <a:spcBef>
                <a:spcPts val="0"/>
              </a:spcBef>
            </a:pPr>
            <a:endParaRPr lang="en-US" altLang="zh-TW" sz="1150" kern="0" spc="80">
              <a:solidFill>
                <a:schemeClr val="bg1"/>
              </a:solidFill>
              <a:latin typeface="Univers for KPMG" panose="020B0603020202020204" pitchFamily="34" charset="0"/>
            </a:endParaRPr>
          </a:p>
          <a:p>
            <a:pPr defTabSz="914400">
              <a:spcBef>
                <a:spcPts val="0"/>
              </a:spcBef>
            </a:pPr>
            <a:r>
              <a:rPr lang="en-US" altLang="zh-TW" sz="1150" kern="0" spc="80">
                <a:solidFill>
                  <a:schemeClr val="bg1"/>
                </a:solidFill>
                <a:latin typeface="Univers for KPMG" panose="020B0603020202020204" pitchFamily="34" charset="0"/>
              </a:rPr>
              <a:t>Month date, 201</a:t>
            </a:r>
            <a:r>
              <a:rPr lang="en-US" altLang="zh-TW" sz="1000" kern="1200" spc="0">
                <a:solidFill>
                  <a:schemeClr val="bg1"/>
                </a:solidFill>
                <a:latin typeface="+mn-lt"/>
              </a:rPr>
              <a:t>7</a:t>
            </a:r>
            <a:endParaRPr lang="en-US" altLang="zh-TW" sz="1150" kern="0" spc="80">
              <a:solidFill>
                <a:schemeClr val="bg1"/>
              </a:solidFill>
              <a:latin typeface="Univers for KPMG" panose="020B0603020202020204" pitchFamily="34" charset="0"/>
            </a:endParaRPr>
          </a:p>
        </p:txBody>
      </p:sp>
      <p:cxnSp>
        <p:nvCxnSpPr>
          <p:cNvPr id="11" name="直線接點 10"/>
          <p:cNvCxnSpPr/>
          <p:nvPr userDrawn="1"/>
        </p:nvCxnSpPr>
        <p:spPr>
          <a:xfrm>
            <a:off x="2752134" y="5503120"/>
            <a:ext cx="5775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518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slide 02">
    <p:bg>
      <p:bgPr>
        <a:solidFill>
          <a:schemeClr val="tx2"/>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3FD506B9-B728-43C5-A571-4F70B9E3BC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9602" y="-1"/>
            <a:ext cx="10982399" cy="6858001"/>
          </a:xfrm>
          <a:prstGeom prst="rect">
            <a:avLst/>
          </a:prstGeom>
        </p:spPr>
      </p:pic>
      <p:sp>
        <p:nvSpPr>
          <p:cNvPr id="4" name="object 3"/>
          <p:cNvSpPr/>
          <p:nvPr userDrawn="1"/>
        </p:nvSpPr>
        <p:spPr>
          <a:xfrm>
            <a:off x="1" y="0"/>
            <a:ext cx="12096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1"/>
          </a:solidFill>
        </p:spPr>
        <p:txBody>
          <a:bodyPr wrap="square" lIns="0" tIns="0" rIns="0" bIns="0" rtlCol="0">
            <a:noAutofit/>
          </a:bodyPr>
          <a:lstStyle/>
          <a:p>
            <a:endParaRPr sz="18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06957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slide 03">
    <p:bg>
      <p:bgPr>
        <a:solidFill>
          <a:srgbClr val="00A3A1"/>
        </a:solidFill>
        <a:effectLst/>
      </p:bgPr>
    </p:bg>
    <p:spTree>
      <p:nvGrpSpPr>
        <p:cNvPr id="1" name=""/>
        <p:cNvGrpSpPr/>
        <p:nvPr/>
      </p:nvGrpSpPr>
      <p:grpSpPr>
        <a:xfrm>
          <a:off x="0" y="0"/>
          <a:ext cx="0" cy="0"/>
          <a:chOff x="0" y="0"/>
          <a:chExt cx="0" cy="0"/>
        </a:xfrm>
      </p:grpSpPr>
      <p:sp>
        <p:nvSpPr>
          <p:cNvPr id="4" name="object 3"/>
          <p:cNvSpPr/>
          <p:nvPr userDrawn="1"/>
        </p:nvSpPr>
        <p:spPr>
          <a:xfrm>
            <a:off x="1" y="0"/>
            <a:ext cx="211697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70A68"/>
          </a:solidFill>
        </p:spPr>
        <p:txBody>
          <a:bodyPr wrap="square" lIns="0" tIns="0" rIns="0" bIns="0" rtlCol="0">
            <a:noAutofit/>
          </a:bodyPr>
          <a:lstStyle/>
          <a:p>
            <a:endParaRPr sz="1800">
              <a:latin typeface="Arial" panose="020B0604020202020204" pitchFamily="34" charset="0"/>
              <a:ea typeface="微軟正黑體" panose="020B0604030504040204" pitchFamily="34" charset="-120"/>
              <a:cs typeface="Arial" panose="020B0604020202020204" pitchFamily="34" charset="0"/>
            </a:endParaRPr>
          </a:p>
        </p:txBody>
      </p:sp>
      <p:sp>
        <p:nvSpPr>
          <p:cNvPr id="8" name="Title 1"/>
          <p:cNvSpPr txBox="1">
            <a:spLocks/>
          </p:cNvSpPr>
          <p:nvPr userDrawn="1"/>
        </p:nvSpPr>
        <p:spPr>
          <a:xfrm>
            <a:off x="2726400" y="1346400"/>
            <a:ext cx="8256000" cy="3510000"/>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lang="en-US" sz="3300" b="0" i="0" kern="1200" spc="120" baseline="0" dirty="0">
                <a:solidFill>
                  <a:schemeClr val="bg1"/>
                </a:solidFill>
                <a:latin typeface="+mj-lt"/>
                <a:ea typeface="Noto Sans CJK TC Regular" panose="020B0500000000000000" pitchFamily="34" charset="-120"/>
                <a:cs typeface="KPMG Extralight"/>
              </a:defRPr>
            </a:lvl1pPr>
          </a:lstStyle>
          <a:p>
            <a:pPr>
              <a:lnSpc>
                <a:spcPct val="100000"/>
              </a:lnSpc>
              <a:spcBef>
                <a:spcPts val="200"/>
              </a:spcBef>
              <a:spcAft>
                <a:spcPts val="200"/>
              </a:spcAft>
            </a:pPr>
            <a:r>
              <a:rPr lang="zh-TW" altLang="en-US" sz="3300">
                <a:latin typeface="Arial" panose="020B0604020202020204" pitchFamily="34" charset="0"/>
                <a:ea typeface="微軟正黑體" panose="020B0604030504040204" pitchFamily="34" charset="-120"/>
                <a:cs typeface="Arial" panose="020B0604020202020204" pitchFamily="34" charset="0"/>
              </a:rPr>
              <a:t>大標</a:t>
            </a:r>
            <a:br>
              <a:rPr lang="zh-TW" altLang="en-US" sz="3300">
                <a:latin typeface="Arial" panose="020B0604020202020204" pitchFamily="34" charset="0"/>
                <a:ea typeface="微軟正黑體" panose="020B0604030504040204" pitchFamily="34" charset="-120"/>
                <a:cs typeface="Arial" panose="020B0604020202020204" pitchFamily="34" charset="0"/>
              </a:rPr>
            </a:br>
            <a:r>
              <a:rPr lang="en-US" altLang="zh-TW" sz="3300">
                <a:latin typeface="Arial" panose="020B0604020202020204" pitchFamily="34" charset="0"/>
                <a:ea typeface="微軟正黑體" panose="020B0604030504040204" pitchFamily="34" charset="-120"/>
                <a:cs typeface="Arial" panose="020B0604020202020204" pitchFamily="34" charset="0"/>
              </a:rPr>
              <a:t>CH-noto33pt</a:t>
            </a:r>
            <a:br>
              <a:rPr lang="en-US" altLang="zh-TW" sz="3300">
                <a:latin typeface="Arial" panose="020B0604020202020204" pitchFamily="34" charset="0"/>
                <a:ea typeface="微軟正黑體" panose="020B0604030504040204" pitchFamily="34" charset="-120"/>
                <a:cs typeface="Arial" panose="020B0604020202020204" pitchFamily="34" charset="0"/>
              </a:rPr>
            </a:br>
            <a:r>
              <a:rPr lang="en-US" altLang="zh-TW" sz="3300">
                <a:latin typeface="Arial" panose="020B0604020202020204" pitchFamily="34" charset="0"/>
                <a:ea typeface="微軟正黑體" panose="020B0604030504040204" pitchFamily="34" charset="-120"/>
                <a:cs typeface="Arial" panose="020B0604020202020204" pitchFamily="34" charset="0"/>
              </a:rPr>
              <a:t>EN-universeKPMG33pt</a:t>
            </a:r>
            <a:br>
              <a:rPr lang="en-US" altLang="zh-TW" sz="3300">
                <a:latin typeface="Arial" panose="020B0604020202020204" pitchFamily="34" charset="0"/>
                <a:ea typeface="微軟正黑體" panose="020B0604030504040204" pitchFamily="34" charset="-120"/>
                <a:cs typeface="Arial" panose="020B0604020202020204" pitchFamily="34" charset="0"/>
              </a:rPr>
            </a:br>
            <a:r>
              <a:rPr lang="zh-TW" altLang="en-US" sz="3300">
                <a:latin typeface="Arial" panose="020B0604020202020204" pitchFamily="34" charset="0"/>
                <a:ea typeface="微軟正黑體" panose="020B0604030504040204" pitchFamily="34" charset="-120"/>
                <a:cs typeface="Arial" panose="020B0604020202020204" pitchFamily="34" charset="0"/>
              </a:rPr>
              <a:t>副標</a:t>
            </a:r>
            <a:br>
              <a:rPr lang="zh-TW" altLang="en-US" sz="3300">
                <a:latin typeface="Arial" panose="020B0604020202020204" pitchFamily="34" charset="0"/>
                <a:ea typeface="微軟正黑體" panose="020B0604030504040204" pitchFamily="34" charset="-120"/>
                <a:cs typeface="Arial" panose="020B0604020202020204" pitchFamily="34" charset="0"/>
              </a:rPr>
            </a:br>
            <a:r>
              <a:rPr lang="en-US" altLang="zh-TW" sz="3300">
                <a:latin typeface="Arial" panose="020B0604020202020204" pitchFamily="34" charset="0"/>
                <a:ea typeface="微軟正黑體" panose="020B0604030504040204" pitchFamily="34" charset="-120"/>
                <a:cs typeface="Arial" panose="020B0604020202020204" pitchFamily="34" charset="0"/>
              </a:rPr>
              <a:t>CH-noto29pt</a:t>
            </a:r>
            <a:br>
              <a:rPr lang="en-US" altLang="zh-TW" sz="3300">
                <a:latin typeface="Arial" panose="020B0604020202020204" pitchFamily="34" charset="0"/>
                <a:ea typeface="微軟正黑體" panose="020B0604030504040204" pitchFamily="34" charset="-120"/>
                <a:cs typeface="Arial" panose="020B0604020202020204" pitchFamily="34" charset="0"/>
              </a:rPr>
            </a:br>
            <a:r>
              <a:rPr lang="en-US" altLang="zh-TW" sz="3300">
                <a:latin typeface="Arial" panose="020B0604020202020204" pitchFamily="34" charset="0"/>
                <a:ea typeface="微軟正黑體" panose="020B0604030504040204" pitchFamily="34" charset="-120"/>
                <a:cs typeface="Arial" panose="020B0604020202020204" pitchFamily="34" charset="0"/>
              </a:rPr>
              <a:t>EN-universeKPMG29pt</a:t>
            </a:r>
            <a:endParaRPr lang="en-US" sz="3300">
              <a:latin typeface="Arial" panose="020B0604020202020204" pitchFamily="34" charset="0"/>
              <a:ea typeface="微軟正黑體" panose="020B0604030504040204" pitchFamily="34" charset="-120"/>
              <a:cs typeface="Arial" panose="020B0604020202020204" pitchFamily="34" charset="0"/>
            </a:endParaRPr>
          </a:p>
        </p:txBody>
      </p:sp>
      <p:sp>
        <p:nvSpPr>
          <p:cNvPr id="9" name="Freeform 19"/>
          <p:cNvSpPr>
            <a:spLocks noEditPoints="1"/>
          </p:cNvSpPr>
          <p:nvPr userDrawn="1"/>
        </p:nvSpPr>
        <p:spPr bwMode="auto">
          <a:xfrm>
            <a:off x="2752133" y="784800"/>
            <a:ext cx="1036800" cy="316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ea typeface="微軟正黑體" panose="020B0604030504040204" pitchFamily="34" charset="-120"/>
              <a:cs typeface="Arial" panose="020B0604020202020204" pitchFamily="34" charset="0"/>
            </a:endParaRPr>
          </a:p>
        </p:txBody>
      </p:sp>
      <p:sp>
        <p:nvSpPr>
          <p:cNvPr id="10" name="Text Placeholder 3"/>
          <p:cNvSpPr>
            <a:spLocks noGrp="1"/>
          </p:cNvSpPr>
          <p:nvPr>
            <p:ph type="body" sz="quarter" idx="12" hasCustomPrompt="1"/>
          </p:nvPr>
        </p:nvSpPr>
        <p:spPr>
          <a:xfrm>
            <a:off x="2752133" y="5036400"/>
            <a:ext cx="8230267" cy="1821600"/>
          </a:xfrm>
        </p:spPr>
        <p:txBody>
          <a:bodyPr/>
          <a:lstStyle>
            <a:lvl1pPr defTabSz="914400">
              <a:lnSpc>
                <a:spcPct val="120000"/>
              </a:lnSpc>
              <a:spcBef>
                <a:spcPts val="0"/>
              </a:spcBef>
              <a:spcAft>
                <a:spcPts val="0"/>
              </a:spcAft>
              <a:defRPr sz="100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案件名稱</a:t>
            </a:r>
            <a:endParaRPr lang="en-US" altLang="zh-TW"/>
          </a:p>
          <a:p>
            <a:pPr lvl="0"/>
            <a:r>
              <a:rPr lang="zh-TW" altLang="en-US"/>
              <a:t>安侯企業管理顧問有限公司</a:t>
            </a:r>
            <a:endParaRPr lang="en-US" altLang="zh-TW"/>
          </a:p>
          <a:p>
            <a:pPr defTabSz="914400">
              <a:spcBef>
                <a:spcPts val="0"/>
              </a:spcBef>
            </a:pPr>
            <a:endParaRPr lang="en-US" altLang="zh-TW" sz="1150" kern="0" spc="80">
              <a:solidFill>
                <a:schemeClr val="bg1"/>
              </a:solidFill>
              <a:latin typeface="Univers for KPMG" panose="020B0603020202020204" pitchFamily="34" charset="0"/>
            </a:endParaRPr>
          </a:p>
          <a:p>
            <a:pPr defTabSz="914400">
              <a:spcBef>
                <a:spcPts val="0"/>
              </a:spcBef>
            </a:pPr>
            <a:r>
              <a:rPr lang="en-US" altLang="zh-TW" sz="1150" kern="0" spc="80">
                <a:solidFill>
                  <a:schemeClr val="bg1"/>
                </a:solidFill>
                <a:latin typeface="Univers for KPMG" panose="020B0603020202020204" pitchFamily="34" charset="0"/>
              </a:rPr>
              <a:t>Month date, 201</a:t>
            </a:r>
            <a:r>
              <a:rPr lang="en-US" altLang="zh-TW" sz="1000" kern="1200" spc="0">
                <a:solidFill>
                  <a:schemeClr val="bg1"/>
                </a:solidFill>
                <a:latin typeface="+mn-lt"/>
              </a:rPr>
              <a:t>7</a:t>
            </a:r>
            <a:endParaRPr lang="en-US" altLang="zh-TW" sz="1150" kern="0" spc="80">
              <a:solidFill>
                <a:schemeClr val="bg1"/>
              </a:solidFill>
              <a:latin typeface="Univers for KPMG" panose="020B0603020202020204" pitchFamily="34" charset="0"/>
            </a:endParaRPr>
          </a:p>
        </p:txBody>
      </p:sp>
      <p:cxnSp>
        <p:nvCxnSpPr>
          <p:cNvPr id="11" name="直線接點 10"/>
          <p:cNvCxnSpPr/>
          <p:nvPr userDrawn="1"/>
        </p:nvCxnSpPr>
        <p:spPr>
          <a:xfrm>
            <a:off x="2752134" y="5503120"/>
            <a:ext cx="57751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126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物件">
    <p:bg>
      <p:bgPr>
        <a:solidFill>
          <a:schemeClr val="accent1"/>
        </a:solidFill>
        <a:effectLst/>
      </p:bgPr>
    </p:bg>
    <p:spTree>
      <p:nvGrpSpPr>
        <p:cNvPr id="1" name=""/>
        <p:cNvGrpSpPr/>
        <p:nvPr/>
      </p:nvGrpSpPr>
      <p:grpSpPr>
        <a:xfrm>
          <a:off x="0" y="0"/>
          <a:ext cx="0" cy="0"/>
          <a:chOff x="0" y="0"/>
          <a:chExt cx="0" cy="0"/>
        </a:xfrm>
      </p:grpSpPr>
      <p:sp>
        <p:nvSpPr>
          <p:cNvPr id="8" name="矩形 7"/>
          <p:cNvSpPr/>
          <p:nvPr userDrawn="1"/>
        </p:nvSpPr>
        <p:spPr>
          <a:xfrm>
            <a:off x="0" y="-18661"/>
            <a:ext cx="12192000" cy="6876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latin typeface="Arial" panose="020B0604020202020204" pitchFamily="34" charset="0"/>
              <a:ea typeface="微軟正黑體" panose="020B0604030504040204" pitchFamily="34" charset="-120"/>
              <a:cs typeface="Arial" panose="020B0604020202020204" pitchFamily="34" charset="0"/>
            </a:endParaRPr>
          </a:p>
        </p:txBody>
      </p:sp>
      <p:sp>
        <p:nvSpPr>
          <p:cNvPr id="9" name="object 3"/>
          <p:cNvSpPr/>
          <p:nvPr userDrawn="1"/>
        </p:nvSpPr>
        <p:spPr>
          <a:xfrm>
            <a:off x="0" y="-14514"/>
            <a:ext cx="4848445" cy="6872514"/>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a:latin typeface="Arial" panose="020B0604020202020204" pitchFamily="34" charset="0"/>
              <a:ea typeface="微軟正黑體" panose="020B0604030504040204" pitchFamily="34" charset="-120"/>
              <a:cs typeface="Arial" panose="020B0604020202020204" pitchFamily="34" charset="0"/>
            </a:endParaRPr>
          </a:p>
        </p:txBody>
      </p:sp>
      <p:sp>
        <p:nvSpPr>
          <p:cNvPr id="10" name="標題版面配置區 39"/>
          <p:cNvSpPr>
            <a:spLocks noGrp="1"/>
          </p:cNvSpPr>
          <p:nvPr>
            <p:ph type="title" hasCustomPrompt="1"/>
          </p:nvPr>
        </p:nvSpPr>
        <p:spPr>
          <a:xfrm>
            <a:off x="1011767" y="1425575"/>
            <a:ext cx="3530600" cy="4476750"/>
          </a:xfrm>
          <a:prstGeom prst="rect">
            <a:avLst/>
          </a:prstGeom>
        </p:spPr>
        <p:txBody>
          <a:bodyPr vert="horz" lIns="0" tIns="0" rIns="0" bIns="0" rtlCol="0" anchor="t">
            <a:normAutofit/>
          </a:bodyPr>
          <a:lstStyle>
            <a:lvl1pPr marL="0" marR="0" indent="0" algn="l" defTabSz="914400" rtl="0" eaLnBrk="1" fontAlgn="auto" latinLnBrk="0" hangingPunct="1">
              <a:lnSpc>
                <a:spcPct val="100000"/>
              </a:lnSpc>
              <a:spcBef>
                <a:spcPts val="200"/>
              </a:spcBef>
              <a:spcAft>
                <a:spcPts val="200"/>
              </a:spcAft>
              <a:buClrTx/>
              <a:buSzTx/>
              <a:buFontTx/>
              <a:buNone/>
              <a:tabLst/>
              <a:defRPr lang="zh-TW" altLang="en-US" sz="3300" b="0" i="0" kern="1200" spc="12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目錄</a:t>
            </a:r>
            <a:br>
              <a:rPr lang="en-US" altLang="zh-TW"/>
            </a:br>
            <a:r>
              <a:rPr lang="en-US" altLang="zh-TW"/>
              <a:t>CH-noto33pt</a:t>
            </a:r>
            <a:br>
              <a:rPr lang="en-US" altLang="zh-TW"/>
            </a:br>
            <a:r>
              <a:rPr lang="en-US" altLang="zh-TW"/>
              <a:t>Content EN-universeKPMG16pt</a:t>
            </a:r>
            <a:endParaRPr lang="zh-TW" altLang="en-US"/>
          </a:p>
        </p:txBody>
      </p:sp>
      <p:sp>
        <p:nvSpPr>
          <p:cNvPr id="11" name="內容版面配置區 4"/>
          <p:cNvSpPr>
            <a:spLocks noGrp="1"/>
          </p:cNvSpPr>
          <p:nvPr>
            <p:ph sz="quarter" idx="13" hasCustomPrompt="1"/>
          </p:nvPr>
        </p:nvSpPr>
        <p:spPr>
          <a:xfrm>
            <a:off x="5278966" y="1425575"/>
            <a:ext cx="4919133" cy="4521200"/>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None/>
              <a:tabLst/>
              <a:defRPr lang="zh-TW" altLang="en-US" sz="1600" b="0" kern="1200" baseline="0" smtClean="0">
                <a:solidFill>
                  <a:schemeClr val="tx2"/>
                </a:solidFill>
                <a:latin typeface="Arial" panose="020B0604020202020204" pitchFamily="34" charset="0"/>
                <a:ea typeface="微軟正黑體" panose="020B0604030504040204" pitchFamily="34" charset="-12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大綱大綱大綱大綱大綱大綱大綱大綱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大綱大綱大綱大綱大綱大綱大綱大綱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大綱大綱大綱大綱大綱大綱</a:t>
            </a:r>
            <a:endParaRPr lang="en-US" altLang="zh-TW"/>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pPr>
            <a:r>
              <a:rPr lang="zh-TW" altLang="en-US"/>
              <a:t>大綱大綱大綱大綱大綱大綱大綱</a:t>
            </a:r>
          </a:p>
        </p:txBody>
      </p:sp>
      <p:sp>
        <p:nvSpPr>
          <p:cNvPr id="12" name="內容版面配置區 11"/>
          <p:cNvSpPr>
            <a:spLocks noGrp="1"/>
          </p:cNvSpPr>
          <p:nvPr>
            <p:ph sz="quarter" idx="14" hasCustomPrompt="1"/>
          </p:nvPr>
        </p:nvSpPr>
        <p:spPr>
          <a:xfrm>
            <a:off x="10198100" y="1425576"/>
            <a:ext cx="1007705" cy="4530789"/>
          </a:xfrm>
          <a:prstGeom prst="rect">
            <a:avLst/>
          </a:prstGeom>
        </p:spPr>
        <p:txBody>
          <a:bodyPr/>
          <a:lstStyle>
            <a:lvl1pPr marL="0" marR="0" indent="0" algn="r" defTabSz="914400" rtl="0" eaLnBrk="1" fontAlgn="auto" latinLnBrk="0" hangingPunct="1">
              <a:lnSpc>
                <a:spcPct val="100000"/>
              </a:lnSpc>
              <a:spcBef>
                <a:spcPts val="600"/>
              </a:spcBef>
              <a:spcAft>
                <a:spcPts val="600"/>
              </a:spcAft>
              <a:buClrTx/>
              <a:buSzTx/>
              <a:buFontTx/>
              <a:buNone/>
              <a:tabLst/>
              <a:defRPr lang="zh-TW" altLang="en-US" sz="1600" b="0" kern="1200" baseline="0">
                <a:solidFill>
                  <a:schemeClr val="tx2"/>
                </a:solidFill>
                <a:latin typeface="Arial" panose="020B0604020202020204" pitchFamily="34" charset="0"/>
                <a:ea typeface="微軟正黑體" panose="020B0604030504040204" pitchFamily="34" charset="-120"/>
                <a:cs typeface="Arial" panose="020B0604020202020204" pitchFamily="34" charset="0"/>
              </a:defRPr>
            </a:lvl1pPr>
            <a:lvl2pPr marL="457200" indent="0">
              <a:buNone/>
              <a:defRPr lang="zh-TW" altLang="en-US" sz="1600" kern="1200" baseline="0" smtClean="0">
                <a:solidFill>
                  <a:schemeClr val="tx2"/>
                </a:solidFill>
                <a:latin typeface="Univers for KPMG Black" panose="020B0804030502020204" pitchFamily="34" charset="0"/>
                <a:ea typeface="Noto Sans CJK TC Medium" panose="020B0600000000000000" pitchFamily="34" charset="-120"/>
                <a:cs typeface="+mn-cs"/>
              </a:defRPr>
            </a:lvl2pPr>
            <a:lvl3pPr marL="914400" indent="0">
              <a:buNone/>
              <a:defRPr lang="zh-TW" altLang="en-US" sz="1600" kern="1200" baseline="0" smtClean="0">
                <a:solidFill>
                  <a:schemeClr val="tx2"/>
                </a:solidFill>
                <a:latin typeface="Univers for KPMG Black" panose="020B0804030502020204" pitchFamily="34" charset="0"/>
                <a:ea typeface="Noto Sans CJK TC Medium" panose="020B0600000000000000" pitchFamily="34" charset="-120"/>
                <a:cs typeface="+mn-cs"/>
              </a:defRPr>
            </a:lvl3pPr>
            <a:lvl4pPr marL="1371600" indent="0">
              <a:buNone/>
              <a:defRPr lang="zh-TW" altLang="en-US" sz="1600" kern="1200" baseline="0" smtClean="0">
                <a:solidFill>
                  <a:schemeClr val="tx2"/>
                </a:solidFill>
                <a:latin typeface="Univers for KPMG Black" panose="020B0804030502020204" pitchFamily="34" charset="0"/>
                <a:ea typeface="Noto Sans CJK TC Medium" panose="020B0600000000000000" pitchFamily="34" charset="-120"/>
                <a:cs typeface="+mn-cs"/>
              </a:defRPr>
            </a:lvl4pPr>
            <a:lvl5pPr marL="1828800" indent="0">
              <a:buNone/>
              <a:defRPr lang="zh-TW" altLang="en-US" sz="1600" kern="1200" baseline="0" smtClean="0">
                <a:solidFill>
                  <a:schemeClr val="tx2"/>
                </a:solidFill>
                <a:latin typeface="Univers for KPMG Black" panose="020B0804030502020204" pitchFamily="34" charset="0"/>
                <a:ea typeface="Noto Sans CJK TC Medium" panose="020B0600000000000000" pitchFamily="34" charset="-120"/>
                <a:cs typeface="+mn-cs"/>
              </a:defRPr>
            </a:lvl5pPr>
          </a:lstStyle>
          <a:p>
            <a:pPr lvl="0"/>
            <a:r>
              <a:rPr lang="zh-TW" altLang="en-US"/>
              <a:t>頁碼</a:t>
            </a:r>
            <a:endParaRPr lang="en-US" altLang="zh-TW"/>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a:p>
            <a:pPr marL="0" marR="0" lvl="0" indent="0" algn="r" defTabSz="914400" rtl="0" eaLnBrk="1" fontAlgn="auto" latinLnBrk="0" hangingPunct="1">
              <a:lnSpc>
                <a:spcPct val="100000"/>
              </a:lnSpc>
              <a:spcBef>
                <a:spcPts val="600"/>
              </a:spcBef>
              <a:spcAft>
                <a:spcPts val="600"/>
              </a:spcAft>
              <a:buClrTx/>
              <a:buSzTx/>
              <a:buFontTx/>
              <a:buNone/>
              <a:tabLst/>
              <a:defRPr/>
            </a:pPr>
            <a:r>
              <a:rPr lang="zh-TW" altLang="en-US"/>
              <a:t>頁碼</a:t>
            </a:r>
          </a:p>
        </p:txBody>
      </p:sp>
    </p:spTree>
    <p:extLst>
      <p:ext uri="{BB962C8B-B14F-4D97-AF65-F5344CB8AC3E}">
        <p14:creationId xmlns:p14="http://schemas.microsoft.com/office/powerpoint/2010/main" val="2915878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pic>
        <p:nvPicPr>
          <p:cNvPr id="5" name="圖片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91007" y="-345231"/>
            <a:ext cx="13286147" cy="7203231"/>
          </a:xfrm>
          <a:prstGeom prst="rect">
            <a:avLst/>
          </a:prstGeom>
        </p:spPr>
      </p:pic>
      <p:sp>
        <p:nvSpPr>
          <p:cNvPr id="6" name="object 3"/>
          <p:cNvSpPr/>
          <p:nvPr userDrawn="1"/>
        </p:nvSpPr>
        <p:spPr>
          <a:xfrm>
            <a:off x="2" y="0"/>
            <a:ext cx="484844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accent4">
              <a:alpha val="75000"/>
            </a:schemeClr>
          </a:solidFill>
        </p:spPr>
        <p:txBody>
          <a:bodyPr wrap="square" lIns="0" tIns="0" rIns="0" bIns="0" rtlCol="0">
            <a:noAutofit/>
          </a:bodyPr>
          <a:lstStyle/>
          <a:p>
            <a:endParaRPr sz="1800"/>
          </a:p>
        </p:txBody>
      </p:sp>
      <p:sp>
        <p:nvSpPr>
          <p:cNvPr id="7" name="Rectangle 8">
            <a:hlinkClick r:id="rId3"/>
          </p:cNvPr>
          <p:cNvSpPr/>
          <p:nvPr userDrawn="1"/>
        </p:nvSpPr>
        <p:spPr>
          <a:xfrm>
            <a:off x="8851728" y="5294089"/>
            <a:ext cx="3334465" cy="298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標題版面配置區 39"/>
          <p:cNvSpPr>
            <a:spLocks noGrp="1"/>
          </p:cNvSpPr>
          <p:nvPr>
            <p:ph type="title" hasCustomPrompt="1"/>
          </p:nvPr>
        </p:nvSpPr>
        <p:spPr>
          <a:xfrm>
            <a:off x="1054100" y="1450911"/>
            <a:ext cx="3530600" cy="4476750"/>
          </a:xfrm>
          <a:prstGeom prst="rect">
            <a:avLst/>
          </a:prstGeom>
        </p:spPr>
        <p:txBody>
          <a:bodyPr vert="horz" lIns="0" tIns="0" rIns="0" bIns="0" rtlCol="0" anchor="t">
            <a:normAutofit/>
          </a:bodyPr>
          <a:lstStyle>
            <a:lvl1pPr marL="0" marR="0" indent="0" algn="l" defTabSz="914400" rtl="0" eaLnBrk="1" fontAlgn="auto" latinLnBrk="0" hangingPunct="1">
              <a:lnSpc>
                <a:spcPct val="100000"/>
              </a:lnSpc>
              <a:spcBef>
                <a:spcPts val="200"/>
              </a:spcBef>
              <a:spcAft>
                <a:spcPts val="200"/>
              </a:spcAft>
              <a:buClrTx/>
              <a:buSzTx/>
              <a:buFontTx/>
              <a:buNone/>
              <a:tabLst/>
              <a:defRPr lang="zh-TW" altLang="en-US" sz="3300" b="0" i="0" kern="1200" spc="120" baseline="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過場頁</a:t>
            </a:r>
            <a:br>
              <a:rPr lang="en-US" altLang="zh-TW"/>
            </a:br>
            <a:r>
              <a:rPr lang="en-US" altLang="zh-TW"/>
              <a:t>CH-noto33pt</a:t>
            </a:r>
            <a:br>
              <a:rPr lang="en-US" altLang="zh-TW"/>
            </a:br>
            <a:r>
              <a:rPr lang="en-US" altLang="zh-TW"/>
              <a:t>EN-universeKPMG16pt</a:t>
            </a:r>
            <a:endParaRPr lang="zh-TW" altLang="en-US"/>
          </a:p>
        </p:txBody>
      </p:sp>
      <p:pic>
        <p:nvPicPr>
          <p:cNvPr id="10"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1054101" y="669014"/>
            <a:ext cx="1274612" cy="385086"/>
          </a:xfrm>
          <a:prstGeom prst="rect">
            <a:avLst/>
          </a:prstGeom>
          <a:noFill/>
        </p:spPr>
      </p:pic>
      <p:sp>
        <p:nvSpPr>
          <p:cNvPr id="3" name="矩形 2"/>
          <p:cNvSpPr/>
          <p:nvPr userDrawn="1"/>
        </p:nvSpPr>
        <p:spPr>
          <a:xfrm>
            <a:off x="-3575047" y="-155360"/>
            <a:ext cx="2264228" cy="658704"/>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altLang="zh-TW" sz="1200">
                <a:solidFill>
                  <a:schemeClr val="bg1"/>
                </a:solidFill>
              </a:rPr>
              <a:t>Tips!It also can change others picute.</a:t>
            </a:r>
            <a:endParaRPr lang="zh-TW" altLang="en-US" sz="1200" err="1">
              <a:solidFill>
                <a:schemeClr val="bg1"/>
              </a:solidFill>
            </a:endParaRPr>
          </a:p>
        </p:txBody>
      </p:sp>
    </p:spTree>
    <p:extLst>
      <p:ext uri="{BB962C8B-B14F-4D97-AF65-F5344CB8AC3E}">
        <p14:creationId xmlns:p14="http://schemas.microsoft.com/office/powerpoint/2010/main" val="335889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03">
    <p:spTree>
      <p:nvGrpSpPr>
        <p:cNvPr id="1" name=""/>
        <p:cNvGrpSpPr/>
        <p:nvPr/>
      </p:nvGrpSpPr>
      <p:grpSpPr>
        <a:xfrm>
          <a:off x="0" y="0"/>
          <a:ext cx="0" cy="0"/>
          <a:chOff x="0" y="0"/>
          <a:chExt cx="0" cy="0"/>
        </a:xfrm>
      </p:grpSpPr>
      <p:pic>
        <p:nvPicPr>
          <p:cNvPr id="6" name="圖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0449" y="-9525"/>
            <a:ext cx="13848033" cy="6923314"/>
          </a:xfrm>
          <a:prstGeom prst="rect">
            <a:avLst/>
          </a:prstGeom>
        </p:spPr>
      </p:pic>
      <p:sp>
        <p:nvSpPr>
          <p:cNvPr id="7" name="object 3"/>
          <p:cNvSpPr/>
          <p:nvPr userDrawn="1"/>
        </p:nvSpPr>
        <p:spPr>
          <a:xfrm>
            <a:off x="2" y="0"/>
            <a:ext cx="484844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chemeClr val="tx2">
              <a:alpha val="75000"/>
            </a:schemeClr>
          </a:solidFill>
        </p:spPr>
        <p:txBody>
          <a:bodyPr wrap="square" lIns="0" tIns="0" rIns="0" bIns="0" rtlCol="0">
            <a:noAutofit/>
          </a:bodyPr>
          <a:lstStyle/>
          <a:p>
            <a:endParaRPr sz="1800"/>
          </a:p>
        </p:txBody>
      </p:sp>
      <p:sp>
        <p:nvSpPr>
          <p:cNvPr id="8" name="標題版面配置區 39"/>
          <p:cNvSpPr>
            <a:spLocks noGrp="1"/>
          </p:cNvSpPr>
          <p:nvPr>
            <p:ph type="title" hasCustomPrompt="1"/>
          </p:nvPr>
        </p:nvSpPr>
        <p:spPr>
          <a:xfrm>
            <a:off x="1054100" y="1450911"/>
            <a:ext cx="3530600" cy="4476750"/>
          </a:xfrm>
          <a:prstGeom prst="rect">
            <a:avLst/>
          </a:prstGeom>
        </p:spPr>
        <p:txBody>
          <a:bodyPr vert="horz" lIns="0" tIns="0" rIns="0" bIns="0" rtlCol="0" anchor="t">
            <a:normAutofit/>
          </a:bodyPr>
          <a:lstStyle>
            <a:lvl1pPr marL="0" marR="0" indent="0" algn="l" defTabSz="914400" rtl="0" eaLnBrk="1" fontAlgn="auto" latinLnBrk="0" hangingPunct="1">
              <a:lnSpc>
                <a:spcPct val="100000"/>
              </a:lnSpc>
              <a:spcBef>
                <a:spcPts val="200"/>
              </a:spcBef>
              <a:spcAft>
                <a:spcPts val="200"/>
              </a:spcAft>
              <a:buClrTx/>
              <a:buSzTx/>
              <a:buFontTx/>
              <a:buNone/>
              <a:tabLst/>
              <a:defRPr lang="zh-TW" altLang="en-US" sz="3300" b="0" i="0" kern="1200" spc="120" baseline="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過場頁</a:t>
            </a:r>
            <a:br>
              <a:rPr lang="en-US" altLang="zh-TW"/>
            </a:br>
            <a:r>
              <a:rPr lang="en-US" altLang="zh-TW"/>
              <a:t>CH-noto33pt</a:t>
            </a:r>
            <a:br>
              <a:rPr lang="en-US" altLang="zh-TW"/>
            </a:br>
            <a:r>
              <a:rPr lang="en-US" altLang="zh-TW"/>
              <a:t>EN-universeKPMG16pt</a:t>
            </a:r>
            <a:endParaRPr lang="zh-TW" altLang="en-US"/>
          </a:p>
        </p:txBody>
      </p:sp>
      <p:pic>
        <p:nvPicPr>
          <p:cNvPr id="10"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1054101" y="669014"/>
            <a:ext cx="1274612" cy="385086"/>
          </a:xfrm>
          <a:prstGeom prst="rect">
            <a:avLst/>
          </a:prstGeom>
          <a:noFill/>
        </p:spPr>
      </p:pic>
      <p:sp>
        <p:nvSpPr>
          <p:cNvPr id="11" name="矩形 10"/>
          <p:cNvSpPr/>
          <p:nvPr userDrawn="1"/>
        </p:nvSpPr>
        <p:spPr>
          <a:xfrm>
            <a:off x="-2869290" y="30816"/>
            <a:ext cx="2264228" cy="658704"/>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r>
              <a:rPr lang="en-US" altLang="zh-TW" sz="1200">
                <a:solidFill>
                  <a:schemeClr val="bg1"/>
                </a:solidFill>
              </a:rPr>
              <a:t>Tips!It also can change others picute.</a:t>
            </a:r>
            <a:endParaRPr lang="zh-TW" altLang="en-US" sz="1200" err="1">
              <a:solidFill>
                <a:schemeClr val="bg1"/>
              </a:solidFill>
            </a:endParaRPr>
          </a:p>
        </p:txBody>
      </p:sp>
    </p:spTree>
    <p:extLst>
      <p:ext uri="{BB962C8B-B14F-4D97-AF65-F5344CB8AC3E}">
        <p14:creationId xmlns:p14="http://schemas.microsoft.com/office/powerpoint/2010/main" val="3417265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04">
    <p:spTree>
      <p:nvGrpSpPr>
        <p:cNvPr id="1" name=""/>
        <p:cNvGrpSpPr/>
        <p:nvPr/>
      </p:nvGrpSpPr>
      <p:grpSpPr>
        <a:xfrm>
          <a:off x="0" y="0"/>
          <a:ext cx="0" cy="0"/>
          <a:chOff x="0" y="0"/>
          <a:chExt cx="0" cy="0"/>
        </a:xfrm>
      </p:grpSpPr>
      <p:pic>
        <p:nvPicPr>
          <p:cNvPr id="20" name="image1.jpe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4748" y="-5122"/>
            <a:ext cx="14473629" cy="6106062"/>
          </a:xfrm>
          <a:prstGeom prst="rect">
            <a:avLst/>
          </a:prstGeom>
          <a:ln w="12700">
            <a:miter lim="400000"/>
          </a:ln>
        </p:spPr>
      </p:pic>
      <p:sp>
        <p:nvSpPr>
          <p:cNvPr id="4" name="圖片版面配置區 3"/>
          <p:cNvSpPr>
            <a:spLocks noGrp="1"/>
          </p:cNvSpPr>
          <p:nvPr>
            <p:ph type="pic" sz="quarter" idx="10"/>
          </p:nvPr>
        </p:nvSpPr>
        <p:spPr>
          <a:xfrm>
            <a:off x="2127251" y="-4763"/>
            <a:ext cx="4019549" cy="2576513"/>
          </a:xfrm>
        </p:spPr>
        <p:txBody>
          <a:bodyPr/>
          <a:lstStyle/>
          <a:p>
            <a:r>
              <a:rPr lang="zh-TW" altLang="en-US"/>
              <a:t>按一下圖示以新增圖片</a:t>
            </a:r>
          </a:p>
        </p:txBody>
      </p:sp>
    </p:spTree>
    <p:extLst>
      <p:ext uri="{BB962C8B-B14F-4D97-AF65-F5344CB8AC3E}">
        <p14:creationId xmlns:p14="http://schemas.microsoft.com/office/powerpoint/2010/main" val="2695197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ext01">
    <p:spTree>
      <p:nvGrpSpPr>
        <p:cNvPr id="1" name=""/>
        <p:cNvGrpSpPr/>
        <p:nvPr/>
      </p:nvGrpSpPr>
      <p:grpSpPr>
        <a:xfrm>
          <a:off x="0" y="0"/>
          <a:ext cx="0" cy="0"/>
          <a:chOff x="0" y="0"/>
          <a:chExt cx="0" cy="0"/>
        </a:xfrm>
      </p:grpSpPr>
      <p:sp>
        <p:nvSpPr>
          <p:cNvPr id="2" name="Title Placeholder 1"/>
          <p:cNvSpPr>
            <a:spLocks noGrp="1"/>
          </p:cNvSpPr>
          <p:nvPr>
            <p:ph type="title" hasCustomPrompt="1"/>
          </p:nvPr>
        </p:nvSpPr>
        <p:spPr>
          <a:xfrm>
            <a:off x="1003200" y="645005"/>
            <a:ext cx="10185600" cy="518400"/>
          </a:xfrm>
          <a:prstGeom prst="rect">
            <a:avLst/>
          </a:prstGeom>
        </p:spPr>
        <p:txBody>
          <a:bodyPr vert="horz" lIns="0" tIns="0" rIns="0" bIns="0" rtlCol="0" anchor="b" anchorCtr="0">
            <a:noAutofit/>
          </a:bodyPr>
          <a:lstStyle>
            <a:lvl1pPr>
              <a:defRPr sz="2800" b="1" spc="120" baseline="0">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中文</a:t>
            </a:r>
            <a:r>
              <a:rPr lang="en-US" altLang="zh-TW"/>
              <a:t>noto</a:t>
            </a:r>
            <a:r>
              <a:rPr lang="zh-TW" altLang="en-US"/>
              <a:t> </a:t>
            </a:r>
            <a:r>
              <a:rPr lang="en-US" altLang="zh-TW"/>
              <a:t>regular/EN-universe33pt</a:t>
            </a:r>
            <a:endParaRPr lang="en-US"/>
          </a:p>
        </p:txBody>
      </p:sp>
    </p:spTree>
    <p:extLst>
      <p:ext uri="{BB962C8B-B14F-4D97-AF65-F5344CB8AC3E}">
        <p14:creationId xmlns:p14="http://schemas.microsoft.com/office/powerpoint/2010/main" val="370776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text02">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1003200" y="793166"/>
            <a:ext cx="10185600" cy="1082662"/>
          </a:xfrm>
        </p:spPr>
        <p:txBody>
          <a:bodyPr anchor="t"/>
          <a:lstStyle>
            <a:lvl1pPr>
              <a:defRPr sz="2800" b="1" spc="120" baseline="0">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中文</a:t>
            </a:r>
            <a:r>
              <a:rPr lang="en-US" altLang="zh-TW"/>
              <a:t>noto33pt/EN-universe33pt</a:t>
            </a:r>
          </a:p>
        </p:txBody>
      </p:sp>
      <p:sp>
        <p:nvSpPr>
          <p:cNvPr id="3" name="Shape 274"/>
          <p:cNvSpPr>
            <a:spLocks noGrp="1"/>
          </p:cNvSpPr>
          <p:nvPr>
            <p:ph type="body" sz="half" idx="1"/>
          </p:nvPr>
        </p:nvSpPr>
        <p:spPr>
          <a:xfrm>
            <a:off x="1007792" y="1412875"/>
            <a:ext cx="10191493" cy="4612540"/>
          </a:xfrm>
          <a:prstGeom prst="rect">
            <a:avLst/>
          </a:prstGeom>
        </p:spPr>
        <p:txBody>
          <a:bodyPr lIns="20320" tIns="20320" rIns="20320" bIns="20320" anchor="t"/>
          <a:lstStyle>
            <a:lvl1pPr marL="0" indent="0" algn="just" defTabSz="412735">
              <a:lnSpc>
                <a:spcPct val="120000"/>
              </a:lnSpc>
              <a:spcBef>
                <a:spcPts val="200"/>
              </a:spcBef>
              <a:spcAft>
                <a:spcPts val="200"/>
              </a:spcAft>
              <a:buSzTx/>
              <a:buNone/>
              <a:defRPr sz="1600" b="0" i="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PT Sans"/>
              </a:defRPr>
            </a:lvl1pPr>
            <a:lvl2pPr marL="0" indent="0" algn="just" defTabSz="412735">
              <a:lnSpc>
                <a:spcPct val="120000"/>
              </a:lnSpc>
              <a:spcBef>
                <a:spcPts val="200"/>
              </a:spcBef>
              <a:spcAft>
                <a:spcPts val="200"/>
              </a:spcAft>
              <a:buSzTx/>
              <a:buNone/>
              <a:defRPr sz="1600" b="0" i="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PT Sans"/>
              </a:defRPr>
            </a:lvl2pPr>
            <a:lvl3pPr marL="0" indent="0" algn="just" defTabSz="412735">
              <a:lnSpc>
                <a:spcPct val="120000"/>
              </a:lnSpc>
              <a:spcBef>
                <a:spcPts val="200"/>
              </a:spcBef>
              <a:spcAft>
                <a:spcPts val="200"/>
              </a:spcAft>
              <a:buSzTx/>
              <a:buNone/>
              <a:defRPr sz="1600" b="0" i="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PT Sans"/>
              </a:defRPr>
            </a:lvl3pPr>
            <a:lvl4pPr marL="0" indent="0" algn="just" defTabSz="412735">
              <a:lnSpc>
                <a:spcPct val="120000"/>
              </a:lnSpc>
              <a:spcBef>
                <a:spcPts val="200"/>
              </a:spcBef>
              <a:spcAft>
                <a:spcPts val="200"/>
              </a:spcAft>
              <a:buSzTx/>
              <a:buNone/>
              <a:defRPr sz="1600" b="0" i="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PT Sans"/>
              </a:defRPr>
            </a:lvl4pPr>
            <a:lvl5pPr marL="0" indent="0" algn="just" defTabSz="412735">
              <a:lnSpc>
                <a:spcPct val="120000"/>
              </a:lnSpc>
              <a:spcBef>
                <a:spcPts val="200"/>
              </a:spcBef>
              <a:spcAft>
                <a:spcPts val="200"/>
              </a:spcAft>
              <a:buSzTx/>
              <a:buNone/>
              <a:defRPr sz="1600" b="0" i="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PT Sans"/>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a:p>
        </p:txBody>
      </p:sp>
    </p:spTree>
    <p:extLst>
      <p:ext uri="{BB962C8B-B14F-4D97-AF65-F5344CB8AC3E}">
        <p14:creationId xmlns:p14="http://schemas.microsoft.com/office/powerpoint/2010/main" val="3644584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One column text03">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994834" y="863600"/>
            <a:ext cx="4957233" cy="3028950"/>
          </a:xfrm>
          <a:prstGeom prst="rect">
            <a:avLst/>
          </a:prstGeom>
        </p:spPr>
        <p:txBody>
          <a:bodyPr lIns="0" tIns="0" rIns="0" bIns="0" anchor="t"/>
          <a:lstStyle>
            <a:lvl1pPr>
              <a:lnSpc>
                <a:spcPct val="100000"/>
              </a:lnSpc>
              <a:defRPr lang="zh-TW" altLang="en-US" sz="3500" b="0" i="0" kern="1200" cap="none" spc="130" baseline="0">
                <a:solidFill>
                  <a:schemeClr val="tx2"/>
                </a:solidFill>
                <a:latin typeface="Arial" panose="020B0604020202020204" pitchFamily="34" charset="0"/>
                <a:ea typeface="微軟正黑體" panose="020B0604030504040204" pitchFamily="34" charset="-120"/>
                <a:cs typeface="Arial" panose="020B0604020202020204" pitchFamily="34" charset="0"/>
              </a:defRPr>
            </a:lvl1pPr>
          </a:lstStyle>
          <a:p>
            <a:pPr marL="0" lvl="0" algn="l" defTabSz="412735" rtl="0" eaLnBrk="1" latinLnBrk="0" hangingPunct="1"/>
            <a:r>
              <a:rPr lang="en-US" altLang="zh-TW"/>
              <a:t>CH-</a:t>
            </a:r>
            <a:r>
              <a:rPr lang="en-US" altLang="zh-TW" err="1"/>
              <a:t>noto</a:t>
            </a:r>
            <a:r>
              <a:rPr lang="zh-TW" altLang="en-US"/>
              <a:t>思源黑</a:t>
            </a:r>
            <a:r>
              <a:rPr lang="en-US" altLang="zh-TW"/>
              <a:t>33pt/</a:t>
            </a:r>
            <a:br>
              <a:rPr lang="en-US" altLang="zh-TW"/>
            </a:br>
            <a:r>
              <a:rPr lang="en-US" altLang="zh-TW"/>
              <a:t>EN-universe KPMG33pt</a:t>
            </a:r>
            <a:endParaRPr lang="zh-TW" altLang="en-US"/>
          </a:p>
        </p:txBody>
      </p:sp>
    </p:spTree>
    <p:extLst>
      <p:ext uri="{BB962C8B-B14F-4D97-AF65-F5344CB8AC3E}">
        <p14:creationId xmlns:p14="http://schemas.microsoft.com/office/powerpoint/2010/main" val="34377353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83572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zh-TW" altLang="en-US"/>
              <a:t>按一下以編輯母片標題樣式</a:t>
            </a:r>
            <a:endParaRPr lang="en-GB"/>
          </a:p>
        </p:txBody>
      </p:sp>
    </p:spTree>
    <p:extLst>
      <p:ext uri="{BB962C8B-B14F-4D97-AF65-F5344CB8AC3E}">
        <p14:creationId xmlns:p14="http://schemas.microsoft.com/office/powerpoint/2010/main" val="26043585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ext04">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1003200" y="625955"/>
            <a:ext cx="4804933" cy="1195911"/>
          </a:xfrm>
        </p:spPr>
        <p:txBody>
          <a:bodyPr vert="horz" lIns="0" tIns="0" rIns="0" bIns="0" rtlCol="0" anchor="t" anchorCtr="0">
            <a:noAutofit/>
          </a:bodyPr>
          <a:lstStyle>
            <a:lvl1pPr>
              <a:lnSpc>
                <a:spcPct val="110000"/>
              </a:lnSpc>
              <a:defRPr lang="zh-TW" altLang="en-US">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中文</a:t>
            </a:r>
            <a:r>
              <a:rPr lang="en-US" altLang="zh-TW"/>
              <a:t>noto33pt/EN-KPMG light40pt</a:t>
            </a:r>
          </a:p>
        </p:txBody>
      </p:sp>
      <p:sp>
        <p:nvSpPr>
          <p:cNvPr id="3" name="Shape 1408"/>
          <p:cNvSpPr>
            <a:spLocks noGrp="1"/>
          </p:cNvSpPr>
          <p:nvPr>
            <p:ph type="pic" sz="half" idx="13"/>
          </p:nvPr>
        </p:nvSpPr>
        <p:spPr>
          <a:xfrm>
            <a:off x="6239933" y="625955"/>
            <a:ext cx="5952067" cy="5344531"/>
          </a:xfrm>
          <a:prstGeom prst="rect">
            <a:avLst/>
          </a:prstGeom>
        </p:spPr>
        <p:txBody>
          <a:bodyPr lIns="91439" tIns="45719" rIns="91439" bIns="45719" anchor="t">
            <a:noAutofit/>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endParaRPr/>
          </a:p>
        </p:txBody>
      </p:sp>
      <p:sp>
        <p:nvSpPr>
          <p:cNvPr id="5" name="內容版面配置區 4"/>
          <p:cNvSpPr>
            <a:spLocks noGrp="1"/>
          </p:cNvSpPr>
          <p:nvPr>
            <p:ph sz="quarter" idx="14"/>
          </p:nvPr>
        </p:nvSpPr>
        <p:spPr>
          <a:xfrm>
            <a:off x="1003301" y="2107769"/>
            <a:ext cx="4804833" cy="3697719"/>
          </a:xfrm>
        </p:spPr>
        <p:txBody>
          <a:bodyPr/>
          <a:lstStyle>
            <a:lvl1pPr marL="285750" indent="-285750">
              <a:lnSpc>
                <a:spcPct val="120000"/>
              </a:lnSpc>
              <a:spcAft>
                <a:spcPts val="0"/>
              </a:spcAft>
              <a:buFont typeface="Arial" panose="020B0604020202020204" pitchFamily="34" charset="0"/>
              <a:buChar char="•"/>
              <a:defRPr sz="1600" b="0" i="0" baseline="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1pPr>
            <a:lvl2pPr marL="285750" indent="-285750">
              <a:lnSpc>
                <a:spcPct val="120000"/>
              </a:lnSpc>
              <a:spcAft>
                <a:spcPts val="0"/>
              </a:spcAft>
              <a:buFont typeface="Arial" panose="020B0604020202020204" pitchFamily="34" charset="0"/>
              <a:buChar char="•"/>
              <a:defRPr sz="1600" b="0" i="0" baseline="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2pPr>
            <a:lvl3pPr marL="285750" indent="-285750">
              <a:lnSpc>
                <a:spcPct val="120000"/>
              </a:lnSpc>
              <a:spcAft>
                <a:spcPts val="0"/>
              </a:spcAft>
              <a:buFont typeface="Arial" panose="020B0604020202020204" pitchFamily="34" charset="0"/>
              <a:buChar char="•"/>
              <a:defRPr sz="1600" b="0" i="0" baseline="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3pPr>
            <a:lvl4pPr marL="631350" indent="-285750">
              <a:lnSpc>
                <a:spcPct val="120000"/>
              </a:lnSpc>
              <a:spcAft>
                <a:spcPts val="0"/>
              </a:spcAft>
              <a:buFont typeface="Arial" panose="020B0604020202020204" pitchFamily="34" charset="0"/>
              <a:buChar char="•"/>
              <a:defRPr sz="1600" b="0" i="0" baseline="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4pPr>
            <a:lvl5pPr marL="825750" indent="-285750">
              <a:lnSpc>
                <a:spcPct val="120000"/>
              </a:lnSpc>
              <a:spcAft>
                <a:spcPts val="0"/>
              </a:spcAft>
              <a:buFont typeface="Arial" panose="020B0604020202020204" pitchFamily="34" charset="0"/>
              <a:buChar char="•"/>
              <a:defRPr sz="1600" b="0" i="0" baseline="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23911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pple layout01">
    <p:spTree>
      <p:nvGrpSpPr>
        <p:cNvPr id="1" name=""/>
        <p:cNvGrpSpPr/>
        <p:nvPr/>
      </p:nvGrpSpPr>
      <p:grpSpPr>
        <a:xfrm>
          <a:off x="0" y="0"/>
          <a:ext cx="0" cy="0"/>
          <a:chOff x="0" y="0"/>
          <a:chExt cx="0" cy="0"/>
        </a:xfrm>
      </p:grpSpPr>
      <p:pic>
        <p:nvPicPr>
          <p:cNvPr id="11" name="image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060832" y="-948266"/>
            <a:ext cx="4797347" cy="8700480"/>
          </a:xfrm>
          <a:prstGeom prst="rect">
            <a:avLst/>
          </a:prstGeom>
          <a:ln w="12700">
            <a:miter lim="400000"/>
          </a:ln>
        </p:spPr>
      </p:pic>
      <p:sp>
        <p:nvSpPr>
          <p:cNvPr id="12" name="Shape 416"/>
          <p:cNvSpPr>
            <a:spLocks noGrp="1"/>
          </p:cNvSpPr>
          <p:nvPr>
            <p:ph type="pic" sz="half" idx="13"/>
          </p:nvPr>
        </p:nvSpPr>
        <p:spPr>
          <a:xfrm>
            <a:off x="7854216" y="1530418"/>
            <a:ext cx="4337784" cy="3724977"/>
          </a:xfrm>
          <a:prstGeom prst="rect">
            <a:avLst/>
          </a:prstGeom>
        </p:spPr>
        <p:txBody>
          <a:bodyPr lIns="91439" tIns="45719" rIns="91439" bIns="45719"/>
          <a:lstStyle/>
          <a:p>
            <a:r>
              <a:rPr lang="zh-TW" altLang="en-US"/>
              <a:t>按一下圖示以新增圖片</a:t>
            </a:r>
            <a:endParaRPr/>
          </a:p>
        </p:txBody>
      </p:sp>
    </p:spTree>
    <p:extLst>
      <p:ext uri="{BB962C8B-B14F-4D97-AF65-F5344CB8AC3E}">
        <p14:creationId xmlns:p14="http://schemas.microsoft.com/office/powerpoint/2010/main" val="2275046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ple layout02">
    <p:spTree>
      <p:nvGrpSpPr>
        <p:cNvPr id="1" name=""/>
        <p:cNvGrpSpPr/>
        <p:nvPr/>
      </p:nvGrpSpPr>
      <p:grpSpPr>
        <a:xfrm>
          <a:off x="0" y="0"/>
          <a:ext cx="0" cy="0"/>
          <a:chOff x="0" y="0"/>
          <a:chExt cx="0" cy="0"/>
        </a:xfrm>
      </p:grpSpPr>
      <p:pic>
        <p:nvPicPr>
          <p:cNvPr id="11" name="image6.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5400000" flipH="1">
            <a:off x="-1403840" y="-948264"/>
            <a:ext cx="4797347" cy="8700480"/>
          </a:xfrm>
          <a:prstGeom prst="rect">
            <a:avLst/>
          </a:prstGeom>
          <a:ln w="12700">
            <a:miter lim="400000"/>
          </a:ln>
        </p:spPr>
      </p:pic>
      <p:sp>
        <p:nvSpPr>
          <p:cNvPr id="12" name="Shape 416"/>
          <p:cNvSpPr>
            <a:spLocks noGrp="1"/>
          </p:cNvSpPr>
          <p:nvPr>
            <p:ph type="pic" sz="half" idx="13"/>
          </p:nvPr>
        </p:nvSpPr>
        <p:spPr>
          <a:xfrm>
            <a:off x="1" y="1520792"/>
            <a:ext cx="4581625" cy="3753853"/>
          </a:xfrm>
          <a:prstGeom prst="rect">
            <a:avLst/>
          </a:prstGeom>
        </p:spPr>
        <p:txBody>
          <a:bodyPr lIns="91439" tIns="45719" rIns="91439" bIns="45719"/>
          <a:lstStyle/>
          <a:p>
            <a:r>
              <a:rPr lang="zh-TW" altLang="en-US"/>
              <a:t>按一下圖示以新增圖片</a:t>
            </a:r>
            <a:endParaRPr/>
          </a:p>
        </p:txBody>
      </p:sp>
    </p:spTree>
    <p:extLst>
      <p:ext uri="{BB962C8B-B14F-4D97-AF65-F5344CB8AC3E}">
        <p14:creationId xmlns:p14="http://schemas.microsoft.com/office/powerpoint/2010/main" val="398150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pple layout04">
    <p:spTree>
      <p:nvGrpSpPr>
        <p:cNvPr id="1" name=""/>
        <p:cNvGrpSpPr/>
        <p:nvPr/>
      </p:nvGrpSpPr>
      <p:grpSpPr>
        <a:xfrm>
          <a:off x="0" y="0"/>
          <a:ext cx="0" cy="0"/>
          <a:chOff x="0" y="0"/>
          <a:chExt cx="0" cy="0"/>
        </a:xfrm>
      </p:grpSpPr>
      <p:sp>
        <p:nvSpPr>
          <p:cNvPr id="2" name="標題 1"/>
          <p:cNvSpPr>
            <a:spLocks noGrp="1"/>
          </p:cNvSpPr>
          <p:nvPr>
            <p:ph type="title" hasCustomPrompt="1"/>
          </p:nvPr>
        </p:nvSpPr>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CHnoto</a:t>
            </a:r>
            <a:r>
              <a:rPr lang="zh-TW" altLang="en-US"/>
              <a:t> </a:t>
            </a:r>
            <a:r>
              <a:rPr lang="en-US" altLang="zh-TW"/>
              <a:t>regular/EN-universe33pt</a:t>
            </a:r>
            <a:endParaRPr lang="zh-TW" altLang="en-US"/>
          </a:p>
        </p:txBody>
      </p:sp>
      <p:pic>
        <p:nvPicPr>
          <p:cNvPr id="3" name="image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14098" y="1530928"/>
            <a:ext cx="9434595" cy="4334015"/>
          </a:xfrm>
          <a:prstGeom prst="rect">
            <a:avLst/>
          </a:prstGeom>
          <a:ln w="12700">
            <a:miter lim="400000"/>
          </a:ln>
        </p:spPr>
      </p:pic>
      <p:sp>
        <p:nvSpPr>
          <p:cNvPr id="5" name="圖片版面配置區 4"/>
          <p:cNvSpPr>
            <a:spLocks noGrp="1"/>
          </p:cNvSpPr>
          <p:nvPr>
            <p:ph type="pic" sz="quarter" idx="10"/>
          </p:nvPr>
        </p:nvSpPr>
        <p:spPr>
          <a:xfrm>
            <a:off x="-17416" y="2168889"/>
            <a:ext cx="4180115" cy="2938689"/>
          </a:xfrm>
        </p:spPr>
        <p:txBody>
          <a:bodyPr/>
          <a:lstStyle/>
          <a:p>
            <a:r>
              <a:rPr lang="zh-TW" altLang="en-US"/>
              <a:t>按一下圖示以新增圖片</a:t>
            </a:r>
          </a:p>
        </p:txBody>
      </p:sp>
    </p:spTree>
    <p:extLst>
      <p:ext uri="{BB962C8B-B14F-4D97-AF65-F5344CB8AC3E}">
        <p14:creationId xmlns:p14="http://schemas.microsoft.com/office/powerpoint/2010/main" val="1843793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pple layout05">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pic>
        <p:nvPicPr>
          <p:cNvPr id="3" name="image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20703" y="1530928"/>
            <a:ext cx="9434595" cy="4334015"/>
          </a:xfrm>
          <a:prstGeom prst="rect">
            <a:avLst/>
          </a:prstGeom>
          <a:ln w="12700">
            <a:miter lim="400000"/>
          </a:ln>
        </p:spPr>
      </p:pic>
      <p:sp>
        <p:nvSpPr>
          <p:cNvPr id="5" name="圖片版面配置區 4"/>
          <p:cNvSpPr>
            <a:spLocks noGrp="1"/>
          </p:cNvSpPr>
          <p:nvPr>
            <p:ph type="pic" sz="quarter" idx="10"/>
          </p:nvPr>
        </p:nvSpPr>
        <p:spPr>
          <a:xfrm>
            <a:off x="7983784" y="2168889"/>
            <a:ext cx="4180115" cy="2938689"/>
          </a:xfrm>
        </p:spPr>
        <p:txBody>
          <a:bodyPr/>
          <a:lstStyle/>
          <a:p>
            <a:r>
              <a:rPr lang="zh-TW" altLang="en-US"/>
              <a:t>按一下圖示以新增圖片</a:t>
            </a:r>
          </a:p>
        </p:txBody>
      </p:sp>
    </p:spTree>
    <p:extLst>
      <p:ext uri="{BB962C8B-B14F-4D97-AF65-F5344CB8AC3E}">
        <p14:creationId xmlns:p14="http://schemas.microsoft.com/office/powerpoint/2010/main" val="515680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picture01">
    <p:spTree>
      <p:nvGrpSpPr>
        <p:cNvPr id="1" name=""/>
        <p:cNvGrpSpPr/>
        <p:nvPr/>
      </p:nvGrpSpPr>
      <p:grpSpPr>
        <a:xfrm>
          <a:off x="0" y="0"/>
          <a:ext cx="0" cy="0"/>
          <a:chOff x="0" y="0"/>
          <a:chExt cx="0" cy="0"/>
        </a:xfrm>
      </p:grpSpPr>
      <p:sp>
        <p:nvSpPr>
          <p:cNvPr id="3" name="Shape 954"/>
          <p:cNvSpPr>
            <a:spLocks noGrp="1"/>
          </p:cNvSpPr>
          <p:nvPr>
            <p:ph type="pic" sz="quarter" idx="13"/>
          </p:nvPr>
        </p:nvSpPr>
        <p:spPr>
          <a:xfrm>
            <a:off x="5317067" y="794793"/>
            <a:ext cx="2949364" cy="2763433"/>
          </a:xfrm>
          <a:prstGeom prst="rect">
            <a:avLst/>
          </a:prstGeom>
        </p:spPr>
        <p:txBody>
          <a:bodyPr lIns="91439" tIns="45719" rIns="91439" bIns="45719" anchor="t">
            <a:noAutofit/>
          </a:bodyPr>
          <a:lstStyle/>
          <a:p>
            <a:r>
              <a:rPr lang="zh-TW" altLang="en-US"/>
              <a:t>按一下圖示以新增圖片</a:t>
            </a:r>
            <a:endParaRPr/>
          </a:p>
        </p:txBody>
      </p:sp>
      <p:sp>
        <p:nvSpPr>
          <p:cNvPr id="4" name="Shape 955"/>
          <p:cNvSpPr>
            <a:spLocks noGrp="1"/>
          </p:cNvSpPr>
          <p:nvPr>
            <p:ph type="pic" sz="quarter" idx="14"/>
          </p:nvPr>
        </p:nvSpPr>
        <p:spPr>
          <a:xfrm>
            <a:off x="8522091" y="2826843"/>
            <a:ext cx="2949364" cy="3134883"/>
          </a:xfrm>
          <a:prstGeom prst="rect">
            <a:avLst/>
          </a:prstGeom>
        </p:spPr>
        <p:txBody>
          <a:bodyPr lIns="91439" tIns="45719" rIns="91439" bIns="45719" anchor="t">
            <a:noAutofit/>
          </a:bodyPr>
          <a:lstStyle/>
          <a:p>
            <a:r>
              <a:rPr lang="zh-TW" altLang="en-US"/>
              <a:t>按一下圖示以新增圖片</a:t>
            </a:r>
            <a:endParaRPr/>
          </a:p>
        </p:txBody>
      </p:sp>
      <p:sp>
        <p:nvSpPr>
          <p:cNvPr id="5" name="Shape 956"/>
          <p:cNvSpPr>
            <a:spLocks noGrp="1"/>
          </p:cNvSpPr>
          <p:nvPr>
            <p:ph type="pic" sz="quarter" idx="15"/>
          </p:nvPr>
        </p:nvSpPr>
        <p:spPr>
          <a:xfrm>
            <a:off x="8522091" y="794793"/>
            <a:ext cx="2949364" cy="1815787"/>
          </a:xfrm>
          <a:prstGeom prst="rect">
            <a:avLst/>
          </a:prstGeom>
        </p:spPr>
        <p:txBody>
          <a:bodyPr lIns="91439" tIns="45719" rIns="91439" bIns="45719" anchor="t">
            <a:noAutofit/>
          </a:bodyPr>
          <a:lstStyle/>
          <a:p>
            <a:r>
              <a:rPr lang="zh-TW" altLang="en-US"/>
              <a:t>按一下圖示以新增圖片</a:t>
            </a:r>
            <a:endParaRPr/>
          </a:p>
        </p:txBody>
      </p:sp>
      <p:sp>
        <p:nvSpPr>
          <p:cNvPr id="6" name="Shape 957"/>
          <p:cNvSpPr>
            <a:spLocks noGrp="1"/>
          </p:cNvSpPr>
          <p:nvPr>
            <p:ph type="pic" sz="quarter" idx="16"/>
          </p:nvPr>
        </p:nvSpPr>
        <p:spPr>
          <a:xfrm>
            <a:off x="5317067" y="3751657"/>
            <a:ext cx="2949364" cy="2210069"/>
          </a:xfrm>
          <a:prstGeom prst="rect">
            <a:avLst/>
          </a:prstGeom>
        </p:spPr>
        <p:txBody>
          <a:bodyPr lIns="91439" tIns="45719" rIns="91439" bIns="45719" anchor="t">
            <a:noAutofit/>
          </a:bodyPr>
          <a:lstStyle/>
          <a:p>
            <a:r>
              <a:rPr lang="zh-TW" altLang="en-US"/>
              <a:t>按一下圖示以新增圖片</a:t>
            </a:r>
            <a:endParaRPr/>
          </a:p>
        </p:txBody>
      </p:sp>
    </p:spTree>
    <p:extLst>
      <p:ext uri="{BB962C8B-B14F-4D97-AF65-F5344CB8AC3E}">
        <p14:creationId xmlns:p14="http://schemas.microsoft.com/office/powerpoint/2010/main" val="3542383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picture02">
    <p:spTree>
      <p:nvGrpSpPr>
        <p:cNvPr id="1" name=""/>
        <p:cNvGrpSpPr/>
        <p:nvPr/>
      </p:nvGrpSpPr>
      <p:grpSpPr>
        <a:xfrm>
          <a:off x="0" y="0"/>
          <a:ext cx="0" cy="0"/>
          <a:chOff x="0" y="0"/>
          <a:chExt cx="0" cy="0"/>
        </a:xfrm>
      </p:grpSpPr>
      <p:sp>
        <p:nvSpPr>
          <p:cNvPr id="3" name="Shape 954"/>
          <p:cNvSpPr>
            <a:spLocks noGrp="1"/>
          </p:cNvSpPr>
          <p:nvPr>
            <p:ph type="pic" sz="quarter" idx="13"/>
          </p:nvPr>
        </p:nvSpPr>
        <p:spPr>
          <a:xfrm>
            <a:off x="783452" y="794793"/>
            <a:ext cx="3148249" cy="2763433"/>
          </a:xfrm>
          <a:prstGeom prst="rect">
            <a:avLst/>
          </a:prstGeom>
        </p:spPr>
        <p:txBody>
          <a:bodyPr lIns="91439" tIns="45719" rIns="91439" bIns="45719" anchor="t">
            <a:noAutofit/>
          </a:bodyPr>
          <a:lstStyle/>
          <a:p>
            <a:r>
              <a:rPr lang="zh-TW" altLang="en-US"/>
              <a:t>按一下圖示以新增圖片</a:t>
            </a:r>
            <a:endParaRPr/>
          </a:p>
        </p:txBody>
      </p:sp>
      <p:sp>
        <p:nvSpPr>
          <p:cNvPr id="4" name="Shape 955"/>
          <p:cNvSpPr>
            <a:spLocks noGrp="1"/>
          </p:cNvSpPr>
          <p:nvPr>
            <p:ph type="pic" sz="quarter" idx="14"/>
          </p:nvPr>
        </p:nvSpPr>
        <p:spPr>
          <a:xfrm>
            <a:off x="4157809" y="2826843"/>
            <a:ext cx="3148249" cy="3134883"/>
          </a:xfrm>
          <a:prstGeom prst="rect">
            <a:avLst/>
          </a:prstGeom>
        </p:spPr>
        <p:txBody>
          <a:bodyPr lIns="91439" tIns="45719" rIns="91439" bIns="45719" anchor="t">
            <a:noAutofit/>
          </a:bodyPr>
          <a:lstStyle/>
          <a:p>
            <a:r>
              <a:rPr lang="zh-TW" altLang="en-US"/>
              <a:t>按一下圖示以新增圖片</a:t>
            </a:r>
            <a:endParaRPr/>
          </a:p>
        </p:txBody>
      </p:sp>
      <p:sp>
        <p:nvSpPr>
          <p:cNvPr id="5" name="Shape 956"/>
          <p:cNvSpPr>
            <a:spLocks noGrp="1"/>
          </p:cNvSpPr>
          <p:nvPr>
            <p:ph type="pic" sz="quarter" idx="15"/>
          </p:nvPr>
        </p:nvSpPr>
        <p:spPr>
          <a:xfrm>
            <a:off x="4157809" y="794793"/>
            <a:ext cx="3148249" cy="1815787"/>
          </a:xfrm>
          <a:prstGeom prst="rect">
            <a:avLst/>
          </a:prstGeom>
        </p:spPr>
        <p:txBody>
          <a:bodyPr lIns="91439" tIns="45719" rIns="91439" bIns="45719" anchor="t">
            <a:noAutofit/>
          </a:bodyPr>
          <a:lstStyle/>
          <a:p>
            <a:r>
              <a:rPr lang="zh-TW" altLang="en-US"/>
              <a:t>按一下圖示以新增圖片</a:t>
            </a:r>
            <a:endParaRPr/>
          </a:p>
        </p:txBody>
      </p:sp>
      <p:sp>
        <p:nvSpPr>
          <p:cNvPr id="6" name="Shape 957"/>
          <p:cNvSpPr>
            <a:spLocks noGrp="1"/>
          </p:cNvSpPr>
          <p:nvPr>
            <p:ph type="pic" sz="quarter" idx="16"/>
          </p:nvPr>
        </p:nvSpPr>
        <p:spPr>
          <a:xfrm>
            <a:off x="783452" y="3751657"/>
            <a:ext cx="3148249" cy="2210069"/>
          </a:xfrm>
          <a:prstGeom prst="rect">
            <a:avLst/>
          </a:prstGeom>
        </p:spPr>
        <p:txBody>
          <a:bodyPr lIns="91439" tIns="45719" rIns="91439" bIns="45719" anchor="t">
            <a:noAutofit/>
          </a:bodyPr>
          <a:lstStyle/>
          <a:p>
            <a:r>
              <a:rPr lang="zh-TW" altLang="en-US"/>
              <a:t>按一下圖示以新增圖片</a:t>
            </a:r>
            <a:endParaRPr/>
          </a:p>
        </p:txBody>
      </p:sp>
    </p:spTree>
    <p:extLst>
      <p:ext uri="{BB962C8B-B14F-4D97-AF65-F5344CB8AC3E}">
        <p14:creationId xmlns:p14="http://schemas.microsoft.com/office/powerpoint/2010/main" val="3195670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picture03">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4" name="圖片版面配置區 3"/>
          <p:cNvSpPr>
            <a:spLocks noGrp="1"/>
          </p:cNvSpPr>
          <p:nvPr>
            <p:ph type="pic" sz="quarter" idx="10"/>
          </p:nvPr>
        </p:nvSpPr>
        <p:spPr>
          <a:xfrm>
            <a:off x="994833" y="1733550"/>
            <a:ext cx="2260600" cy="1695450"/>
          </a:xfrm>
        </p:spPr>
        <p:txBody>
          <a:bodyPr/>
          <a:lstStyle/>
          <a:p>
            <a:r>
              <a:rPr lang="zh-TW" altLang="en-US"/>
              <a:t>按一下圖示以新增圖片</a:t>
            </a:r>
          </a:p>
        </p:txBody>
      </p:sp>
      <p:sp>
        <p:nvSpPr>
          <p:cNvPr id="6" name="圖片版面配置區 3"/>
          <p:cNvSpPr>
            <a:spLocks noGrp="1"/>
          </p:cNvSpPr>
          <p:nvPr>
            <p:ph type="pic" sz="quarter" idx="12"/>
          </p:nvPr>
        </p:nvSpPr>
        <p:spPr>
          <a:xfrm>
            <a:off x="3642784" y="1733550"/>
            <a:ext cx="2260600" cy="1695450"/>
          </a:xfrm>
        </p:spPr>
        <p:txBody>
          <a:bodyPr/>
          <a:lstStyle/>
          <a:p>
            <a:r>
              <a:rPr lang="zh-TW" altLang="en-US"/>
              <a:t>按一下圖示以新增圖片</a:t>
            </a:r>
          </a:p>
        </p:txBody>
      </p:sp>
      <p:sp>
        <p:nvSpPr>
          <p:cNvPr id="8" name="圖片版面配置區 3"/>
          <p:cNvSpPr>
            <a:spLocks noGrp="1"/>
          </p:cNvSpPr>
          <p:nvPr>
            <p:ph type="pic" sz="quarter" idx="13"/>
          </p:nvPr>
        </p:nvSpPr>
        <p:spPr>
          <a:xfrm>
            <a:off x="6290735" y="1733550"/>
            <a:ext cx="2260600" cy="1695450"/>
          </a:xfrm>
        </p:spPr>
        <p:txBody>
          <a:bodyPr/>
          <a:lstStyle/>
          <a:p>
            <a:r>
              <a:rPr lang="zh-TW" altLang="en-US"/>
              <a:t>按一下圖示以新增圖片</a:t>
            </a:r>
          </a:p>
        </p:txBody>
      </p:sp>
      <p:sp>
        <p:nvSpPr>
          <p:cNvPr id="9" name="圖片版面配置區 3"/>
          <p:cNvSpPr>
            <a:spLocks noGrp="1"/>
          </p:cNvSpPr>
          <p:nvPr>
            <p:ph type="pic" sz="quarter" idx="14"/>
          </p:nvPr>
        </p:nvSpPr>
        <p:spPr>
          <a:xfrm>
            <a:off x="8938684" y="1733550"/>
            <a:ext cx="2260600" cy="1695450"/>
          </a:xfrm>
        </p:spPr>
        <p:txBody>
          <a:bodyPr/>
          <a:lstStyle/>
          <a:p>
            <a:r>
              <a:rPr lang="zh-TW" altLang="en-US"/>
              <a:t>按一下圖示以新增圖片</a:t>
            </a:r>
          </a:p>
        </p:txBody>
      </p:sp>
    </p:spTree>
    <p:extLst>
      <p:ext uri="{BB962C8B-B14F-4D97-AF65-F5344CB8AC3E}">
        <p14:creationId xmlns:p14="http://schemas.microsoft.com/office/powerpoint/2010/main" val="2456759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17" name="圖片版面配置區 11"/>
          <p:cNvSpPr>
            <a:spLocks noGrp="1"/>
          </p:cNvSpPr>
          <p:nvPr>
            <p:ph type="pic" sz="quarter" idx="10"/>
          </p:nvPr>
        </p:nvSpPr>
        <p:spPr>
          <a:xfrm>
            <a:off x="773135" y="1815228"/>
            <a:ext cx="2512871" cy="1883100"/>
          </a:xfrm>
          <a:prstGeom prst="ellipse">
            <a:avLst/>
          </a:prstGeom>
        </p:spPr>
        <p:txBody>
          <a:bodyPr/>
          <a:lstStyle/>
          <a:p>
            <a:r>
              <a:rPr lang="zh-TW" altLang="en-US"/>
              <a:t>按一下圖示以新增圖片</a:t>
            </a:r>
          </a:p>
        </p:txBody>
      </p:sp>
      <p:sp>
        <p:nvSpPr>
          <p:cNvPr id="18" name="圖片版面配置區 11"/>
          <p:cNvSpPr>
            <a:spLocks noGrp="1"/>
          </p:cNvSpPr>
          <p:nvPr>
            <p:ph type="pic" sz="quarter" idx="11"/>
          </p:nvPr>
        </p:nvSpPr>
        <p:spPr>
          <a:xfrm>
            <a:off x="3482862" y="1812237"/>
            <a:ext cx="2512871" cy="1883100"/>
          </a:xfrm>
          <a:prstGeom prst="ellipse">
            <a:avLst/>
          </a:prstGeom>
        </p:spPr>
        <p:txBody>
          <a:bodyPr/>
          <a:lstStyle/>
          <a:p>
            <a:r>
              <a:rPr lang="zh-TW" altLang="en-US"/>
              <a:t>按一下圖示以新增圖片</a:t>
            </a:r>
          </a:p>
        </p:txBody>
      </p:sp>
      <p:sp>
        <p:nvSpPr>
          <p:cNvPr id="19" name="圖片版面配置區 11"/>
          <p:cNvSpPr>
            <a:spLocks noGrp="1"/>
          </p:cNvSpPr>
          <p:nvPr>
            <p:ph type="pic" sz="quarter" idx="12"/>
          </p:nvPr>
        </p:nvSpPr>
        <p:spPr>
          <a:xfrm>
            <a:off x="6192589" y="1812237"/>
            <a:ext cx="2512871" cy="1883100"/>
          </a:xfrm>
          <a:prstGeom prst="ellipse">
            <a:avLst/>
          </a:prstGeom>
        </p:spPr>
        <p:txBody>
          <a:bodyPr/>
          <a:lstStyle/>
          <a:p>
            <a:r>
              <a:rPr lang="zh-TW" altLang="en-US"/>
              <a:t>按一下圖示以新增圖片</a:t>
            </a:r>
          </a:p>
        </p:txBody>
      </p:sp>
      <p:sp>
        <p:nvSpPr>
          <p:cNvPr id="20" name="圖片版面配置區 11"/>
          <p:cNvSpPr>
            <a:spLocks noGrp="1"/>
          </p:cNvSpPr>
          <p:nvPr>
            <p:ph type="pic" sz="quarter" idx="13"/>
          </p:nvPr>
        </p:nvSpPr>
        <p:spPr>
          <a:xfrm>
            <a:off x="8902317" y="1812237"/>
            <a:ext cx="2512871" cy="1883100"/>
          </a:xfrm>
          <a:prstGeom prst="ellipse">
            <a:avLst/>
          </a:prstGeom>
        </p:spPr>
        <p:txBody>
          <a:bodyPr/>
          <a:lstStyle/>
          <a:p>
            <a:r>
              <a:rPr lang="zh-TW" altLang="en-US"/>
              <a:t>按一下圖示以新增圖片</a:t>
            </a:r>
          </a:p>
        </p:txBody>
      </p:sp>
      <p:sp>
        <p:nvSpPr>
          <p:cNvPr id="2" name="標題 1"/>
          <p:cNvSpPr>
            <a:spLocks noGrp="1"/>
          </p:cNvSpPr>
          <p:nvPr>
            <p:ph type="title"/>
          </p:nvPr>
        </p:nvSpPr>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25138940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picture04">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
        <p:nvSpPr>
          <p:cNvPr id="7" name="圖片版面配置區 6"/>
          <p:cNvSpPr>
            <a:spLocks noGrp="1"/>
          </p:cNvSpPr>
          <p:nvPr>
            <p:ph type="pic" sz="quarter" idx="10"/>
          </p:nvPr>
        </p:nvSpPr>
        <p:spPr>
          <a:xfrm>
            <a:off x="994834" y="2124768"/>
            <a:ext cx="3162300" cy="1184275"/>
          </a:xfrm>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p>
        </p:txBody>
      </p:sp>
      <p:sp>
        <p:nvSpPr>
          <p:cNvPr id="8" name="圖片版面配置區 6"/>
          <p:cNvSpPr>
            <a:spLocks noGrp="1"/>
          </p:cNvSpPr>
          <p:nvPr>
            <p:ph type="pic" sz="quarter" idx="11"/>
          </p:nvPr>
        </p:nvSpPr>
        <p:spPr>
          <a:xfrm>
            <a:off x="4518193" y="2124768"/>
            <a:ext cx="3162300" cy="1184275"/>
          </a:xfrm>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p>
        </p:txBody>
      </p:sp>
      <p:sp>
        <p:nvSpPr>
          <p:cNvPr id="12" name="圖片版面配置區 6"/>
          <p:cNvSpPr>
            <a:spLocks noGrp="1"/>
          </p:cNvSpPr>
          <p:nvPr>
            <p:ph type="pic" sz="quarter" idx="12"/>
          </p:nvPr>
        </p:nvSpPr>
        <p:spPr>
          <a:xfrm>
            <a:off x="8041551" y="2124768"/>
            <a:ext cx="3162300" cy="1184275"/>
          </a:xfrm>
        </p:spPr>
        <p:txBody>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p>
        </p:txBody>
      </p:sp>
    </p:spTree>
    <p:extLst>
      <p:ext uri="{BB962C8B-B14F-4D97-AF65-F5344CB8AC3E}">
        <p14:creationId xmlns:p14="http://schemas.microsoft.com/office/powerpoint/2010/main" val="85507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 Image bg">
    <p:bg>
      <p:bgPr>
        <a:solidFill>
          <a:schemeClr val="bg1">
            <a:lumMod val="85000"/>
          </a:schemeClr>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solidFill>
            <a:schemeClr val="bg1">
              <a:alpha val="75000"/>
            </a:schemeClr>
          </a:solidFill>
        </p:spPr>
        <p:txBody>
          <a:bodyPr vert="horz" lIns="180000" tIns="180000" rIns="180000" bIns="180000" rtlCol="0" anchor="t" anchorCtr="0">
            <a:noAutofit/>
          </a:bodyPr>
          <a:lstStyle/>
          <a:p>
            <a:pPr lvl="0">
              <a:lnSpc>
                <a:spcPct val="70000"/>
              </a:lnSpc>
              <a:spcBef>
                <a:spcPct val="0"/>
              </a:spcBef>
              <a:buNone/>
            </a:pPr>
            <a:endParaRPr lang="en-US" sz="8800" baseline="0">
              <a:solidFill>
                <a:schemeClr val="bg1"/>
              </a:solidFill>
              <a:latin typeface="KPMG Bold" panose="020B0803030202040204" pitchFamily="34" charset="0"/>
              <a:ea typeface="+mj-ea"/>
              <a:cs typeface="+mj-cs"/>
            </a:endParaRP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6192000" cy="664797"/>
          </a:xfrm>
        </p:spPr>
        <p:txBody>
          <a:bodyPr wrap="square">
            <a:spAutoFit/>
          </a:bodyPr>
          <a:lstStyle>
            <a:lvl1pPr>
              <a:lnSpc>
                <a:spcPct val="80000"/>
              </a:lnSpc>
              <a:defRPr lang="en-US" sz="5400" kern="1200" baseline="0" dirty="0" smtClean="0">
                <a:solidFill>
                  <a:schemeClr val="accent2"/>
                </a:solidFill>
                <a:latin typeface="KPMG Bold" panose="020B0803030202040204" pitchFamily="34" charset="0"/>
                <a:ea typeface="+mj-ea"/>
                <a:cs typeface="+mj-cs"/>
              </a:defRPr>
            </a:lvl1pPr>
          </a:lstStyle>
          <a:p>
            <a:pPr lvl="0"/>
            <a:r>
              <a:rPr lang="en-US" altLang="zh-TW"/>
              <a:t>Content / Agenda</a:t>
            </a:r>
            <a:endParaRPr lang="en-US"/>
          </a:p>
        </p:txBody>
      </p:sp>
      <p:sp>
        <p:nvSpPr>
          <p:cNvPr id="6" name="Shape 8">
            <a:extLst>
              <a:ext uri="{FF2B5EF4-FFF2-40B4-BE49-F238E27FC236}">
                <a16:creationId xmlns:a16="http://schemas.microsoft.com/office/drawing/2014/main" id="{DF30619E-9A7F-4249-B133-402934C4F065}"/>
              </a:ext>
            </a:extLst>
          </p:cNvPr>
          <p:cNvSpPr txBox="1">
            <a:spLocks/>
          </p:cNvSpPr>
          <p:nvPr userDrawn="1"/>
        </p:nvSpPr>
        <p:spPr>
          <a:xfrm>
            <a:off x="10946607" y="6416675"/>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7" name="TextBox 11">
            <a:extLst>
              <a:ext uri="{FF2B5EF4-FFF2-40B4-BE49-F238E27FC236}">
                <a16:creationId xmlns:a16="http://schemas.microsoft.com/office/drawing/2014/main" id="{6757E2EA-5F7D-4336-9C05-C3B624E76EA4}"/>
              </a:ext>
              <a:ext uri="{C183D7F6-B498-43B3-948B-1728B52AA6E4}">
                <adec:decorative xmlns:adec="http://schemas.microsoft.com/office/drawing/2017/decorative" val="1"/>
              </a:ext>
            </a:extLst>
          </p:cNvPr>
          <p:cNvSpPr txBox="1"/>
          <p:nvPr userDrawn="1">
            <p:custDataLst>
              <p:tags r:id="rId1"/>
            </p:custDataLst>
          </p:nvPr>
        </p:nvSpPr>
        <p:spPr>
          <a:xfrm>
            <a:off x="8902702" y="6445214"/>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solidFill>
                <a:latin typeface="+mn-lt"/>
                <a:ea typeface="+mn-ea"/>
                <a:cs typeface="+mn-cs"/>
              </a:rPr>
              <a:t>Document Classification: KPMG Confidential</a:t>
            </a:r>
            <a:endParaRPr lang="en-GB" sz="600" b="0" kern="1200" noProof="0">
              <a:solidFill>
                <a:schemeClr val="bg1"/>
              </a:solidFill>
              <a:latin typeface="+mn-lt"/>
              <a:ea typeface="+mn-ea"/>
              <a:cs typeface="+mn-cs"/>
            </a:endParaRPr>
          </a:p>
        </p:txBody>
      </p:sp>
      <p:cxnSp>
        <p:nvCxnSpPr>
          <p:cNvPr id="8" name="Straight Connector 18">
            <a:extLst>
              <a:ext uri="{FF2B5EF4-FFF2-40B4-BE49-F238E27FC236}">
                <a16:creationId xmlns:a16="http://schemas.microsoft.com/office/drawing/2014/main" id="{34A23E22-4D8E-4734-8B1F-7B55EAD77B07}"/>
              </a:ext>
            </a:extLst>
          </p:cNvPr>
          <p:cNvCxnSpPr/>
          <p:nvPr userDrawn="1"/>
        </p:nvCxnSpPr>
        <p:spPr>
          <a:xfrm>
            <a:off x="10928548" y="6416675"/>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Graphic 8">
            <a:extLst>
              <a:ext uri="{FF2B5EF4-FFF2-40B4-BE49-F238E27FC236}">
                <a16:creationId xmlns:a16="http://schemas.microsoft.com/office/drawing/2014/main" id="{80EA041E-B114-4758-8445-4F686A89ED58}"/>
              </a:ext>
            </a:extLst>
          </p:cNvPr>
          <p:cNvSpPr/>
          <p:nvPr userDrawn="1"/>
        </p:nvSpPr>
        <p:spPr>
          <a:xfrm>
            <a:off x="1003200" y="641667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0" name="TextBox 16">
            <a:extLst>
              <a:ext uri="{FF2B5EF4-FFF2-40B4-BE49-F238E27FC236}">
                <a16:creationId xmlns:a16="http://schemas.microsoft.com/office/drawing/2014/main" id="{5911EFC8-9AA9-4753-9A69-2F37B646550E}"/>
              </a:ext>
              <a:ext uri="{C183D7F6-B498-43B3-948B-1728B52AA6E4}">
                <adec:decorative xmlns:adec="http://schemas.microsoft.com/office/drawing/2017/decorative" val="1"/>
              </a:ext>
            </a:extLst>
          </p:cNvPr>
          <p:cNvSpPr txBox="1"/>
          <p:nvPr userDrawn="1">
            <p:custDataLst>
              <p:tags r:id="rId2"/>
            </p:custDataLst>
          </p:nvPr>
        </p:nvSpPr>
        <p:spPr>
          <a:xfrm>
            <a:off x="1885685" y="6416675"/>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153678878"/>
      </p:ext>
    </p:extLst>
  </p:cSld>
  <p:clrMapOvr>
    <a:masterClrMapping/>
  </p:clrMapOvr>
  <p:extLst>
    <p:ext uri="{DCECCB84-F9BA-43D5-87BE-67443E8EF086}">
      <p15:sldGuideLst xmlns:p15="http://schemas.microsoft.com/office/powerpoint/2012/main">
        <p15:guide id="1" pos="8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picture05">
    <p:spTree>
      <p:nvGrpSpPr>
        <p:cNvPr id="1" name=""/>
        <p:cNvGrpSpPr/>
        <p:nvPr/>
      </p:nvGrpSpPr>
      <p:grpSpPr>
        <a:xfrm>
          <a:off x="0" y="0"/>
          <a:ext cx="0" cy="0"/>
          <a:chOff x="0" y="0"/>
          <a:chExt cx="0" cy="0"/>
        </a:xfrm>
      </p:grpSpPr>
      <p:sp>
        <p:nvSpPr>
          <p:cNvPr id="2" name="標題 1"/>
          <p:cNvSpPr>
            <a:spLocks noGrp="1"/>
          </p:cNvSpPr>
          <p:nvPr>
            <p:ph type="title"/>
          </p:nvPr>
        </p:nvSpPr>
        <p:spPr>
          <a:xfrm>
            <a:off x="1003200" y="638655"/>
            <a:ext cx="10185600" cy="518400"/>
          </a:xfrm>
        </p:spPr>
        <p:txBody>
          <a:bodyPr vert="horz" lIns="0" tIns="0" rIns="0" bIns="0" rtlCol="0" anchor="t" anchorCtr="0">
            <a:noAutofit/>
          </a:bodyPr>
          <a:lstStyle>
            <a:lvl1pPr>
              <a:defRPr lang="zh-TW" altLang="en-US" baseline="0">
                <a:latin typeface="Arial" panose="020B0604020202020204" pitchFamily="34" charset="0"/>
                <a:ea typeface="微軟正黑體" panose="020B0604030504040204" pitchFamily="34" charset="-120"/>
                <a:cs typeface="Arial" panose="020B0604020202020204" pitchFamily="34" charset="0"/>
              </a:defRPr>
            </a:lvl1pPr>
          </a:lstStyle>
          <a:p>
            <a:pPr marL="0" lvl="0">
              <a:lnSpc>
                <a:spcPct val="110000"/>
              </a:lnSpc>
            </a:pPr>
            <a:r>
              <a:rPr lang="zh-TW" altLang="en-US"/>
              <a:t>按一下以編輯母片標題樣式</a:t>
            </a:r>
          </a:p>
        </p:txBody>
      </p:sp>
      <p:sp>
        <p:nvSpPr>
          <p:cNvPr id="3" name="Shape 729"/>
          <p:cNvSpPr>
            <a:spLocks noGrp="1"/>
          </p:cNvSpPr>
          <p:nvPr>
            <p:ph type="pic" sz="quarter" idx="13"/>
          </p:nvPr>
        </p:nvSpPr>
        <p:spPr>
          <a:xfrm>
            <a:off x="994834" y="1689742"/>
            <a:ext cx="5435044" cy="1765524"/>
          </a:xfrm>
          <a:prstGeom prst="rect">
            <a:avLst/>
          </a:prstGeom>
        </p:spPr>
        <p:txBody>
          <a:bodyPr lIns="91439" tIns="45719" rIns="91439" bIns="45719" anchor="t">
            <a:noAutofit/>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endParaRPr/>
          </a:p>
        </p:txBody>
      </p:sp>
      <p:sp>
        <p:nvSpPr>
          <p:cNvPr id="4" name="Shape 730"/>
          <p:cNvSpPr>
            <a:spLocks noGrp="1"/>
          </p:cNvSpPr>
          <p:nvPr>
            <p:ph type="pic" sz="quarter" idx="14"/>
          </p:nvPr>
        </p:nvSpPr>
        <p:spPr>
          <a:xfrm>
            <a:off x="5753757" y="3595464"/>
            <a:ext cx="5435044" cy="1765524"/>
          </a:xfrm>
          <a:prstGeom prst="rect">
            <a:avLst/>
          </a:prstGeom>
        </p:spPr>
        <p:txBody>
          <a:bodyPr lIns="91439" tIns="45719" rIns="91439" bIns="45719" anchor="t">
            <a:noAutofit/>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endParaRPr/>
          </a:p>
        </p:txBody>
      </p:sp>
    </p:spTree>
    <p:extLst>
      <p:ext uri="{BB962C8B-B14F-4D97-AF65-F5344CB8AC3E}">
        <p14:creationId xmlns:p14="http://schemas.microsoft.com/office/powerpoint/2010/main" val="73753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picture06">
    <p:spTree>
      <p:nvGrpSpPr>
        <p:cNvPr id="1" name=""/>
        <p:cNvGrpSpPr/>
        <p:nvPr/>
      </p:nvGrpSpPr>
      <p:grpSpPr>
        <a:xfrm>
          <a:off x="0" y="0"/>
          <a:ext cx="0" cy="0"/>
          <a:chOff x="0" y="0"/>
          <a:chExt cx="0" cy="0"/>
        </a:xfrm>
      </p:grpSpPr>
      <p:sp>
        <p:nvSpPr>
          <p:cNvPr id="4" name="Shape 757"/>
          <p:cNvSpPr>
            <a:spLocks noGrp="1"/>
          </p:cNvSpPr>
          <p:nvPr>
            <p:ph type="pic" idx="13"/>
          </p:nvPr>
        </p:nvSpPr>
        <p:spPr>
          <a:xfrm>
            <a:off x="3" y="643856"/>
            <a:ext cx="12191997" cy="3864645"/>
          </a:xfrm>
          <a:prstGeom prst="rect">
            <a:avLst/>
          </a:prstGeom>
        </p:spPr>
        <p:txBody>
          <a:bodyPr lIns="91439" tIns="45719" rIns="91439" bIns="45719" anchor="t">
            <a:noAutofit/>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endParaRPr/>
          </a:p>
        </p:txBody>
      </p:sp>
      <p:sp>
        <p:nvSpPr>
          <p:cNvPr id="2" name="標題 1"/>
          <p:cNvSpPr>
            <a:spLocks noGrp="1"/>
          </p:cNvSpPr>
          <p:nvPr>
            <p:ph type="title"/>
          </p:nvPr>
        </p:nvSpPr>
        <p:spPr>
          <a:xfrm>
            <a:off x="0" y="1425575"/>
            <a:ext cx="12192000" cy="518400"/>
          </a:xfrm>
        </p:spPr>
        <p:txBody>
          <a:bodyPr/>
          <a:lstStyle>
            <a:lvl1pPr algn="ct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按一下以編輯母片標題樣式</a:t>
            </a:r>
          </a:p>
        </p:txBody>
      </p:sp>
    </p:spTree>
    <p:extLst>
      <p:ext uri="{BB962C8B-B14F-4D97-AF65-F5344CB8AC3E}">
        <p14:creationId xmlns:p14="http://schemas.microsoft.com/office/powerpoint/2010/main" val="37174310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picture07">
    <p:spTree>
      <p:nvGrpSpPr>
        <p:cNvPr id="1" name=""/>
        <p:cNvGrpSpPr/>
        <p:nvPr/>
      </p:nvGrpSpPr>
      <p:grpSpPr>
        <a:xfrm>
          <a:off x="0" y="0"/>
          <a:ext cx="0" cy="0"/>
          <a:chOff x="0" y="0"/>
          <a:chExt cx="0" cy="0"/>
        </a:xfrm>
      </p:grpSpPr>
      <p:sp>
        <p:nvSpPr>
          <p:cNvPr id="2" name="Shape 4889"/>
          <p:cNvSpPr/>
          <p:nvPr userDrawn="1"/>
        </p:nvSpPr>
        <p:spPr>
          <a:xfrm>
            <a:off x="-1" y="857251"/>
            <a:ext cx="12192001" cy="3381841"/>
          </a:xfrm>
          <a:prstGeom prst="rect">
            <a:avLst/>
          </a:prstGeom>
          <a:solidFill>
            <a:schemeClr val="tx2"/>
          </a:solidFill>
          <a:ln w="12700">
            <a:miter lim="400000"/>
          </a:ln>
        </p:spPr>
        <p:txBody>
          <a:bodyPr lIns="17144" tIns="17144" rIns="17144" bIns="17144"/>
          <a:lstStyle/>
          <a:p>
            <a:pPr defTabSz="1219126">
              <a:defRPr sz="3400">
                <a:solidFill>
                  <a:srgbClr val="27282D"/>
                </a:solidFill>
                <a:latin typeface="Calibri"/>
                <a:ea typeface="Calibri"/>
                <a:cs typeface="Calibri"/>
                <a:sym typeface="Calibri"/>
              </a:defRPr>
            </a:pPr>
            <a:endParaRPr sz="2391"/>
          </a:p>
        </p:txBody>
      </p:sp>
      <p:sp>
        <p:nvSpPr>
          <p:cNvPr id="6" name="圖片版面配置區 4"/>
          <p:cNvSpPr>
            <a:spLocks noGrp="1"/>
          </p:cNvSpPr>
          <p:nvPr>
            <p:ph type="pic" sz="quarter" idx="10"/>
          </p:nvPr>
        </p:nvSpPr>
        <p:spPr>
          <a:xfrm>
            <a:off x="1018118" y="857250"/>
            <a:ext cx="10155767" cy="3949700"/>
          </a:xfrm>
        </p:spPr>
        <p:txBody>
          <a:bodyPr/>
          <a:lstStyle/>
          <a:p>
            <a:r>
              <a:rPr lang="zh-TW" altLang="en-US"/>
              <a:t>按一下圖示以新增圖片</a:t>
            </a:r>
          </a:p>
        </p:txBody>
      </p:sp>
    </p:spTree>
    <p:extLst>
      <p:ext uri="{BB962C8B-B14F-4D97-AF65-F5344CB8AC3E}">
        <p14:creationId xmlns:p14="http://schemas.microsoft.com/office/powerpoint/2010/main" val="1613838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picture09">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矩形 2"/>
          <p:cNvSpPr/>
          <p:nvPr userDrawn="1"/>
        </p:nvSpPr>
        <p:spPr>
          <a:xfrm>
            <a:off x="0" y="0"/>
            <a:ext cx="12192000" cy="71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sp>
        <p:nvSpPr>
          <p:cNvPr id="4" name="Shape 906"/>
          <p:cNvSpPr>
            <a:spLocks noGrp="1"/>
          </p:cNvSpPr>
          <p:nvPr>
            <p:ph type="pic" sz="quarter" idx="13" hasCustomPrompt="1"/>
          </p:nvPr>
        </p:nvSpPr>
        <p:spPr>
          <a:xfrm>
            <a:off x="5230132" y="2305361"/>
            <a:ext cx="1980037" cy="1485028"/>
          </a:xfrm>
          <a:prstGeom prst="rect">
            <a:avLst/>
          </a:prstGeom>
        </p:spPr>
        <p:txBody>
          <a:bodyPr lIns="91439" tIns="45719" rIns="91439" bIns="45719" anchor="t">
            <a:noAutofit/>
          </a:bodyPr>
          <a:lstStyle/>
          <a:p>
            <a:r>
              <a:rPr lang="en-US"/>
              <a:t>/</a:t>
            </a:r>
            <a:endParaRPr/>
          </a:p>
        </p:txBody>
      </p:sp>
      <p:sp>
        <p:nvSpPr>
          <p:cNvPr id="5" name="Shape 907"/>
          <p:cNvSpPr>
            <a:spLocks noGrp="1"/>
          </p:cNvSpPr>
          <p:nvPr>
            <p:ph type="pic" sz="quarter" idx="14"/>
          </p:nvPr>
        </p:nvSpPr>
        <p:spPr>
          <a:xfrm>
            <a:off x="9846803" y="967820"/>
            <a:ext cx="1980037" cy="1485027"/>
          </a:xfrm>
          <a:prstGeom prst="rect">
            <a:avLst/>
          </a:prstGeom>
        </p:spPr>
        <p:txBody>
          <a:bodyPr lIns="91439" tIns="45719" rIns="91439" bIns="45719" anchor="t">
            <a:noAutofit/>
          </a:bodyPr>
          <a:lstStyle/>
          <a:p>
            <a:r>
              <a:rPr lang="zh-TW" altLang="en-US"/>
              <a:t>按一下圖示以新增圖片</a:t>
            </a:r>
            <a:endParaRPr/>
          </a:p>
        </p:txBody>
      </p:sp>
      <p:sp>
        <p:nvSpPr>
          <p:cNvPr id="6" name="Shape 908"/>
          <p:cNvSpPr>
            <a:spLocks noGrp="1"/>
          </p:cNvSpPr>
          <p:nvPr>
            <p:ph type="pic" sz="quarter" idx="15"/>
          </p:nvPr>
        </p:nvSpPr>
        <p:spPr>
          <a:xfrm>
            <a:off x="7575330" y="3909964"/>
            <a:ext cx="1980037" cy="1485028"/>
          </a:xfrm>
          <a:prstGeom prst="rect">
            <a:avLst/>
          </a:prstGeom>
        </p:spPr>
        <p:txBody>
          <a:bodyPr lIns="91439" tIns="45719" rIns="91439" bIns="45719" anchor="t">
            <a:noAutofit/>
          </a:bodyPr>
          <a:lstStyle/>
          <a:p>
            <a:r>
              <a:rPr lang="zh-TW" altLang="en-US"/>
              <a:t>按一下圖示以新增圖片</a:t>
            </a:r>
            <a:endParaRPr/>
          </a:p>
        </p:txBody>
      </p:sp>
      <p:sp>
        <p:nvSpPr>
          <p:cNvPr id="7" name="Shape 909"/>
          <p:cNvSpPr>
            <a:spLocks noGrp="1"/>
          </p:cNvSpPr>
          <p:nvPr>
            <p:ph type="pic" sz="quarter" idx="16"/>
          </p:nvPr>
        </p:nvSpPr>
        <p:spPr>
          <a:xfrm>
            <a:off x="5230132" y="4094757"/>
            <a:ext cx="1980037" cy="2008246"/>
          </a:xfrm>
          <a:prstGeom prst="rect">
            <a:avLst/>
          </a:prstGeom>
        </p:spPr>
        <p:txBody>
          <a:bodyPr lIns="91439" tIns="45719" rIns="91439" bIns="45719" anchor="t">
            <a:noAutofit/>
          </a:bodyPr>
          <a:lstStyle/>
          <a:p>
            <a:r>
              <a:rPr lang="zh-TW" altLang="en-US"/>
              <a:t>按一下圖示以新增圖片</a:t>
            </a:r>
            <a:endParaRPr/>
          </a:p>
        </p:txBody>
      </p:sp>
      <p:sp>
        <p:nvSpPr>
          <p:cNvPr id="8" name="Shape 910"/>
          <p:cNvSpPr>
            <a:spLocks noGrp="1"/>
          </p:cNvSpPr>
          <p:nvPr>
            <p:ph type="pic" sz="quarter" idx="17"/>
          </p:nvPr>
        </p:nvSpPr>
        <p:spPr>
          <a:xfrm>
            <a:off x="7575330" y="1635108"/>
            <a:ext cx="1980037" cy="2008246"/>
          </a:xfrm>
          <a:prstGeom prst="rect">
            <a:avLst/>
          </a:prstGeom>
        </p:spPr>
        <p:txBody>
          <a:bodyPr lIns="91439" tIns="45719" rIns="91439" bIns="45719" anchor="t">
            <a:noAutofit/>
          </a:bodyPr>
          <a:lstStyle/>
          <a:p>
            <a:r>
              <a:rPr lang="zh-TW" altLang="en-US"/>
              <a:t>按一下圖示以新增圖片</a:t>
            </a:r>
            <a:endParaRPr/>
          </a:p>
        </p:txBody>
      </p:sp>
      <p:sp>
        <p:nvSpPr>
          <p:cNvPr id="9" name="Shape 911"/>
          <p:cNvSpPr>
            <a:spLocks noGrp="1"/>
          </p:cNvSpPr>
          <p:nvPr>
            <p:ph type="pic" sz="quarter" idx="18"/>
          </p:nvPr>
        </p:nvSpPr>
        <p:spPr>
          <a:xfrm>
            <a:off x="9846803" y="2764200"/>
            <a:ext cx="1980037" cy="2008246"/>
          </a:xfrm>
          <a:prstGeom prst="rect">
            <a:avLst/>
          </a:prstGeom>
        </p:spPr>
        <p:txBody>
          <a:bodyPr lIns="91439" tIns="45719" rIns="91439" bIns="45719" anchor="t">
            <a:noAutofit/>
          </a:bodyPr>
          <a:lstStyle/>
          <a:p>
            <a:r>
              <a:rPr lang="zh-TW" altLang="en-US"/>
              <a:t>按一下圖示以新增圖片</a:t>
            </a:r>
            <a:endParaRPr/>
          </a:p>
        </p:txBody>
      </p:sp>
      <p:sp>
        <p:nvSpPr>
          <p:cNvPr id="11" name="Shape 8"/>
          <p:cNvSpPr txBox="1">
            <a:spLocks/>
          </p:cNvSpPr>
          <p:nvPr userDrawn="1"/>
        </p:nvSpPr>
        <p:spPr>
          <a:xfrm>
            <a:off x="9587480" y="6320118"/>
            <a:ext cx="1601613"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1000" smtClean="0">
                <a:solidFill>
                  <a:schemeClr val="tx2"/>
                </a:solidFill>
                <a:latin typeface="+mn-lt"/>
                <a:ea typeface="Arial"/>
                <a:cs typeface="Arial" panose="020B0604020202020204" pitchFamily="34" charset="0"/>
              </a:rPr>
              <a:pPr algn="r"/>
              <a:t>‹#›</a:t>
            </a:fld>
            <a:endParaRPr lang="en-US" sz="1000">
              <a:solidFill>
                <a:schemeClr val="tx2"/>
              </a:solidFill>
              <a:latin typeface="+mn-lt"/>
              <a:ea typeface="Arial"/>
              <a:cs typeface="Arial" panose="020B0604020202020204" pitchFamily="34" charset="0"/>
            </a:endParaRPr>
          </a:p>
        </p:txBody>
      </p:sp>
      <p:sp>
        <p:nvSpPr>
          <p:cNvPr id="12" name="TextBox 29"/>
          <p:cNvSpPr txBox="1"/>
          <p:nvPr userDrawn="1"/>
        </p:nvSpPr>
        <p:spPr>
          <a:xfrm>
            <a:off x="5573486" y="6320118"/>
            <a:ext cx="5187889" cy="370800"/>
          </a:xfrm>
          <a:prstGeom prst="rect">
            <a:avLst/>
          </a:prstGeom>
          <a:noFill/>
        </p:spPr>
        <p:txBody>
          <a:bodyPr wrap="square" lIns="0" tIns="0" rIns="0" bIns="0"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201</a:t>
            </a:r>
            <a:r>
              <a:rPr lang="en-US" altLang="zh-TW" sz="600" kern="1200" noProof="0">
                <a:solidFill>
                  <a:schemeClr val="bg1"/>
                </a:solidFill>
                <a:latin typeface="+mn-lt"/>
                <a:ea typeface="+mn-ea"/>
                <a:cs typeface="+mn-cs"/>
              </a:rPr>
              <a:t>7</a:t>
            </a:r>
            <a:r>
              <a:rPr lang="en-US" sz="600" kern="1200" noProof="0">
                <a:solidFill>
                  <a:schemeClr val="bg1"/>
                </a:solidFill>
                <a:latin typeface="+mn-lt"/>
                <a:ea typeface="+mn-ea"/>
                <a:cs typeface="+mn-cs"/>
              </a:rPr>
              <a:t> KPMG Advisory Service Co. Ltd., a Taiwan partnership and a member firm of the KPMG network of independent member firm affiliated with KPMG International Cooperative ("KPMG International"), a Swiss entity. All rights reserved. Printed in Taiwan. The KPMG name and logo are registered trademarks or trademarks of KPMG International.</a:t>
            </a:r>
          </a:p>
        </p:txBody>
      </p:sp>
      <p:sp>
        <p:nvSpPr>
          <p:cNvPr id="13" name="TextBox 24"/>
          <p:cNvSpPr txBox="1"/>
          <p:nvPr userDrawn="1"/>
        </p:nvSpPr>
        <p:spPr>
          <a:xfrm>
            <a:off x="3510852" y="6606951"/>
            <a:ext cx="7257143" cy="93059"/>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550" b="0" kern="1200" noProof="0">
                <a:solidFill>
                  <a:schemeClr val="tx1">
                    <a:lumMod val="65000"/>
                    <a:lumOff val="35000"/>
                  </a:schemeClr>
                </a:solidFill>
                <a:latin typeface="+mn-lt"/>
                <a:ea typeface="+mn-ea"/>
                <a:cs typeface="+mn-cs"/>
              </a:rPr>
              <a:t>Document Classification: KPMG Confidential</a:t>
            </a:r>
          </a:p>
        </p:txBody>
      </p:sp>
      <p:sp>
        <p:nvSpPr>
          <p:cNvPr id="14" name="Shape 233"/>
          <p:cNvSpPr/>
          <p:nvPr userDrawn="1"/>
        </p:nvSpPr>
        <p:spPr>
          <a:xfrm>
            <a:off x="1924957" y="6330668"/>
            <a:ext cx="1207062" cy="17485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36000" anchor="t">
            <a:spAutoFit/>
          </a:bodyPr>
          <a:lstStyle/>
          <a:p>
            <a:pPr defTabSz="412750">
              <a:defRPr sz="1400">
                <a:solidFill>
                  <a:srgbClr val="3A3B39"/>
                </a:solidFill>
                <a:latin typeface="+mj-lt"/>
                <a:ea typeface="+mj-ea"/>
                <a:cs typeface="+mj-cs"/>
                <a:sym typeface="Helvetica"/>
              </a:defRPr>
            </a:pPr>
            <a:r>
              <a:rPr lang="en-US" sz="900" baseline="0">
                <a:solidFill>
                  <a:schemeClr val="bg1"/>
                </a:solidFill>
                <a:latin typeface="+mn-lt"/>
                <a:ea typeface="+mn-ea"/>
              </a:rPr>
              <a:t>#Project name </a:t>
            </a:r>
            <a:r>
              <a:rPr sz="900" b="1" baseline="0">
                <a:solidFill>
                  <a:schemeClr val="bg1"/>
                </a:solidFill>
                <a:latin typeface="+mn-lt"/>
                <a:ea typeface="+mn-ea"/>
              </a:rPr>
              <a:t>/</a:t>
            </a:r>
            <a:r>
              <a:rPr sz="900" baseline="0">
                <a:solidFill>
                  <a:schemeClr val="bg1"/>
                </a:solidFill>
                <a:latin typeface="+mn-lt"/>
                <a:ea typeface="+mn-ea"/>
              </a:rPr>
              <a:t> </a:t>
            </a:r>
            <a:r>
              <a:rPr lang="en-US" sz="900" baseline="0">
                <a:solidFill>
                  <a:schemeClr val="bg1"/>
                </a:solidFill>
                <a:latin typeface="+mn-lt"/>
                <a:ea typeface="+mn-ea"/>
              </a:rPr>
              <a:t>Chapter </a:t>
            </a:r>
            <a:r>
              <a:rPr sz="900" baseline="0">
                <a:solidFill>
                  <a:schemeClr val="bg1"/>
                </a:solidFill>
                <a:latin typeface="+mn-lt"/>
                <a:ea typeface="+mn-ea"/>
              </a:rPr>
              <a:t> </a:t>
            </a:r>
          </a:p>
        </p:txBody>
      </p:sp>
      <p:pic>
        <p:nvPicPr>
          <p:cNvPr id="16" name="圖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318" y="6320118"/>
            <a:ext cx="571957" cy="172800"/>
          </a:xfrm>
          <a:prstGeom prst="rect">
            <a:avLst/>
          </a:prstGeom>
        </p:spPr>
      </p:pic>
    </p:spTree>
    <p:extLst>
      <p:ext uri="{BB962C8B-B14F-4D97-AF65-F5344CB8AC3E}">
        <p14:creationId xmlns:p14="http://schemas.microsoft.com/office/powerpoint/2010/main" val="1472595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rm01">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1003199" y="643181"/>
            <a:ext cx="3513940" cy="1263112"/>
          </a:xfrm>
        </p:spPr>
        <p:txBody>
          <a:bodyPr vert="horz" lIns="0" tIns="0" rIns="0" bIns="0" rtlCol="0" anchor="t" anchorCtr="0">
            <a:noAutofit/>
          </a:bodyPr>
          <a:lstStyle>
            <a:lvl1pPr>
              <a:lnSpc>
                <a:spcPct val="100000"/>
              </a:lnSpc>
              <a:defRPr lang="zh-TW" altLang="en-US" baseline="0">
                <a:latin typeface="Arial" panose="020B0604020202020204" pitchFamily="34" charset="0"/>
                <a:ea typeface="微軟正黑體" panose="020B0604030504040204" pitchFamily="34" charset="-120"/>
                <a:cs typeface="Arial" panose="020B0604020202020204" pitchFamily="34" charset="0"/>
              </a:defRPr>
            </a:lvl1pPr>
          </a:lstStyle>
          <a:p>
            <a:pPr marL="0" lvl="0">
              <a:lnSpc>
                <a:spcPct val="110000"/>
              </a:lnSpc>
            </a:pPr>
            <a:r>
              <a:rPr lang="zh-TW" altLang="en-US"/>
              <a:t>中文</a:t>
            </a:r>
            <a:r>
              <a:rPr lang="en-US" altLang="zh-TW"/>
              <a:t>noto33pt/EN-universe KPMG light33pt</a:t>
            </a:r>
            <a:endParaRPr lang="zh-TW" altLang="en-US"/>
          </a:p>
        </p:txBody>
      </p:sp>
      <p:sp>
        <p:nvSpPr>
          <p:cNvPr id="5" name="Shape 907"/>
          <p:cNvSpPr>
            <a:spLocks noGrp="1"/>
          </p:cNvSpPr>
          <p:nvPr>
            <p:ph type="pic" sz="quarter" idx="14"/>
          </p:nvPr>
        </p:nvSpPr>
        <p:spPr>
          <a:xfrm>
            <a:off x="4711486" y="-1"/>
            <a:ext cx="7480513" cy="1906293"/>
          </a:xfrm>
          <a:prstGeom prst="rect">
            <a:avLst/>
          </a:prstGeom>
        </p:spPr>
        <p:txBody>
          <a:bodyPr lIns="91439" tIns="45719" rIns="91439" bIns="45719" anchor="t">
            <a:noAutofit/>
          </a:bodyPr>
          <a:lstStyle>
            <a:lvl1pPr>
              <a:defRPr>
                <a:latin typeface="Arial" panose="020B0604020202020204" pitchFamily="34" charset="0"/>
                <a:ea typeface="微軟正黑體" panose="020B0604030504040204" pitchFamily="34" charset="-120"/>
                <a:cs typeface="Arial" panose="020B0604020202020204" pitchFamily="34" charset="0"/>
              </a:defRPr>
            </a:lvl1pPr>
          </a:lstStyle>
          <a:p>
            <a:r>
              <a:rPr lang="zh-TW" altLang="en-US"/>
              <a:t>按一下圖示以新增圖片</a:t>
            </a:r>
            <a:endParaRPr/>
          </a:p>
        </p:txBody>
      </p:sp>
      <p:sp>
        <p:nvSpPr>
          <p:cNvPr id="14" name="內容版面配置區 13"/>
          <p:cNvSpPr>
            <a:spLocks noGrp="1"/>
          </p:cNvSpPr>
          <p:nvPr>
            <p:ph sz="quarter" idx="15" hasCustomPrompt="1"/>
          </p:nvPr>
        </p:nvSpPr>
        <p:spPr>
          <a:xfrm>
            <a:off x="994833" y="2098308"/>
            <a:ext cx="3522305" cy="4039023"/>
          </a:xfrm>
        </p:spPr>
        <p:txBody>
          <a:bodyPr/>
          <a:lstStyle>
            <a:lvl1pPr>
              <a:defRPr sz="1400" b="0">
                <a:latin typeface="Arial" panose="020B0604020202020204" pitchFamily="34" charset="0"/>
                <a:ea typeface="微軟正黑體" panose="020B0604030504040204" pitchFamily="34" charset="-120"/>
                <a:cs typeface="Arial" panose="020B0604020202020204" pitchFamily="34" charset="0"/>
              </a:defRPr>
            </a:lvl1pPr>
          </a:lstStyle>
          <a:p>
            <a:pPr>
              <a:lnSpc>
                <a:spcPct val="110000"/>
              </a:lnSpc>
            </a:pPr>
            <a:r>
              <a:rPr lang="zh-TW" altLang="en-US" sz="1600" baseline="0">
                <a:solidFill>
                  <a:schemeClr val="tx1">
                    <a:lumMod val="75000"/>
                    <a:lumOff val="25000"/>
                  </a:schemeClr>
                </a:solidFill>
                <a:latin typeface="+mn-lt"/>
                <a:ea typeface="+mn-ea"/>
              </a:rPr>
              <a:t>內文</a:t>
            </a:r>
            <a:endParaRPr lang="en-US" altLang="zh-TW" sz="1600" baseline="0">
              <a:solidFill>
                <a:schemeClr val="tx1">
                  <a:lumMod val="75000"/>
                  <a:lumOff val="25000"/>
                </a:schemeClr>
              </a:solidFill>
              <a:latin typeface="+mn-lt"/>
              <a:ea typeface="+mn-ea"/>
            </a:endParaRPr>
          </a:p>
          <a:p>
            <a:pPr>
              <a:lnSpc>
                <a:spcPct val="110000"/>
              </a:lnSpc>
            </a:pPr>
            <a:r>
              <a:rPr lang="en-US" altLang="zh-TW" sz="1600" baseline="0">
                <a:solidFill>
                  <a:schemeClr val="tx1">
                    <a:lumMod val="75000"/>
                    <a:lumOff val="25000"/>
                  </a:schemeClr>
                </a:solidFill>
                <a:latin typeface="+mn-lt"/>
                <a:ea typeface="+mn-ea"/>
              </a:rPr>
              <a:t>CH-noto16pt/EN-univers KPMG 16pt</a:t>
            </a:r>
          </a:p>
        </p:txBody>
      </p:sp>
    </p:spTree>
    <p:extLst>
      <p:ext uri="{BB962C8B-B14F-4D97-AF65-F5344CB8AC3E}">
        <p14:creationId xmlns:p14="http://schemas.microsoft.com/office/powerpoint/2010/main" val="1258907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sp>
        <p:nvSpPr>
          <p:cNvPr id="7" name="Content Placeholder 1"/>
          <p:cNvSpPr txBox="1">
            <a:spLocks/>
          </p:cNvSpPr>
          <p:nvPr userDrawn="1">
            <p:custDataLst>
              <p:tags r:id="rId1"/>
            </p:custDataLst>
          </p:nvPr>
        </p:nvSpPr>
        <p:spPr>
          <a:xfrm>
            <a:off x="1727037" y="2233324"/>
            <a:ext cx="9264651" cy="3881726"/>
          </a:xfrm>
          <a:prstGeom prst="rect">
            <a:avLst/>
          </a:prstGeom>
        </p:spPr>
        <p:txBody>
          <a:bodyPr lIns="84395" tIns="42198" rIns="84395" bIns="42198"/>
          <a:lstStyle>
            <a:defPPr>
              <a:defRPr lang="en-US"/>
            </a:defPPr>
            <a:lvl1pPr>
              <a:spcAft>
                <a:spcPts val="600"/>
              </a:spcAft>
              <a:defRPr sz="1500" b="1" i="0">
                <a:solidFill>
                  <a:schemeClr val="tx2"/>
                </a:solidFill>
                <a:latin typeface="Univers for KPMG" panose="020B0603020202020204" pitchFamily="34" charset="0"/>
                <a:cs typeface="Univers for KPMG" panose="020B0603020202020204" pitchFamily="34" charset="0"/>
              </a:defRPr>
            </a:lvl1pPr>
            <a:lvl2pPr marL="0" lvl="1" indent="0" defTabSz="990448">
              <a:spcAft>
                <a:spcPts val="600"/>
              </a:spcAft>
              <a:buFontTx/>
              <a:buNone/>
              <a:defRPr sz="1100" b="0" i="0" kern="0">
                <a:solidFill>
                  <a:schemeClr val="bg1">
                    <a:lumMod val="65000"/>
                  </a:schemeClr>
                </a:solidFill>
                <a:latin typeface="Univers for KPMG" panose="020B0603020202020204" pitchFamily="34" charset="0"/>
                <a:cs typeface="Univers for KPMG Light" panose="020B0403020202020204" pitchFamily="34" charset="0"/>
              </a:defRPr>
            </a:lvl2pPr>
            <a:lvl3pPr marL="285750" indent="-285750">
              <a:spcAft>
                <a:spcPts val="600"/>
              </a:spcAft>
              <a:buClrTx/>
              <a:buFont typeface="Univers for KPMG"/>
              <a:buChar char="—"/>
              <a:defRPr sz="1500" b="0" i="0">
                <a:solidFill>
                  <a:schemeClr val="tx2"/>
                </a:solidFill>
                <a:latin typeface="Univers for KPMG Light" panose="020B0403020202020204" pitchFamily="34" charset="0"/>
                <a:cs typeface="Univers for KPMG Light" panose="020B0403020202020204" pitchFamily="34" charset="0"/>
              </a:defRPr>
            </a:lvl3pPr>
            <a:lvl4pPr marL="571500" indent="-228600">
              <a:spcAft>
                <a:spcPts val="600"/>
              </a:spcAft>
              <a:buFont typeface="Univers for KPMG"/>
              <a:buChar char="-"/>
              <a:defRPr sz="1500" b="0" i="0" baseline="0">
                <a:solidFill>
                  <a:schemeClr val="tx2"/>
                </a:solidFill>
                <a:latin typeface="Univers for KPMG Light" panose="020B0403020202020204" pitchFamily="34" charset="0"/>
                <a:cs typeface="Univers for KPMG Light" panose="020B0403020202020204" pitchFamily="34" charset="0"/>
              </a:defRPr>
            </a:lvl4pPr>
            <a:lvl5pPr>
              <a:spcAft>
                <a:spcPts val="600"/>
              </a:spcAft>
              <a:defRPr sz="1500" b="0" i="0">
                <a:solidFill>
                  <a:schemeClr val="accent5"/>
                </a:solidFill>
                <a:latin typeface="Univers for KPMG Light" panose="020B0403020202020204" pitchFamily="34" charset="0"/>
                <a:cs typeface="Univers for KPMG Light" panose="020B0403020202020204" pitchFamily="34" charset="0"/>
              </a:defRPr>
            </a:lvl5pPr>
          </a:lstStyle>
          <a:p>
            <a:pPr lvl="0" algn="just">
              <a:lnSpc>
                <a:spcPct val="120000"/>
              </a:lnSpc>
              <a:spcBef>
                <a:spcPts val="923"/>
              </a:spcBef>
              <a:spcAft>
                <a:spcPts val="923"/>
              </a:spcAft>
            </a:pPr>
            <a:r>
              <a:rPr lang="zh-TW" altLang="en-US" sz="1246" b="0" i="0" baseline="0">
                <a:solidFill>
                  <a:schemeClr val="bg1">
                    <a:lumMod val="65000"/>
                  </a:schemeClr>
                </a:solidFill>
                <a:ea typeface="Noto Sans CJK TC Regular" panose="020B0500000000000000" pitchFamily="34" charset="-120"/>
              </a:rPr>
              <a:t>本服務建議書係由安侯企業管理股份有限公司提供，安侯企業管理股份有限公司為瑞士 </a:t>
            </a:r>
            <a:r>
              <a:rPr lang="en-US" altLang="zh-TW" sz="1246" b="0" i="0" baseline="0">
                <a:solidFill>
                  <a:schemeClr val="bg1">
                    <a:lumMod val="65000"/>
                  </a:schemeClr>
                </a:solidFill>
                <a:ea typeface="Noto Sans CJK TC Regular" panose="020B0500000000000000" pitchFamily="34" charset="-120"/>
              </a:rPr>
              <a:t>KPMG International </a:t>
            </a:r>
            <a:r>
              <a:rPr lang="zh-TW" altLang="en-US" sz="1246" b="0" i="0" baseline="0">
                <a:solidFill>
                  <a:schemeClr val="bg1">
                    <a:lumMod val="65000"/>
                  </a:schemeClr>
                </a:solidFill>
                <a:ea typeface="Noto Sans CJK TC Regular" panose="020B0500000000000000" pitchFamily="34" charset="-120"/>
              </a:rPr>
              <a:t>之台灣股份有限公司及會員所，亦為 </a:t>
            </a:r>
            <a:r>
              <a:rPr lang="en-US" altLang="zh-TW" sz="1246" b="0" i="0" baseline="0">
                <a:solidFill>
                  <a:schemeClr val="bg1">
                    <a:lumMod val="65000"/>
                  </a:schemeClr>
                </a:solidFill>
                <a:ea typeface="Noto Sans CJK TC Regular" panose="020B0500000000000000" pitchFamily="34" charset="-120"/>
              </a:rPr>
              <a:t>KPMG </a:t>
            </a:r>
            <a:r>
              <a:rPr lang="zh-TW" altLang="en-US" sz="1246" b="0" i="0" baseline="0">
                <a:solidFill>
                  <a:schemeClr val="bg1">
                    <a:lumMod val="65000"/>
                  </a:schemeClr>
                </a:solidFill>
                <a:ea typeface="Noto Sans CJK TC Regular" panose="020B0500000000000000" pitchFamily="34" charset="-120"/>
              </a:rPr>
              <a:t>會員組織之一員。本服務建議書其各方面之內容尚須經過協商、合意、及簽訂具體契約而決定之。請注意，</a:t>
            </a:r>
            <a:r>
              <a:rPr lang="en-US" altLang="zh-TW" sz="1246" b="0" i="0" baseline="0">
                <a:solidFill>
                  <a:schemeClr val="bg1">
                    <a:lumMod val="65000"/>
                  </a:schemeClr>
                </a:solidFill>
                <a:ea typeface="Noto Sans CJK TC Regular" panose="020B0500000000000000" pitchFamily="34" charset="-120"/>
              </a:rPr>
              <a:t>KPMG International </a:t>
            </a:r>
            <a:r>
              <a:rPr lang="zh-TW" altLang="en-US" sz="1246" b="0" i="0" baseline="0">
                <a:solidFill>
                  <a:schemeClr val="bg1">
                    <a:lumMod val="65000"/>
                  </a:schemeClr>
                </a:solidFill>
                <a:ea typeface="Noto Sans CJK TC Regular" panose="020B0500000000000000" pitchFamily="34" charset="-120"/>
              </a:rPr>
              <a:t>不直接對客戶提供服務；沒有任何會員所有權力去要求或拘束 </a:t>
            </a:r>
            <a:r>
              <a:rPr lang="en-US" altLang="zh-TW" sz="1246" b="0" i="0" baseline="0">
                <a:solidFill>
                  <a:schemeClr val="bg1">
                    <a:lumMod val="65000"/>
                  </a:schemeClr>
                </a:solidFill>
                <a:ea typeface="Noto Sans CJK TC Regular" panose="020B0500000000000000" pitchFamily="34" charset="-120"/>
              </a:rPr>
              <a:t>KPMG International </a:t>
            </a:r>
            <a:r>
              <a:rPr lang="zh-TW" altLang="en-US" sz="1246" b="0" i="0" baseline="0">
                <a:solidFill>
                  <a:schemeClr val="bg1">
                    <a:lumMod val="65000"/>
                  </a:schemeClr>
                </a:solidFill>
                <a:ea typeface="Noto Sans CJK TC Regular" panose="020B0500000000000000" pitchFamily="34" charset="-120"/>
              </a:rPr>
              <a:t>或 </a:t>
            </a:r>
            <a:r>
              <a:rPr lang="en-US" altLang="zh-TW" sz="1246" b="0" i="0" baseline="0">
                <a:solidFill>
                  <a:schemeClr val="bg1">
                    <a:lumMod val="65000"/>
                  </a:schemeClr>
                </a:solidFill>
                <a:ea typeface="Noto Sans CJK TC Regular" panose="020B0500000000000000" pitchFamily="34" charset="-120"/>
              </a:rPr>
              <a:t>KPMG </a:t>
            </a:r>
            <a:r>
              <a:rPr lang="zh-TW" altLang="en-US" sz="1246" b="0" i="0" baseline="0">
                <a:solidFill>
                  <a:schemeClr val="bg1">
                    <a:lumMod val="65000"/>
                  </a:schemeClr>
                </a:solidFill>
                <a:ea typeface="Noto Sans CJK TC Regular" panose="020B0500000000000000" pitchFamily="34" charset="-120"/>
              </a:rPr>
              <a:t>其他任何會員所，第三人亦同；</a:t>
            </a:r>
            <a:r>
              <a:rPr lang="en-US" altLang="zh-TW" sz="1246" b="0" i="0" baseline="0">
                <a:solidFill>
                  <a:schemeClr val="bg1">
                    <a:lumMod val="65000"/>
                  </a:schemeClr>
                </a:solidFill>
                <a:ea typeface="Noto Sans CJK TC Regular" panose="020B0500000000000000" pitchFamily="34" charset="-120"/>
              </a:rPr>
              <a:t>KPMG International </a:t>
            </a:r>
            <a:r>
              <a:rPr lang="zh-TW" altLang="en-US" sz="1246" b="0" i="0" baseline="0">
                <a:solidFill>
                  <a:schemeClr val="bg1">
                    <a:lumMod val="65000"/>
                  </a:schemeClr>
                </a:solidFill>
                <a:ea typeface="Noto Sans CJK TC Regular" panose="020B0500000000000000" pitchFamily="34" charset="-120"/>
              </a:rPr>
              <a:t>亦無權利去要求或拘束任何會員所。</a:t>
            </a:r>
            <a:endParaRPr lang="en-US" altLang="zh-TW" sz="1246" b="0" i="0" baseline="0">
              <a:solidFill>
                <a:schemeClr val="bg1">
                  <a:lumMod val="65000"/>
                </a:schemeClr>
              </a:solidFill>
              <a:ea typeface="Noto Sans CJK TC Regular" panose="020B0500000000000000" pitchFamily="34" charset="-120"/>
            </a:endParaRPr>
          </a:p>
          <a:p>
            <a:pPr lvl="0" algn="just">
              <a:lnSpc>
                <a:spcPct val="100000"/>
              </a:lnSpc>
              <a:spcBef>
                <a:spcPts val="923"/>
              </a:spcBef>
              <a:spcAft>
                <a:spcPts val="923"/>
              </a:spcAft>
            </a:pPr>
            <a:r>
              <a:rPr lang="en-US" altLang="zh-TW" sz="1108" b="0" i="0" baseline="0">
                <a:solidFill>
                  <a:schemeClr val="bg1">
                    <a:lumMod val="65000"/>
                  </a:schemeClr>
                </a:solidFill>
                <a:ea typeface="Noto Sans CJK TC Regular" panose="020B0500000000000000" pitchFamily="34" charset="-120"/>
              </a:rPr>
              <a:t>This proposal is made</a:t>
            </a:r>
            <a:r>
              <a:rPr lang="zh-TW" altLang="en-US" sz="1108" b="0" i="0" baseline="0">
                <a:solidFill>
                  <a:schemeClr val="bg1">
                    <a:lumMod val="65000"/>
                  </a:schemeClr>
                </a:solidFill>
                <a:ea typeface="Noto Sans CJK TC Regular" panose="020B0500000000000000" pitchFamily="34" charset="-120"/>
              </a:rPr>
              <a:t> </a:t>
            </a:r>
            <a:r>
              <a:rPr lang="en-US" altLang="zh-TW" sz="1108" b="0" i="0" baseline="0">
                <a:solidFill>
                  <a:schemeClr val="bg1">
                    <a:lumMod val="65000"/>
                  </a:schemeClr>
                </a:solidFill>
                <a:ea typeface="Noto Sans CJK TC Regular" panose="020B0500000000000000" pitchFamily="34" charset="-120"/>
              </a:rPr>
              <a:t>by KPMG Advisory Services Co., Ltd., a Taiwan company limited by shares and a member firm of the KPMG network of independent firms affiliated with KPMG International Cooperative (“KPMG International”), a Swiss entity, and is in all respects subject to</a:t>
            </a:r>
            <a:r>
              <a:rPr lang="zh-TW" altLang="en-US" sz="1108" b="0" i="0" baseline="0">
                <a:solidFill>
                  <a:schemeClr val="bg1">
                    <a:lumMod val="65000"/>
                  </a:schemeClr>
                </a:solidFill>
                <a:ea typeface="Noto Sans CJK TC Regular" panose="020B0500000000000000" pitchFamily="34" charset="-120"/>
              </a:rPr>
              <a:t> </a:t>
            </a:r>
            <a:r>
              <a:rPr lang="en-US" altLang="zh-TW" sz="1108" b="0" i="0" baseline="0">
                <a:solidFill>
                  <a:schemeClr val="bg1">
                    <a:lumMod val="65000"/>
                  </a:schemeClr>
                </a:solidFill>
                <a:ea typeface="Noto Sans CJK TC Regular" panose="020B0500000000000000" pitchFamily="34" charset="-120"/>
              </a:rPr>
              <a:t>the negotiation, agreement, and signing of a specific engagement letter or contract. KPMG International provides no client services. No member firm has any authority to obligate or bind KPMG International or any other member firm vis-à-vis third parties, nor does KPMG International have any such authority to obligate or bind any member firm.</a:t>
            </a:r>
          </a:p>
        </p:txBody>
      </p:sp>
      <p:pic>
        <p:nvPicPr>
          <p:cNvPr id="10" name="Picture 2" descr="C:\Users\karllu\Documents\Brand\商標 LOGO\201511新版\logo-kpmg+安侯建業-PPT-KPMG-Blue.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13191"/>
          <a:stretch/>
        </p:blipFill>
        <p:spPr bwMode="auto">
          <a:xfrm>
            <a:off x="1878850" y="669014"/>
            <a:ext cx="1507817" cy="435886"/>
          </a:xfrm>
          <a:prstGeom prst="rect">
            <a:avLst/>
          </a:prstGeom>
          <a:noFill/>
        </p:spPr>
      </p:pic>
      <p:sp>
        <p:nvSpPr>
          <p:cNvPr id="11" name="文字方塊 10"/>
          <p:cNvSpPr txBox="1"/>
          <p:nvPr userDrawn="1"/>
        </p:nvSpPr>
        <p:spPr>
          <a:xfrm>
            <a:off x="2827867" y="1512890"/>
            <a:ext cx="7882433" cy="561051"/>
          </a:xfrm>
          <a:prstGeom prst="rect">
            <a:avLst/>
          </a:prstGeom>
          <a:noFill/>
        </p:spPr>
        <p:txBody>
          <a:bodyPr wrap="square" rtlCol="0">
            <a:spAutoFit/>
          </a:bodyPr>
          <a:lstStyle/>
          <a:p>
            <a:r>
              <a:rPr lang="zh-TW" altLang="en-US" sz="3046" baseline="0">
                <a:solidFill>
                  <a:srgbClr val="003087"/>
                </a:solidFill>
                <a:latin typeface="Univers for KPMG" panose="020B0603020202020204" pitchFamily="34" charset="0"/>
                <a:ea typeface="Noto Sans CJK TC Regular" panose="020B0500000000000000" pitchFamily="34" charset="-120"/>
                <a:cs typeface="Univers for KPMG"/>
              </a:rPr>
              <a:t>服務建議書聲明</a:t>
            </a:r>
          </a:p>
        </p:txBody>
      </p:sp>
      <p:sp>
        <p:nvSpPr>
          <p:cNvPr id="12" name="矩形 11"/>
          <p:cNvSpPr/>
          <p:nvPr userDrawn="1"/>
        </p:nvSpPr>
        <p:spPr>
          <a:xfrm>
            <a:off x="1727038" y="1401372"/>
            <a:ext cx="1053494" cy="723275"/>
          </a:xfrm>
          <a:prstGeom prst="rect">
            <a:avLst/>
          </a:prstGeom>
        </p:spPr>
        <p:txBody>
          <a:bodyPr wrap="none">
            <a:spAutoFit/>
          </a:bodyPr>
          <a:lstStyle/>
          <a:p>
            <a:r>
              <a:rPr lang="en-US" altLang="zh-TW" sz="4100" baseline="0">
                <a:solidFill>
                  <a:srgbClr val="003087"/>
                </a:solidFill>
                <a:latin typeface="KPMG Light" panose="020B0403030202040204" pitchFamily="34" charset="0"/>
                <a:ea typeface="Noto Sans CJK TC Regular" panose="020B0500000000000000" pitchFamily="34" charset="-120"/>
                <a:cs typeface="Univers for KPMG"/>
              </a:rPr>
              <a:t>KPMG</a:t>
            </a:r>
            <a:r>
              <a:rPr lang="en-US" altLang="zh-TW" sz="4100" baseline="0">
                <a:solidFill>
                  <a:srgbClr val="003087"/>
                </a:solidFill>
                <a:latin typeface="Univers for KPMG" panose="020B0603020202020204" pitchFamily="34" charset="0"/>
                <a:ea typeface="Noto Sans CJK TC Regular" panose="020B0500000000000000" pitchFamily="34" charset="-120"/>
                <a:cs typeface="Univers for KPMG"/>
              </a:rPr>
              <a:t> </a:t>
            </a:r>
            <a:endParaRPr lang="zh-TW" altLang="en-US" sz="4100"/>
          </a:p>
        </p:txBody>
      </p:sp>
      <p:sp>
        <p:nvSpPr>
          <p:cNvPr id="15" name="object 3"/>
          <p:cNvSpPr/>
          <p:nvPr userDrawn="1"/>
        </p:nvSpPr>
        <p:spPr>
          <a:xfrm>
            <a:off x="5" y="0"/>
            <a:ext cx="101019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a:latin typeface="Univers for KPMG" panose="020B0603020202020204" pitchFamily="34" charset="0"/>
            </a:endParaRPr>
          </a:p>
        </p:txBody>
      </p:sp>
    </p:spTree>
    <p:extLst>
      <p:ext uri="{BB962C8B-B14F-4D97-AF65-F5344CB8AC3E}">
        <p14:creationId xmlns:p14="http://schemas.microsoft.com/office/powerpoint/2010/main" val="2456599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0" name="object 3"/>
          <p:cNvSpPr/>
          <p:nvPr userDrawn="1"/>
        </p:nvSpPr>
        <p:spPr>
          <a:xfrm>
            <a:off x="5" y="0"/>
            <a:ext cx="101019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400">
              <a:latin typeface="Univers for KPMG" panose="020B0603020202020204" pitchFamily="34" charset="0"/>
            </a:endParaRPr>
          </a:p>
        </p:txBody>
      </p:sp>
      <p:pic>
        <p:nvPicPr>
          <p:cNvPr id="17" name="Picture 2" descr="C:\Users\karllu\Documents\Brand\商標 LOGO\201511新版\logo-kpmg+安侯建業-PPT-KPMG-Blue.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13191"/>
          <a:stretch/>
        </p:blipFill>
        <p:spPr bwMode="auto">
          <a:xfrm>
            <a:off x="1878850" y="669014"/>
            <a:ext cx="1507817" cy="435886"/>
          </a:xfrm>
          <a:prstGeom prst="rect">
            <a:avLst/>
          </a:prstGeom>
          <a:noFill/>
        </p:spPr>
      </p:pic>
      <p:sp>
        <p:nvSpPr>
          <p:cNvPr id="20" name="矩形 19"/>
          <p:cNvSpPr/>
          <p:nvPr userDrawn="1"/>
        </p:nvSpPr>
        <p:spPr>
          <a:xfrm>
            <a:off x="1871133" y="6050975"/>
            <a:ext cx="8288867" cy="261610"/>
          </a:xfrm>
          <a:prstGeom prst="rect">
            <a:avLst/>
          </a:prstGeom>
        </p:spPr>
        <p:txBody>
          <a:bodyPr wrap="square">
            <a:spAutoFit/>
          </a:bodyPr>
          <a:lstStyle/>
          <a:p>
            <a:r>
              <a:rPr lang="en-US" altLang="zh-TW" sz="1100" b="0" i="0" kern="0">
                <a:solidFill>
                  <a:schemeClr val="bg1">
                    <a:lumMod val="65000"/>
                  </a:schemeClr>
                </a:solidFill>
                <a:latin typeface="Univers for KPMG" panose="020B0603020202020204" pitchFamily="34" charset="0"/>
                <a:ea typeface="+mn-ea"/>
                <a:cs typeface="Univers for KPMG Light" panose="020B0403020202020204" pitchFamily="34" charset="0"/>
              </a:rPr>
              <a:t>The KPMG name and logo are registered trademarks or trademarks of KPMG International. 	</a:t>
            </a:r>
          </a:p>
        </p:txBody>
      </p:sp>
      <p:sp>
        <p:nvSpPr>
          <p:cNvPr id="23" name="文字方塊 22"/>
          <p:cNvSpPr txBox="1"/>
          <p:nvPr userDrawn="1"/>
        </p:nvSpPr>
        <p:spPr>
          <a:xfrm>
            <a:off x="1753937" y="1759116"/>
            <a:ext cx="6288505" cy="707886"/>
          </a:xfrm>
          <a:prstGeom prst="rect">
            <a:avLst/>
          </a:prstGeom>
          <a:noFill/>
        </p:spPr>
        <p:txBody>
          <a:bodyPr wrap="square" rtlCol="0">
            <a:spAutoFit/>
          </a:bodyPr>
          <a:lstStyle/>
          <a:p>
            <a:r>
              <a:rPr lang="en-US" altLang="zh-TW" sz="4000">
                <a:solidFill>
                  <a:srgbClr val="003087"/>
                </a:solidFill>
                <a:latin typeface="Arial" panose="020B0604020202020204" pitchFamily="34" charset="0"/>
                <a:cs typeface="Arial" panose="020B0604020202020204" pitchFamily="34" charset="0"/>
              </a:rPr>
              <a:t>THANK YOU</a:t>
            </a:r>
            <a:endParaRPr lang="zh-TW" altLang="en-US" sz="4000">
              <a:solidFill>
                <a:srgbClr val="00308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0262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7" name="Freeform 19"/>
          <p:cNvSpPr>
            <a:spLocks noEditPoints="1"/>
          </p:cNvSpPr>
          <p:nvPr userDrawn="1"/>
        </p:nvSpPr>
        <p:spPr bwMode="auto">
          <a:xfrm>
            <a:off x="996317" y="6320118"/>
            <a:ext cx="566400" cy="17280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sz="1800"/>
          </a:p>
        </p:txBody>
      </p:sp>
      <p:pic>
        <p:nvPicPr>
          <p:cNvPr id="5" name="image5.jpe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1839793" y="-303146"/>
            <a:ext cx="14057193" cy="7180196"/>
          </a:xfrm>
          <a:prstGeom prst="rect">
            <a:avLst/>
          </a:prstGeom>
          <a:ln w="12700">
            <a:miter lim="400000"/>
          </a:ln>
        </p:spPr>
      </p:pic>
    </p:spTree>
    <p:extLst>
      <p:ext uri="{BB962C8B-B14F-4D97-AF65-F5344CB8AC3E}">
        <p14:creationId xmlns:p14="http://schemas.microsoft.com/office/powerpoint/2010/main" val="679720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3200" y="432000"/>
            <a:ext cx="10185600" cy="518400"/>
          </a:xfrm>
        </p:spPr>
        <p:txBody>
          <a:bodyPr/>
          <a:lstStyle>
            <a:lvl1pPr>
              <a:defRPr/>
            </a:lvl1pPr>
          </a:lstStyle>
          <a:p>
            <a:r>
              <a:rPr lang="en-US"/>
              <a:t>Colors</a:t>
            </a:r>
          </a:p>
        </p:txBody>
      </p:sp>
      <p:grpSp>
        <p:nvGrpSpPr>
          <p:cNvPr id="52" name="Group 51"/>
          <p:cNvGrpSpPr/>
          <p:nvPr userDrawn="1"/>
        </p:nvGrpSpPr>
        <p:grpSpPr>
          <a:xfrm>
            <a:off x="1003200" y="1430719"/>
            <a:ext cx="10185600" cy="4323905"/>
            <a:chOff x="752400" y="1211263"/>
            <a:chExt cx="7647063" cy="4594225"/>
          </a:xfrm>
        </p:grpSpPr>
        <p:sp>
          <p:nvSpPr>
            <p:cNvPr id="53" name="TextBox 52"/>
            <p:cNvSpPr txBox="1"/>
            <p:nvPr userDrawn="1"/>
          </p:nvSpPr>
          <p:spPr>
            <a:xfrm>
              <a:off x="752400" y="1211263"/>
              <a:ext cx="828675" cy="504825"/>
            </a:xfrm>
            <a:prstGeom prst="rect">
              <a:avLst/>
            </a:prstGeom>
            <a:noFill/>
          </p:spPr>
          <p:txBody>
            <a:bodyPr wrap="square" lIns="0" tIns="0" rIns="54007" bIns="0" rtlCol="0">
              <a:noAutofit/>
            </a:bodyPr>
            <a:lstStyle/>
            <a:p>
              <a:r>
                <a:rPr lang="en-GB" sz="1000" b="1">
                  <a:solidFill>
                    <a:schemeClr val="tx2"/>
                  </a:solidFill>
                </a:rPr>
                <a:t>Primary</a:t>
              </a:r>
            </a:p>
          </p:txBody>
        </p:sp>
        <p:sp>
          <p:nvSpPr>
            <p:cNvPr id="54" name="TextBox 53"/>
            <p:cNvSpPr txBox="1"/>
            <p:nvPr userDrawn="1"/>
          </p:nvSpPr>
          <p:spPr>
            <a:xfrm>
              <a:off x="752400" y="2257893"/>
              <a:ext cx="898425" cy="504825"/>
            </a:xfrm>
            <a:prstGeom prst="rect">
              <a:avLst/>
            </a:prstGeom>
            <a:noFill/>
          </p:spPr>
          <p:txBody>
            <a:bodyPr wrap="square" lIns="0" tIns="0" rIns="54007" bIns="0" rtlCol="0">
              <a:noAutofit/>
            </a:bodyPr>
            <a:lstStyle/>
            <a:p>
              <a:r>
                <a:rPr lang="en-GB" sz="1000" b="1">
                  <a:solidFill>
                    <a:schemeClr val="tx2"/>
                  </a:solidFill>
                </a:rPr>
                <a:t>Secondary</a:t>
              </a:r>
            </a:p>
          </p:txBody>
        </p:sp>
        <p:sp>
          <p:nvSpPr>
            <p:cNvPr id="55" name="TextBox 54"/>
            <p:cNvSpPr txBox="1"/>
            <p:nvPr userDrawn="1"/>
          </p:nvSpPr>
          <p:spPr>
            <a:xfrm>
              <a:off x="752400" y="3304523"/>
              <a:ext cx="898425" cy="504825"/>
            </a:xfrm>
            <a:prstGeom prst="rect">
              <a:avLst/>
            </a:prstGeom>
            <a:noFill/>
          </p:spPr>
          <p:txBody>
            <a:bodyPr wrap="square" lIns="0" tIns="0" rIns="54007" bIns="0" rtlCol="0">
              <a:noAutofit/>
            </a:bodyPr>
            <a:lstStyle/>
            <a:p>
              <a:r>
                <a:rPr lang="en-GB" sz="1000" b="1">
                  <a:solidFill>
                    <a:schemeClr val="tx2"/>
                  </a:solidFill>
                </a:rPr>
                <a:t>Tertiary</a:t>
              </a:r>
            </a:p>
          </p:txBody>
        </p:sp>
        <p:sp>
          <p:nvSpPr>
            <p:cNvPr id="56" name="Rectangle 55"/>
            <p:cNvSpPr/>
            <p:nvPr userDrawn="1"/>
          </p:nvSpPr>
          <p:spPr>
            <a:xfrm>
              <a:off x="1566545" y="1211263"/>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KPMG Blue</a:t>
              </a:r>
            </a:p>
            <a:p>
              <a:pPr algn="ctr"/>
              <a:r>
                <a:rPr lang="en-GB" sz="900">
                  <a:solidFill>
                    <a:schemeClr val="bg1"/>
                  </a:solidFill>
                </a:rPr>
                <a:t>0 / 51 / 141</a:t>
              </a:r>
            </a:p>
          </p:txBody>
        </p:sp>
        <p:sp>
          <p:nvSpPr>
            <p:cNvPr id="57" name="Rectangle 56"/>
            <p:cNvSpPr/>
            <p:nvPr userDrawn="1"/>
          </p:nvSpPr>
          <p:spPr>
            <a:xfrm>
              <a:off x="2555365" y="1211263"/>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Medium Blue</a:t>
              </a:r>
            </a:p>
            <a:p>
              <a:pPr algn="ctr"/>
              <a:r>
                <a:rPr lang="en-GB" sz="900">
                  <a:solidFill>
                    <a:schemeClr val="bg1"/>
                  </a:solidFill>
                </a:rPr>
                <a:t>0 / 94 / 184</a:t>
              </a:r>
            </a:p>
          </p:txBody>
        </p:sp>
        <p:sp>
          <p:nvSpPr>
            <p:cNvPr id="58" name="Rectangle 57"/>
            <p:cNvSpPr/>
            <p:nvPr userDrawn="1"/>
          </p:nvSpPr>
          <p:spPr>
            <a:xfrm>
              <a:off x="3544185" y="1211263"/>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Blue</a:t>
              </a:r>
            </a:p>
            <a:p>
              <a:pPr algn="ctr"/>
              <a:r>
                <a:rPr lang="en-GB" sz="900">
                  <a:solidFill>
                    <a:schemeClr val="bg1"/>
                  </a:solidFill>
                </a:rPr>
                <a:t>0 / 145 / 218</a:t>
              </a:r>
            </a:p>
          </p:txBody>
        </p:sp>
        <p:sp>
          <p:nvSpPr>
            <p:cNvPr id="59" name="Rectangle 58"/>
            <p:cNvSpPr/>
            <p:nvPr userDrawn="1"/>
          </p:nvSpPr>
          <p:spPr>
            <a:xfrm>
              <a:off x="1566545" y="2257893"/>
              <a:ext cx="900000" cy="72000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Violet</a:t>
              </a:r>
            </a:p>
            <a:p>
              <a:pPr algn="ctr"/>
              <a:r>
                <a:rPr lang="en-GB" sz="900">
                  <a:solidFill>
                    <a:schemeClr val="bg1"/>
                  </a:solidFill>
                </a:rPr>
                <a:t>72 / 54 / 152</a:t>
              </a:r>
            </a:p>
          </p:txBody>
        </p:sp>
        <p:sp>
          <p:nvSpPr>
            <p:cNvPr id="60" name="Rectangle 59"/>
            <p:cNvSpPr/>
            <p:nvPr userDrawn="1"/>
          </p:nvSpPr>
          <p:spPr>
            <a:xfrm>
              <a:off x="2555365" y="2257893"/>
              <a:ext cx="900000" cy="720000"/>
            </a:xfrm>
            <a:prstGeom prst="rect">
              <a:avLst/>
            </a:prstGeom>
            <a:solidFill>
              <a:srgbClr val="470A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Purple</a:t>
              </a:r>
            </a:p>
            <a:p>
              <a:pPr algn="ctr"/>
              <a:r>
                <a:rPr lang="en-GB" sz="900">
                  <a:solidFill>
                    <a:schemeClr val="bg1"/>
                  </a:solidFill>
                </a:rPr>
                <a:t>71 / 10 / 104</a:t>
              </a:r>
            </a:p>
          </p:txBody>
        </p:sp>
        <p:sp>
          <p:nvSpPr>
            <p:cNvPr id="61" name="Rectangle 60"/>
            <p:cNvSpPr/>
            <p:nvPr userDrawn="1"/>
          </p:nvSpPr>
          <p:spPr>
            <a:xfrm>
              <a:off x="3544185" y="2257893"/>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Purple</a:t>
              </a:r>
            </a:p>
            <a:p>
              <a:pPr algn="ctr"/>
              <a:r>
                <a:rPr lang="en-GB" sz="900">
                  <a:solidFill>
                    <a:schemeClr val="bg1"/>
                  </a:solidFill>
                </a:rPr>
                <a:t>109 / 32 / 119</a:t>
              </a:r>
            </a:p>
          </p:txBody>
        </p:sp>
        <p:sp>
          <p:nvSpPr>
            <p:cNvPr id="62" name="Rectangle 61"/>
            <p:cNvSpPr/>
            <p:nvPr userDrawn="1"/>
          </p:nvSpPr>
          <p:spPr>
            <a:xfrm>
              <a:off x="4533005" y="2257893"/>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Green</a:t>
              </a:r>
            </a:p>
            <a:p>
              <a:pPr algn="ctr"/>
              <a:r>
                <a:rPr lang="en-GB" sz="900">
                  <a:solidFill>
                    <a:schemeClr val="bg1"/>
                  </a:solidFill>
                </a:rPr>
                <a:t>0 / 163 / 161</a:t>
              </a:r>
            </a:p>
          </p:txBody>
        </p:sp>
        <p:sp>
          <p:nvSpPr>
            <p:cNvPr id="63" name="Rectangle 62"/>
            <p:cNvSpPr/>
            <p:nvPr userDrawn="1"/>
          </p:nvSpPr>
          <p:spPr>
            <a:xfrm>
              <a:off x="1566545" y="3304523"/>
              <a:ext cx="900000" cy="720000"/>
            </a:xfrm>
            <a:prstGeom prst="rect">
              <a:avLst/>
            </a:prstGeom>
            <a:solidFill>
              <a:srgbClr val="009A4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Dark Green</a:t>
              </a:r>
            </a:p>
            <a:p>
              <a:pPr algn="ctr"/>
              <a:r>
                <a:rPr lang="en-GB" sz="900">
                  <a:solidFill>
                    <a:schemeClr val="bg1"/>
                  </a:solidFill>
                </a:rPr>
                <a:t>0 / 154 / 68</a:t>
              </a:r>
            </a:p>
          </p:txBody>
        </p:sp>
        <p:sp>
          <p:nvSpPr>
            <p:cNvPr id="64" name="Rectangle 63"/>
            <p:cNvSpPr/>
            <p:nvPr userDrawn="1"/>
          </p:nvSpPr>
          <p:spPr>
            <a:xfrm>
              <a:off x="2555365" y="3304523"/>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Green</a:t>
              </a:r>
            </a:p>
            <a:p>
              <a:pPr algn="ctr"/>
              <a:r>
                <a:rPr lang="en-GB" sz="900">
                  <a:solidFill>
                    <a:schemeClr val="bg1"/>
                  </a:solidFill>
                </a:rPr>
                <a:t>67 / 176 / 42</a:t>
              </a:r>
            </a:p>
          </p:txBody>
        </p:sp>
        <p:sp>
          <p:nvSpPr>
            <p:cNvPr id="65" name="Rectangle 64"/>
            <p:cNvSpPr/>
            <p:nvPr userDrawn="1"/>
          </p:nvSpPr>
          <p:spPr>
            <a:xfrm>
              <a:off x="3544185" y="3304523"/>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Yellow</a:t>
              </a:r>
            </a:p>
            <a:p>
              <a:pPr algn="ctr"/>
              <a:r>
                <a:rPr lang="en-GB" sz="900">
                  <a:solidFill>
                    <a:schemeClr val="bg1"/>
                  </a:solidFill>
                </a:rPr>
                <a:t>234 / 170 / 0</a:t>
              </a:r>
            </a:p>
          </p:txBody>
        </p:sp>
        <p:sp>
          <p:nvSpPr>
            <p:cNvPr id="66" name="Rectangle 65"/>
            <p:cNvSpPr/>
            <p:nvPr userDrawn="1"/>
          </p:nvSpPr>
          <p:spPr>
            <a:xfrm>
              <a:off x="4533005" y="3304523"/>
              <a:ext cx="900000" cy="7200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Orange</a:t>
              </a:r>
            </a:p>
            <a:p>
              <a:pPr algn="ctr"/>
              <a:r>
                <a:rPr lang="en-GB" sz="900">
                  <a:solidFill>
                    <a:schemeClr val="bg1"/>
                  </a:solidFill>
                </a:rPr>
                <a:t>246 / 141 / 46</a:t>
              </a:r>
            </a:p>
          </p:txBody>
        </p:sp>
        <p:sp>
          <p:nvSpPr>
            <p:cNvPr id="67" name="Rectangle 66"/>
            <p:cNvSpPr/>
            <p:nvPr userDrawn="1"/>
          </p:nvSpPr>
          <p:spPr>
            <a:xfrm>
              <a:off x="5521825" y="3304523"/>
              <a:ext cx="900000" cy="720000"/>
            </a:xfrm>
            <a:prstGeom prst="rect">
              <a:avLst/>
            </a:prstGeom>
            <a:solidFill>
              <a:srgbClr val="BC20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Red</a:t>
              </a:r>
            </a:p>
            <a:p>
              <a:pPr algn="ctr"/>
              <a:r>
                <a:rPr lang="en-GB" sz="900">
                  <a:solidFill>
                    <a:schemeClr val="bg1"/>
                  </a:solidFill>
                </a:rPr>
                <a:t>188 / 32 / 75</a:t>
              </a:r>
            </a:p>
          </p:txBody>
        </p:sp>
        <p:sp>
          <p:nvSpPr>
            <p:cNvPr id="68" name="Rectangle 67"/>
            <p:cNvSpPr/>
            <p:nvPr userDrawn="1"/>
          </p:nvSpPr>
          <p:spPr>
            <a:xfrm>
              <a:off x="6510645" y="3304523"/>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Pink</a:t>
              </a:r>
            </a:p>
            <a:p>
              <a:pPr algn="ctr"/>
              <a:r>
                <a:rPr lang="en-GB" sz="900">
                  <a:solidFill>
                    <a:schemeClr val="bg1"/>
                  </a:solidFill>
                </a:rPr>
                <a:t>198 / 0 / 126</a:t>
              </a:r>
            </a:p>
          </p:txBody>
        </p:sp>
        <p:sp>
          <p:nvSpPr>
            <p:cNvPr id="69" name="Rectangle 68"/>
            <p:cNvSpPr/>
            <p:nvPr userDrawn="1"/>
          </p:nvSpPr>
          <p:spPr>
            <a:xfrm>
              <a:off x="1566545" y="4285386"/>
              <a:ext cx="900000"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KPMG Blue</a:t>
              </a:r>
            </a:p>
            <a:p>
              <a:pPr algn="ctr"/>
              <a:r>
                <a:rPr lang="en-GB" sz="900">
                  <a:solidFill>
                    <a:schemeClr val="bg1"/>
                  </a:solidFill>
                </a:rPr>
                <a:t>0 / 51 / 141</a:t>
              </a:r>
            </a:p>
          </p:txBody>
        </p:sp>
        <p:sp>
          <p:nvSpPr>
            <p:cNvPr id="70" name="Rectangle 69"/>
            <p:cNvSpPr/>
            <p:nvPr userDrawn="1"/>
          </p:nvSpPr>
          <p:spPr>
            <a:xfrm>
              <a:off x="4533005" y="4285386"/>
              <a:ext cx="900000" cy="720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Medium Blue</a:t>
              </a:r>
            </a:p>
            <a:p>
              <a:pPr algn="ctr"/>
              <a:r>
                <a:rPr lang="en-GB" sz="900">
                  <a:solidFill>
                    <a:schemeClr val="bg1"/>
                  </a:solidFill>
                </a:rPr>
                <a:t>0 / 94 / 184</a:t>
              </a:r>
            </a:p>
          </p:txBody>
        </p:sp>
        <p:sp>
          <p:nvSpPr>
            <p:cNvPr id="71" name="Rectangle 70"/>
            <p:cNvSpPr/>
            <p:nvPr userDrawn="1"/>
          </p:nvSpPr>
          <p:spPr>
            <a:xfrm>
              <a:off x="2555365" y="4285386"/>
              <a:ext cx="9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Blue</a:t>
              </a:r>
            </a:p>
            <a:p>
              <a:pPr algn="ctr"/>
              <a:r>
                <a:rPr lang="en-GB" sz="900">
                  <a:solidFill>
                    <a:schemeClr val="bg1"/>
                  </a:solidFill>
                </a:rPr>
                <a:t>0 / 145 / 218</a:t>
              </a:r>
            </a:p>
          </p:txBody>
        </p:sp>
        <p:sp>
          <p:nvSpPr>
            <p:cNvPr id="72" name="Rectangle 71"/>
            <p:cNvSpPr/>
            <p:nvPr userDrawn="1"/>
          </p:nvSpPr>
          <p:spPr>
            <a:xfrm>
              <a:off x="3544185" y="4285386"/>
              <a:ext cx="900000" cy="72000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Purple</a:t>
              </a:r>
            </a:p>
            <a:p>
              <a:pPr algn="ctr"/>
              <a:r>
                <a:rPr lang="en-GB" sz="900">
                  <a:solidFill>
                    <a:schemeClr val="bg1"/>
                  </a:solidFill>
                </a:rPr>
                <a:t>109 / 32 / 119</a:t>
              </a:r>
            </a:p>
          </p:txBody>
        </p:sp>
        <p:sp>
          <p:nvSpPr>
            <p:cNvPr id="73" name="Rectangle 72"/>
            <p:cNvSpPr/>
            <p:nvPr userDrawn="1"/>
          </p:nvSpPr>
          <p:spPr>
            <a:xfrm>
              <a:off x="5521825" y="4285386"/>
              <a:ext cx="900000" cy="72000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Green</a:t>
              </a:r>
            </a:p>
            <a:p>
              <a:pPr algn="ctr"/>
              <a:r>
                <a:rPr lang="en-GB" sz="900">
                  <a:solidFill>
                    <a:schemeClr val="bg1"/>
                  </a:solidFill>
                </a:rPr>
                <a:t>0 / 163 / 161</a:t>
              </a:r>
            </a:p>
          </p:txBody>
        </p:sp>
        <p:sp>
          <p:nvSpPr>
            <p:cNvPr id="74" name="Rectangle 73"/>
            <p:cNvSpPr/>
            <p:nvPr userDrawn="1"/>
          </p:nvSpPr>
          <p:spPr>
            <a:xfrm>
              <a:off x="7499463" y="4285386"/>
              <a:ext cx="900000" cy="7200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Green</a:t>
              </a:r>
            </a:p>
            <a:p>
              <a:pPr algn="ctr"/>
              <a:r>
                <a:rPr lang="en-GB" sz="900">
                  <a:solidFill>
                    <a:schemeClr val="bg1"/>
                  </a:solidFill>
                </a:rPr>
                <a:t>67 / 176 / 42</a:t>
              </a:r>
            </a:p>
          </p:txBody>
        </p:sp>
        <p:sp>
          <p:nvSpPr>
            <p:cNvPr id="75" name="Rectangle 74"/>
            <p:cNvSpPr/>
            <p:nvPr userDrawn="1"/>
          </p:nvSpPr>
          <p:spPr>
            <a:xfrm>
              <a:off x="6510645" y="4285386"/>
              <a:ext cx="900000" cy="720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Yellow</a:t>
              </a:r>
            </a:p>
            <a:p>
              <a:pPr algn="ctr"/>
              <a:r>
                <a:rPr lang="en-GB" sz="900">
                  <a:solidFill>
                    <a:schemeClr val="bg1"/>
                  </a:solidFill>
                </a:rPr>
                <a:t>234 / 170 / 0</a:t>
              </a:r>
            </a:p>
          </p:txBody>
        </p:sp>
        <p:sp>
          <p:nvSpPr>
            <p:cNvPr id="76" name="Rectangle 75"/>
            <p:cNvSpPr/>
            <p:nvPr userDrawn="1"/>
          </p:nvSpPr>
          <p:spPr>
            <a:xfrm>
              <a:off x="1566545" y="5085488"/>
              <a:ext cx="900000" cy="720000"/>
            </a:xfrm>
            <a:prstGeom prst="rect">
              <a:avLst/>
            </a:prstGeom>
            <a:solidFill>
              <a:srgbClr val="C600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Pink</a:t>
              </a:r>
            </a:p>
            <a:p>
              <a:pPr algn="ctr"/>
              <a:r>
                <a:rPr lang="en-GB" sz="900">
                  <a:solidFill>
                    <a:schemeClr val="bg1"/>
                  </a:solidFill>
                </a:rPr>
                <a:t>198 / 0 / 126</a:t>
              </a:r>
            </a:p>
          </p:txBody>
        </p:sp>
        <p:sp>
          <p:nvSpPr>
            <p:cNvPr id="77" name="Rectangle 76"/>
            <p:cNvSpPr/>
            <p:nvPr userDrawn="1"/>
          </p:nvSpPr>
          <p:spPr>
            <a:xfrm>
              <a:off x="2555365" y="5085488"/>
              <a:ext cx="900000" cy="720000"/>
            </a:xfrm>
            <a:prstGeom prst="rect">
              <a:avLst/>
            </a:prstGeom>
            <a:solidFill>
              <a:srgbClr val="753F1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Dark</a:t>
              </a:r>
              <a:r>
                <a:rPr lang="en-GB" sz="900" baseline="0">
                  <a:solidFill>
                    <a:schemeClr val="bg1"/>
                  </a:solidFill>
                </a:rPr>
                <a:t> Brown</a:t>
              </a:r>
            </a:p>
            <a:p>
              <a:pPr algn="ctr"/>
              <a:r>
                <a:rPr lang="en-GB" sz="900" baseline="0">
                  <a:solidFill>
                    <a:schemeClr val="bg1"/>
                  </a:solidFill>
                </a:rPr>
                <a:t>117 / 63 / 25</a:t>
              </a:r>
              <a:endParaRPr lang="en-GB" sz="900">
                <a:solidFill>
                  <a:schemeClr val="bg1"/>
                </a:solidFill>
              </a:endParaRPr>
            </a:p>
          </p:txBody>
        </p:sp>
        <p:sp>
          <p:nvSpPr>
            <p:cNvPr id="78" name="Rectangle 77"/>
            <p:cNvSpPr/>
            <p:nvPr userDrawn="1"/>
          </p:nvSpPr>
          <p:spPr>
            <a:xfrm>
              <a:off x="3544185" y="5085488"/>
              <a:ext cx="900000" cy="720000"/>
            </a:xfrm>
            <a:prstGeom prst="rect">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a:t>
              </a:r>
              <a:r>
                <a:rPr lang="en-GB" sz="900" baseline="0">
                  <a:solidFill>
                    <a:schemeClr val="bg1"/>
                  </a:solidFill>
                </a:rPr>
                <a:t>Brown</a:t>
              </a:r>
            </a:p>
            <a:p>
              <a:pPr algn="ctr"/>
              <a:r>
                <a:rPr lang="en-GB" sz="900" baseline="0">
                  <a:solidFill>
                    <a:schemeClr val="bg1"/>
                  </a:solidFill>
                </a:rPr>
                <a:t>155 / 100 / 46</a:t>
              </a:r>
              <a:endParaRPr lang="en-GB" sz="900">
                <a:solidFill>
                  <a:schemeClr val="bg1"/>
                </a:solidFill>
              </a:endParaRPr>
            </a:p>
          </p:txBody>
        </p:sp>
        <p:sp>
          <p:nvSpPr>
            <p:cNvPr id="79" name="Rectangle 78"/>
            <p:cNvSpPr/>
            <p:nvPr userDrawn="1"/>
          </p:nvSpPr>
          <p:spPr>
            <a:xfrm>
              <a:off x="5521825" y="5085488"/>
              <a:ext cx="900000" cy="720000"/>
            </a:xfrm>
            <a:prstGeom prst="rect">
              <a:avLst/>
            </a:prstGeom>
            <a:solidFill>
              <a:srgbClr val="E3BC9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Beige</a:t>
              </a:r>
            </a:p>
            <a:p>
              <a:pPr algn="ctr"/>
              <a:r>
                <a:rPr lang="en-GB" sz="900">
                  <a:solidFill>
                    <a:schemeClr val="bg1"/>
                  </a:solidFill>
                </a:rPr>
                <a:t>227 / 188 / 159</a:t>
              </a:r>
            </a:p>
          </p:txBody>
        </p:sp>
        <p:sp>
          <p:nvSpPr>
            <p:cNvPr id="80" name="Rectangle 79"/>
            <p:cNvSpPr/>
            <p:nvPr userDrawn="1"/>
          </p:nvSpPr>
          <p:spPr>
            <a:xfrm>
              <a:off x="4533005" y="5085488"/>
              <a:ext cx="900000" cy="720000"/>
            </a:xfrm>
            <a:prstGeom prst="rect">
              <a:avLst/>
            </a:prstGeom>
            <a:solidFill>
              <a:srgbClr val="9D93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Olive</a:t>
              </a:r>
            </a:p>
            <a:p>
              <a:pPr algn="ctr"/>
              <a:r>
                <a:rPr lang="en-GB" sz="900">
                  <a:solidFill>
                    <a:schemeClr val="bg1"/>
                  </a:solidFill>
                </a:rPr>
                <a:t>157 / 147 / 117</a:t>
              </a:r>
            </a:p>
          </p:txBody>
        </p:sp>
        <p:sp>
          <p:nvSpPr>
            <p:cNvPr id="81" name="Rectangle 80"/>
            <p:cNvSpPr/>
            <p:nvPr userDrawn="1"/>
          </p:nvSpPr>
          <p:spPr>
            <a:xfrm>
              <a:off x="6510645" y="5085488"/>
              <a:ext cx="900000" cy="720000"/>
            </a:xfrm>
            <a:prstGeom prst="rect">
              <a:avLst/>
            </a:prstGeom>
            <a:solidFill>
              <a:srgbClr val="E3687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r>
                <a:rPr lang="en-GB" sz="900">
                  <a:solidFill>
                    <a:schemeClr val="bg1"/>
                  </a:solidFill>
                </a:rPr>
                <a:t>Light Pink</a:t>
              </a:r>
            </a:p>
            <a:p>
              <a:pPr algn="ctr"/>
              <a:r>
                <a:rPr lang="en-GB" sz="900">
                  <a:solidFill>
                    <a:schemeClr val="bg1"/>
                  </a:solidFill>
                </a:rPr>
                <a:t>227 / 104 /</a:t>
              </a:r>
              <a:r>
                <a:rPr lang="en-GB" sz="900" baseline="0">
                  <a:solidFill>
                    <a:schemeClr val="bg1"/>
                  </a:solidFill>
                </a:rPr>
                <a:t> 119</a:t>
              </a:r>
              <a:endParaRPr lang="en-GB" sz="900">
                <a:solidFill>
                  <a:schemeClr val="bg1"/>
                </a:solidFill>
              </a:endParaRPr>
            </a:p>
          </p:txBody>
        </p:sp>
        <p:sp>
          <p:nvSpPr>
            <p:cNvPr id="82" name="TextBox 81"/>
            <p:cNvSpPr txBox="1"/>
            <p:nvPr userDrawn="1"/>
          </p:nvSpPr>
          <p:spPr>
            <a:xfrm>
              <a:off x="752400" y="4285386"/>
              <a:ext cx="814145" cy="504825"/>
            </a:xfrm>
            <a:prstGeom prst="rect">
              <a:avLst/>
            </a:prstGeom>
            <a:noFill/>
          </p:spPr>
          <p:txBody>
            <a:bodyPr wrap="square" lIns="0" tIns="0" rIns="54007" bIns="0" rtlCol="0">
              <a:noAutofit/>
            </a:bodyPr>
            <a:lstStyle/>
            <a:p>
              <a:r>
                <a:rPr lang="en-GB" sz="1000" b="1">
                  <a:solidFill>
                    <a:schemeClr val="tx2"/>
                  </a:solidFill>
                </a:rPr>
                <a:t>Colour</a:t>
              </a:r>
              <a:r>
                <a:rPr lang="en-GB" sz="1000" b="1" baseline="0">
                  <a:solidFill>
                    <a:schemeClr val="tx2"/>
                  </a:solidFill>
                </a:rPr>
                <a:t> o</a:t>
              </a:r>
              <a:r>
                <a:rPr lang="en-GB" sz="1000" b="1">
                  <a:solidFill>
                    <a:schemeClr val="tx2"/>
                  </a:solidFill>
                </a:rPr>
                <a:t>rder for graphs</a:t>
              </a:r>
            </a:p>
          </p:txBody>
        </p:sp>
      </p:grpSp>
    </p:spTree>
    <p:extLst>
      <p:ext uri="{BB962C8B-B14F-4D97-AF65-F5344CB8AC3E}">
        <p14:creationId xmlns:p14="http://schemas.microsoft.com/office/powerpoint/2010/main" val="4067162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中文大標">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243341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FINAL SLIDE">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15">
            <a:extLst>
              <a:ext uri="{FF2B5EF4-FFF2-40B4-BE49-F238E27FC236}">
                <a16:creationId xmlns:a16="http://schemas.microsoft.com/office/drawing/2014/main" id="{076AED44-0ED4-496D-8DF9-900A22D3125F}"/>
              </a:ext>
            </a:extLst>
          </p:cNvPr>
          <p:cNvPicPr>
            <a:picLocks noChangeAspect="1"/>
          </p:cNvPicPr>
          <p:nvPr userDrawn="1"/>
        </p:nvPicPr>
        <p:blipFill rotWithShape="1">
          <a:blip r:embed="rId5"/>
          <a:srcRect l="36229" t="38609" r="9603" b="28759"/>
          <a:stretch/>
        </p:blipFill>
        <p:spPr>
          <a:xfrm>
            <a:off x="2234913" y="1882367"/>
            <a:ext cx="7718489" cy="3099991"/>
          </a:xfrm>
          <a:custGeom>
            <a:avLst/>
            <a:gdLst>
              <a:gd name="connsiteX0" fmla="*/ 6058533 w 7718489"/>
              <a:gd name="connsiteY0" fmla="*/ 2420175 h 3099991"/>
              <a:gd name="connsiteX1" fmla="*/ 6451222 w 7718489"/>
              <a:gd name="connsiteY1" fmla="*/ 2775917 h 3099991"/>
              <a:gd name="connsiteX2" fmla="*/ 6718997 w 7718489"/>
              <a:gd name="connsiteY2" fmla="*/ 2748296 h 3099991"/>
              <a:gd name="connsiteX3" fmla="*/ 6800455 w 7718489"/>
              <a:gd name="connsiteY3" fmla="*/ 2420175 h 3099991"/>
              <a:gd name="connsiteX4" fmla="*/ 5035465 w 7718489"/>
              <a:gd name="connsiteY4" fmla="*/ 1789620 h 3099991"/>
              <a:gd name="connsiteX5" fmla="*/ 4672157 w 7718489"/>
              <a:gd name="connsiteY5" fmla="*/ 2360005 h 3099991"/>
              <a:gd name="connsiteX6" fmla="*/ 4912310 w 7718489"/>
              <a:gd name="connsiteY6" fmla="*/ 2360005 h 3099991"/>
              <a:gd name="connsiteX7" fmla="*/ 3858453 w 7718489"/>
              <a:gd name="connsiteY7" fmla="*/ 1764813 h 3099991"/>
              <a:gd name="connsiteX8" fmla="*/ 3690962 w 7718489"/>
              <a:gd name="connsiteY8" fmla="*/ 2360005 h 3099991"/>
              <a:gd name="connsiteX9" fmla="*/ 3864435 w 7718489"/>
              <a:gd name="connsiteY9" fmla="*/ 2360005 h 3099991"/>
              <a:gd name="connsiteX10" fmla="*/ 2514654 w 7718489"/>
              <a:gd name="connsiteY10" fmla="*/ 1671568 h 3099991"/>
              <a:gd name="connsiteX11" fmla="*/ 2445687 w 7718489"/>
              <a:gd name="connsiteY11" fmla="*/ 1672623 h 3099991"/>
              <a:gd name="connsiteX12" fmla="*/ 2392026 w 7718489"/>
              <a:gd name="connsiteY12" fmla="*/ 1874949 h 3099991"/>
              <a:gd name="connsiteX13" fmla="*/ 2369859 w 7718489"/>
              <a:gd name="connsiteY13" fmla="*/ 1961686 h 3099991"/>
              <a:gd name="connsiteX14" fmla="*/ 2322884 w 7718489"/>
              <a:gd name="connsiteY14" fmla="*/ 2135863 h 3099991"/>
              <a:gd name="connsiteX15" fmla="*/ 2424575 w 7718489"/>
              <a:gd name="connsiteY15" fmla="*/ 2135863 h 3099991"/>
              <a:gd name="connsiteX16" fmla="*/ 2483161 w 7718489"/>
              <a:gd name="connsiteY16" fmla="*/ 2135863 h 3099991"/>
              <a:gd name="connsiteX17" fmla="*/ 2531895 w 7718489"/>
              <a:gd name="connsiteY17" fmla="*/ 2133575 h 3099991"/>
              <a:gd name="connsiteX18" fmla="*/ 2532423 w 7718489"/>
              <a:gd name="connsiteY18" fmla="*/ 2133575 h 3099991"/>
              <a:gd name="connsiteX19" fmla="*/ 2837145 w 7718489"/>
              <a:gd name="connsiteY19" fmla="*/ 1896765 h 3099991"/>
              <a:gd name="connsiteX20" fmla="*/ 2844358 w 7718489"/>
              <a:gd name="connsiteY20" fmla="*/ 1722589 h 3099991"/>
              <a:gd name="connsiteX21" fmla="*/ 2593473 w 7718489"/>
              <a:gd name="connsiteY21" fmla="*/ 1671568 h 3099991"/>
              <a:gd name="connsiteX22" fmla="*/ 4208566 w 7718489"/>
              <a:gd name="connsiteY22" fmla="*/ 61049 h 3099991"/>
              <a:gd name="connsiteX23" fmla="*/ 4208566 w 7718489"/>
              <a:gd name="connsiteY23" fmla="*/ 2360885 h 3099991"/>
              <a:gd name="connsiteX24" fmla="*/ 4252198 w 7718489"/>
              <a:gd name="connsiteY24" fmla="*/ 2360885 h 3099991"/>
              <a:gd name="connsiteX25" fmla="*/ 4854779 w 7718489"/>
              <a:gd name="connsiteY25" fmla="*/ 1410830 h 3099991"/>
              <a:gd name="connsiteX26" fmla="*/ 5528086 w 7718489"/>
              <a:gd name="connsiteY26" fmla="*/ 1410830 h 3099991"/>
              <a:gd name="connsiteX27" fmla="*/ 5329102 w 7718489"/>
              <a:gd name="connsiteY27" fmla="*/ 2360005 h 3099991"/>
              <a:gd name="connsiteX28" fmla="*/ 5563097 w 7718489"/>
              <a:gd name="connsiteY28" fmla="*/ 2360005 h 3099991"/>
              <a:gd name="connsiteX29" fmla="*/ 5588256 w 7718489"/>
              <a:gd name="connsiteY29" fmla="*/ 2220488 h 3099991"/>
              <a:gd name="connsiteX30" fmla="*/ 5800435 w 7718489"/>
              <a:gd name="connsiteY30" fmla="*/ 1764813 h 3099991"/>
              <a:gd name="connsiteX31" fmla="*/ 5801491 w 7718489"/>
              <a:gd name="connsiteY31" fmla="*/ 1435285 h 3099991"/>
              <a:gd name="connsiteX32" fmla="*/ 5800787 w 7718489"/>
              <a:gd name="connsiteY32" fmla="*/ 61049 h 3099991"/>
              <a:gd name="connsiteX33" fmla="*/ 2354376 w 7718489"/>
              <a:gd name="connsiteY33" fmla="*/ 61049 h 3099991"/>
              <a:gd name="connsiteX34" fmla="*/ 2354376 w 7718489"/>
              <a:gd name="connsiteY34" fmla="*/ 1408015 h 3099991"/>
              <a:gd name="connsiteX35" fmla="*/ 2671061 w 7718489"/>
              <a:gd name="connsiteY35" fmla="*/ 1408015 h 3099991"/>
              <a:gd name="connsiteX36" fmla="*/ 3184442 w 7718489"/>
              <a:gd name="connsiteY36" fmla="*/ 1525364 h 3099991"/>
              <a:gd name="connsiteX37" fmla="*/ 3238279 w 7718489"/>
              <a:gd name="connsiteY37" fmla="*/ 1902571 h 3099991"/>
              <a:gd name="connsiteX38" fmla="*/ 2851219 w 7718489"/>
              <a:gd name="connsiteY38" fmla="*/ 2360005 h 3099991"/>
              <a:gd name="connsiteX39" fmla="*/ 3273466 w 7718489"/>
              <a:gd name="connsiteY39" fmla="*/ 2360005 h 3099991"/>
              <a:gd name="connsiteX40" fmla="*/ 3546695 w 7718489"/>
              <a:gd name="connsiteY40" fmla="*/ 1408543 h 3099991"/>
              <a:gd name="connsiteX41" fmla="*/ 3944662 w 7718489"/>
              <a:gd name="connsiteY41" fmla="*/ 1408543 h 3099991"/>
              <a:gd name="connsiteX42" fmla="*/ 3944662 w 7718489"/>
              <a:gd name="connsiteY42" fmla="*/ 61049 h 3099991"/>
              <a:gd name="connsiteX43" fmla="*/ 498603 w 7718489"/>
              <a:gd name="connsiteY43" fmla="*/ 61049 h 3099991"/>
              <a:gd name="connsiteX44" fmla="*/ 498603 w 7718489"/>
              <a:gd name="connsiteY44" fmla="*/ 1410830 h 3099991"/>
              <a:gd name="connsiteX45" fmla="*/ 881440 w 7718489"/>
              <a:gd name="connsiteY45" fmla="*/ 1410830 h 3099991"/>
              <a:gd name="connsiteX46" fmla="*/ 676826 w 7718489"/>
              <a:gd name="connsiteY46" fmla="*/ 2091351 h 3099991"/>
              <a:gd name="connsiteX47" fmla="*/ 1308612 w 7718489"/>
              <a:gd name="connsiteY47" fmla="*/ 1412062 h 3099991"/>
              <a:gd name="connsiteX48" fmla="*/ 1827624 w 7718489"/>
              <a:gd name="connsiteY48" fmla="*/ 1412062 h 3099991"/>
              <a:gd name="connsiteX49" fmla="*/ 1019725 w 7718489"/>
              <a:gd name="connsiteY49" fmla="*/ 2237729 h 3099991"/>
              <a:gd name="connsiteX50" fmla="*/ 1078312 w 7718489"/>
              <a:gd name="connsiteY50" fmla="*/ 2360885 h 3099991"/>
              <a:gd name="connsiteX51" fmla="*/ 1827624 w 7718489"/>
              <a:gd name="connsiteY51" fmla="*/ 2360885 h 3099991"/>
              <a:gd name="connsiteX52" fmla="*/ 1836596 w 7718489"/>
              <a:gd name="connsiteY52" fmla="*/ 2333966 h 3099991"/>
              <a:gd name="connsiteX53" fmla="*/ 2064434 w 7718489"/>
              <a:gd name="connsiteY53" fmla="*/ 1575506 h 3099991"/>
              <a:gd name="connsiteX54" fmla="*/ 2089416 w 7718489"/>
              <a:gd name="connsiteY54" fmla="*/ 1492992 h 3099991"/>
              <a:gd name="connsiteX55" fmla="*/ 2089416 w 7718489"/>
              <a:gd name="connsiteY55" fmla="*/ 61049 h 3099991"/>
              <a:gd name="connsiteX56" fmla="*/ 6065395 w 7718489"/>
              <a:gd name="connsiteY56" fmla="*/ 60698 h 3099991"/>
              <a:gd name="connsiteX57" fmla="*/ 6065395 w 7718489"/>
              <a:gd name="connsiteY57" fmla="*/ 1503372 h 3099991"/>
              <a:gd name="connsiteX58" fmla="*/ 6770898 w 7718489"/>
              <a:gd name="connsiteY58" fmla="*/ 1317056 h 3099991"/>
              <a:gd name="connsiteX59" fmla="*/ 7344274 w 7718489"/>
              <a:gd name="connsiteY59" fmla="*/ 1514632 h 3099991"/>
              <a:gd name="connsiteX60" fmla="*/ 7383859 w 7718489"/>
              <a:gd name="connsiteY60" fmla="*/ 1868792 h 3099991"/>
              <a:gd name="connsiteX61" fmla="*/ 6906017 w 7718489"/>
              <a:gd name="connsiteY61" fmla="*/ 1868792 h 3099991"/>
              <a:gd name="connsiteX62" fmla="*/ 6667272 w 7718489"/>
              <a:gd name="connsiteY62" fmla="*/ 1642186 h 3099991"/>
              <a:gd name="connsiteX63" fmla="*/ 6084044 w 7718489"/>
              <a:gd name="connsiteY63" fmla="*/ 2210811 h 3099991"/>
              <a:gd name="connsiteX64" fmla="*/ 6065395 w 7718489"/>
              <a:gd name="connsiteY64" fmla="*/ 2305465 h 3099991"/>
              <a:gd name="connsiteX65" fmla="*/ 6065395 w 7718489"/>
              <a:gd name="connsiteY65" fmla="*/ 2360005 h 3099991"/>
              <a:gd name="connsiteX66" fmla="*/ 6453685 w 7718489"/>
              <a:gd name="connsiteY66" fmla="*/ 2360005 h 3099991"/>
              <a:gd name="connsiteX67" fmla="*/ 6519837 w 7718489"/>
              <a:gd name="connsiteY67" fmla="*/ 2094693 h 3099991"/>
              <a:gd name="connsiteX68" fmla="*/ 7322633 w 7718489"/>
              <a:gd name="connsiteY68" fmla="*/ 2094693 h 3099991"/>
              <a:gd name="connsiteX69" fmla="*/ 7257009 w 7718489"/>
              <a:gd name="connsiteY69" fmla="*/ 2360005 h 3099991"/>
              <a:gd name="connsiteX70" fmla="*/ 7658671 w 7718489"/>
              <a:gd name="connsiteY70" fmla="*/ 2360005 h 3099991"/>
              <a:gd name="connsiteX71" fmla="*/ 7657967 w 7718489"/>
              <a:gd name="connsiteY71" fmla="*/ 60698 h 3099991"/>
              <a:gd name="connsiteX72" fmla="*/ 437201 w 7718489"/>
              <a:gd name="connsiteY72" fmla="*/ 0 h 3099991"/>
              <a:gd name="connsiteX73" fmla="*/ 2151170 w 7718489"/>
              <a:gd name="connsiteY73" fmla="*/ 0 h 3099991"/>
              <a:gd name="connsiteX74" fmla="*/ 2151170 w 7718489"/>
              <a:gd name="connsiteY74" fmla="*/ 1410830 h 3099991"/>
              <a:gd name="connsiteX75" fmla="*/ 2292974 w 7718489"/>
              <a:gd name="connsiteY75" fmla="*/ 1410830 h 3099991"/>
              <a:gd name="connsiteX76" fmla="*/ 2292974 w 7718489"/>
              <a:gd name="connsiteY76" fmla="*/ 0 h 3099991"/>
              <a:gd name="connsiteX77" fmla="*/ 4006767 w 7718489"/>
              <a:gd name="connsiteY77" fmla="*/ 0 h 3099991"/>
              <a:gd name="connsiteX78" fmla="*/ 4006767 w 7718489"/>
              <a:gd name="connsiteY78" fmla="*/ 1408543 h 3099991"/>
              <a:gd name="connsiteX79" fmla="*/ 4148748 w 7718489"/>
              <a:gd name="connsiteY79" fmla="*/ 1408543 h 3099991"/>
              <a:gd name="connsiteX80" fmla="*/ 4148748 w 7718489"/>
              <a:gd name="connsiteY80" fmla="*/ 0 h 3099991"/>
              <a:gd name="connsiteX81" fmla="*/ 5862013 w 7718489"/>
              <a:gd name="connsiteY81" fmla="*/ 0 h 3099991"/>
              <a:gd name="connsiteX82" fmla="*/ 5862013 w 7718489"/>
              <a:gd name="connsiteY82" fmla="*/ 1684411 h 3099991"/>
              <a:gd name="connsiteX83" fmla="*/ 6005048 w 7718489"/>
              <a:gd name="connsiteY83" fmla="*/ 1546829 h 3099991"/>
              <a:gd name="connsiteX84" fmla="*/ 6005048 w 7718489"/>
              <a:gd name="connsiteY84" fmla="*/ 0 h 3099991"/>
              <a:gd name="connsiteX85" fmla="*/ 7718489 w 7718489"/>
              <a:gd name="connsiteY85" fmla="*/ 0 h 3099991"/>
              <a:gd name="connsiteX86" fmla="*/ 7718489 w 7718489"/>
              <a:gd name="connsiteY86" fmla="*/ 2420175 h 3099991"/>
              <a:gd name="connsiteX87" fmla="*/ 7242406 w 7718489"/>
              <a:gd name="connsiteY87" fmla="*/ 2420175 h 3099991"/>
              <a:gd name="connsiteX88" fmla="*/ 7097963 w 7718489"/>
              <a:gd name="connsiteY88" fmla="*/ 3004810 h 3099991"/>
              <a:gd name="connsiteX89" fmla="*/ 6322965 w 7718489"/>
              <a:gd name="connsiteY89" fmla="*/ 3099991 h 3099991"/>
              <a:gd name="connsiteX90" fmla="*/ 5729357 w 7718489"/>
              <a:gd name="connsiteY90" fmla="*/ 2923000 h 3099991"/>
              <a:gd name="connsiteX91" fmla="*/ 5555532 w 7718489"/>
              <a:gd name="connsiteY91" fmla="*/ 2420175 h 3099991"/>
              <a:gd name="connsiteX92" fmla="*/ 5314324 w 7718489"/>
              <a:gd name="connsiteY92" fmla="*/ 2420175 h 3099991"/>
              <a:gd name="connsiteX93" fmla="*/ 5178853 w 7718489"/>
              <a:gd name="connsiteY93" fmla="*/ 3064101 h 3099991"/>
              <a:gd name="connsiteX94" fmla="*/ 4761709 w 7718489"/>
              <a:gd name="connsiteY94" fmla="*/ 3064101 h 3099991"/>
              <a:gd name="connsiteX95" fmla="*/ 4899466 w 7718489"/>
              <a:gd name="connsiteY95" fmla="*/ 2420175 h 3099991"/>
              <a:gd name="connsiteX96" fmla="*/ 4632396 w 7718489"/>
              <a:gd name="connsiteY96" fmla="*/ 2420175 h 3099991"/>
              <a:gd name="connsiteX97" fmla="*/ 4224576 w 7718489"/>
              <a:gd name="connsiteY97" fmla="*/ 3064101 h 3099991"/>
              <a:gd name="connsiteX98" fmla="*/ 3869009 w 7718489"/>
              <a:gd name="connsiteY98" fmla="*/ 3064101 h 3099991"/>
              <a:gd name="connsiteX99" fmla="*/ 3863907 w 7718489"/>
              <a:gd name="connsiteY99" fmla="*/ 2420175 h 3099991"/>
              <a:gd name="connsiteX100" fmla="*/ 3673193 w 7718489"/>
              <a:gd name="connsiteY100" fmla="*/ 2420175 h 3099991"/>
              <a:gd name="connsiteX101" fmla="*/ 3493562 w 7718489"/>
              <a:gd name="connsiteY101" fmla="*/ 3064101 h 3099991"/>
              <a:gd name="connsiteX102" fmla="*/ 3069732 w 7718489"/>
              <a:gd name="connsiteY102" fmla="*/ 3064101 h 3099991"/>
              <a:gd name="connsiteX103" fmla="*/ 3255345 w 7718489"/>
              <a:gd name="connsiteY103" fmla="*/ 2420175 h 3099991"/>
              <a:gd name="connsiteX104" fmla="*/ 2319717 w 7718489"/>
              <a:gd name="connsiteY104" fmla="*/ 2420175 h 3099991"/>
              <a:gd name="connsiteX105" fmla="*/ 2319717 w 7718489"/>
              <a:gd name="connsiteY105" fmla="*/ 2421934 h 3099991"/>
              <a:gd name="connsiteX106" fmla="*/ 2227350 w 7718489"/>
              <a:gd name="connsiteY106" fmla="*/ 2421934 h 3099991"/>
              <a:gd name="connsiteX107" fmla="*/ 2035228 w 7718489"/>
              <a:gd name="connsiteY107" fmla="*/ 3065860 h 3099991"/>
              <a:gd name="connsiteX108" fmla="*/ 1614917 w 7718489"/>
              <a:gd name="connsiteY108" fmla="*/ 3065860 h 3099991"/>
              <a:gd name="connsiteX109" fmla="*/ 1809678 w 7718489"/>
              <a:gd name="connsiteY109" fmla="*/ 2420175 h 3099991"/>
              <a:gd name="connsiteX110" fmla="*/ 1107517 w 7718489"/>
              <a:gd name="connsiteY110" fmla="*/ 2420175 h 3099991"/>
              <a:gd name="connsiteX111" fmla="*/ 1417165 w 7718489"/>
              <a:gd name="connsiteY111" fmla="*/ 3065860 h 3099991"/>
              <a:gd name="connsiteX112" fmla="*/ 952694 w 7718489"/>
              <a:gd name="connsiteY112" fmla="*/ 3065860 h 3099991"/>
              <a:gd name="connsiteX113" fmla="*/ 633722 w 7718489"/>
              <a:gd name="connsiteY113" fmla="*/ 2420175 h 3099991"/>
              <a:gd name="connsiteX114" fmla="*/ 578126 w 7718489"/>
              <a:gd name="connsiteY114" fmla="*/ 2420175 h 3099991"/>
              <a:gd name="connsiteX115" fmla="*/ 384596 w 7718489"/>
              <a:gd name="connsiteY115" fmla="*/ 3065860 h 3099991"/>
              <a:gd name="connsiteX116" fmla="*/ 0 w 7718489"/>
              <a:gd name="connsiteY116" fmla="*/ 3065860 h 3099991"/>
              <a:gd name="connsiteX117" fmla="*/ 437201 w 7718489"/>
              <a:gd name="connsiteY117" fmla="*/ 1607879 h 30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718489" h="3099991">
                <a:moveTo>
                  <a:pt x="6058533" y="2420175"/>
                </a:moveTo>
                <a:cubicBezTo>
                  <a:pt x="6061876" y="2669124"/>
                  <a:pt x="6221626" y="2775917"/>
                  <a:pt x="6451222" y="2775917"/>
                </a:cubicBezTo>
                <a:cubicBezTo>
                  <a:pt x="6541125" y="2774668"/>
                  <a:pt x="6630730" y="2765432"/>
                  <a:pt x="6718997" y="2748296"/>
                </a:cubicBezTo>
                <a:lnTo>
                  <a:pt x="6800455" y="2420175"/>
                </a:lnTo>
                <a:close/>
                <a:moveTo>
                  <a:pt x="5035465" y="1789620"/>
                </a:moveTo>
                <a:lnTo>
                  <a:pt x="4672157" y="2360005"/>
                </a:lnTo>
                <a:lnTo>
                  <a:pt x="4912310" y="2360005"/>
                </a:lnTo>
                <a:close/>
                <a:moveTo>
                  <a:pt x="3858453" y="1764813"/>
                </a:moveTo>
                <a:lnTo>
                  <a:pt x="3690962" y="2360005"/>
                </a:lnTo>
                <a:lnTo>
                  <a:pt x="3864435" y="2360005"/>
                </a:lnTo>
                <a:close/>
                <a:moveTo>
                  <a:pt x="2514654" y="1671568"/>
                </a:moveTo>
                <a:cubicBezTo>
                  <a:pt x="2492486" y="1671568"/>
                  <a:pt x="2469438" y="1672623"/>
                  <a:pt x="2445687" y="1672623"/>
                </a:cubicBezTo>
                <a:lnTo>
                  <a:pt x="2392026" y="1874949"/>
                </a:lnTo>
                <a:lnTo>
                  <a:pt x="2369859" y="1961686"/>
                </a:lnTo>
                <a:lnTo>
                  <a:pt x="2322884" y="2135863"/>
                </a:lnTo>
                <a:lnTo>
                  <a:pt x="2424575" y="2135863"/>
                </a:lnTo>
                <a:cubicBezTo>
                  <a:pt x="2441816" y="2135863"/>
                  <a:pt x="2459762" y="2135863"/>
                  <a:pt x="2483161" y="2135863"/>
                </a:cubicBezTo>
                <a:cubicBezTo>
                  <a:pt x="2500931" y="2135863"/>
                  <a:pt x="2516589" y="2133575"/>
                  <a:pt x="2531895" y="2133575"/>
                </a:cubicBezTo>
                <a:lnTo>
                  <a:pt x="2532423" y="2133575"/>
                </a:lnTo>
                <a:cubicBezTo>
                  <a:pt x="2728240" y="2118621"/>
                  <a:pt x="2788938" y="2043848"/>
                  <a:pt x="2837145" y="1896765"/>
                </a:cubicBezTo>
                <a:cubicBezTo>
                  <a:pt x="2865118" y="1811437"/>
                  <a:pt x="2867933" y="1755137"/>
                  <a:pt x="2844358" y="1722589"/>
                </a:cubicBezTo>
                <a:cubicBezTo>
                  <a:pt x="2813393" y="1679308"/>
                  <a:pt x="2728240" y="1671568"/>
                  <a:pt x="2593473" y="1671568"/>
                </a:cubicBezTo>
                <a:close/>
                <a:moveTo>
                  <a:pt x="4208566" y="61049"/>
                </a:moveTo>
                <a:lnTo>
                  <a:pt x="4208566" y="2360885"/>
                </a:lnTo>
                <a:lnTo>
                  <a:pt x="4252198" y="2360885"/>
                </a:lnTo>
                <a:lnTo>
                  <a:pt x="4854779" y="1410830"/>
                </a:lnTo>
                <a:lnTo>
                  <a:pt x="5528086" y="1410830"/>
                </a:lnTo>
                <a:lnTo>
                  <a:pt x="5329102" y="2360005"/>
                </a:lnTo>
                <a:lnTo>
                  <a:pt x="5563097" y="2360005"/>
                </a:lnTo>
                <a:cubicBezTo>
                  <a:pt x="5567865" y="2312924"/>
                  <a:pt x="5576275" y="2266266"/>
                  <a:pt x="5588256" y="2220488"/>
                </a:cubicBezTo>
                <a:cubicBezTo>
                  <a:pt x="5629319" y="2056480"/>
                  <a:pt x="5701348" y="1901815"/>
                  <a:pt x="5800435" y="1764813"/>
                </a:cubicBezTo>
                <a:lnTo>
                  <a:pt x="5801491" y="1435285"/>
                </a:lnTo>
                <a:lnTo>
                  <a:pt x="5800787" y="61049"/>
                </a:lnTo>
                <a:close/>
                <a:moveTo>
                  <a:pt x="2354376" y="61049"/>
                </a:moveTo>
                <a:lnTo>
                  <a:pt x="2354376" y="1408015"/>
                </a:lnTo>
                <a:lnTo>
                  <a:pt x="2671061" y="1408015"/>
                </a:lnTo>
                <a:cubicBezTo>
                  <a:pt x="2861952" y="1408015"/>
                  <a:pt x="3077121" y="1396931"/>
                  <a:pt x="3184442" y="1525364"/>
                </a:cubicBezTo>
                <a:cubicBezTo>
                  <a:pt x="3255872" y="1611749"/>
                  <a:pt x="3271706" y="1726635"/>
                  <a:pt x="3238279" y="1902571"/>
                </a:cubicBezTo>
                <a:cubicBezTo>
                  <a:pt x="3197286" y="2128297"/>
                  <a:pt x="3066389" y="2280306"/>
                  <a:pt x="2851219" y="2360005"/>
                </a:cubicBezTo>
                <a:lnTo>
                  <a:pt x="3273466" y="2360005"/>
                </a:lnTo>
                <a:lnTo>
                  <a:pt x="3546695" y="1408543"/>
                </a:lnTo>
                <a:lnTo>
                  <a:pt x="3944662" y="1408543"/>
                </a:lnTo>
                <a:lnTo>
                  <a:pt x="3944662" y="61049"/>
                </a:lnTo>
                <a:close/>
                <a:moveTo>
                  <a:pt x="498603" y="61049"/>
                </a:moveTo>
                <a:lnTo>
                  <a:pt x="498603" y="1410830"/>
                </a:lnTo>
                <a:lnTo>
                  <a:pt x="881440" y="1410830"/>
                </a:lnTo>
                <a:lnTo>
                  <a:pt x="676826" y="2091351"/>
                </a:lnTo>
                <a:lnTo>
                  <a:pt x="1308612" y="1412062"/>
                </a:lnTo>
                <a:lnTo>
                  <a:pt x="1827624" y="1412062"/>
                </a:lnTo>
                <a:lnTo>
                  <a:pt x="1019725" y="2237729"/>
                </a:lnTo>
                <a:lnTo>
                  <a:pt x="1078312" y="2360885"/>
                </a:lnTo>
                <a:lnTo>
                  <a:pt x="1827624" y="2360885"/>
                </a:lnTo>
                <a:lnTo>
                  <a:pt x="1836596" y="2333966"/>
                </a:lnTo>
                <a:lnTo>
                  <a:pt x="2064434" y="1575506"/>
                </a:lnTo>
                <a:lnTo>
                  <a:pt x="2089416" y="1492992"/>
                </a:lnTo>
                <a:lnTo>
                  <a:pt x="2089416" y="61049"/>
                </a:lnTo>
                <a:close/>
                <a:moveTo>
                  <a:pt x="6065395" y="60698"/>
                </a:moveTo>
                <a:lnTo>
                  <a:pt x="6065395" y="1503372"/>
                </a:lnTo>
                <a:cubicBezTo>
                  <a:pt x="6304668" y="1347317"/>
                  <a:pt x="6581591" y="1317056"/>
                  <a:pt x="6770898" y="1317056"/>
                </a:cubicBezTo>
                <a:cubicBezTo>
                  <a:pt x="7037265" y="1317056"/>
                  <a:pt x="7242406" y="1373884"/>
                  <a:pt x="7344274" y="1514632"/>
                </a:cubicBezTo>
                <a:cubicBezTo>
                  <a:pt x="7434353" y="1644649"/>
                  <a:pt x="7402860" y="1785926"/>
                  <a:pt x="7383859" y="1868792"/>
                </a:cubicBezTo>
                <a:lnTo>
                  <a:pt x="6906017" y="1868792"/>
                </a:lnTo>
                <a:cubicBezTo>
                  <a:pt x="6923434" y="1691096"/>
                  <a:pt x="6795705" y="1642186"/>
                  <a:pt x="6667272" y="1642186"/>
                </a:cubicBezTo>
                <a:cubicBezTo>
                  <a:pt x="6342669" y="1642186"/>
                  <a:pt x="6154418" y="1924739"/>
                  <a:pt x="6084044" y="2210811"/>
                </a:cubicBezTo>
                <a:cubicBezTo>
                  <a:pt x="6076479" y="2244239"/>
                  <a:pt x="6071376" y="2275556"/>
                  <a:pt x="6065395" y="2305465"/>
                </a:cubicBezTo>
                <a:lnTo>
                  <a:pt x="6065395" y="2360005"/>
                </a:lnTo>
                <a:lnTo>
                  <a:pt x="6453685" y="2360005"/>
                </a:lnTo>
                <a:lnTo>
                  <a:pt x="6519837" y="2094693"/>
                </a:lnTo>
                <a:lnTo>
                  <a:pt x="7322633" y="2094693"/>
                </a:lnTo>
                <a:lnTo>
                  <a:pt x="7257009" y="2360005"/>
                </a:lnTo>
                <a:lnTo>
                  <a:pt x="7658671" y="2360005"/>
                </a:lnTo>
                <a:lnTo>
                  <a:pt x="7657967" y="60698"/>
                </a:lnTo>
                <a:close/>
                <a:moveTo>
                  <a:pt x="437201" y="0"/>
                </a:moveTo>
                <a:lnTo>
                  <a:pt x="2151170" y="0"/>
                </a:lnTo>
                <a:lnTo>
                  <a:pt x="2151170" y="1410830"/>
                </a:lnTo>
                <a:lnTo>
                  <a:pt x="2292974" y="1410830"/>
                </a:lnTo>
                <a:lnTo>
                  <a:pt x="2292974" y="0"/>
                </a:lnTo>
                <a:lnTo>
                  <a:pt x="4006767" y="0"/>
                </a:lnTo>
                <a:lnTo>
                  <a:pt x="4006767" y="1408543"/>
                </a:lnTo>
                <a:lnTo>
                  <a:pt x="4148748" y="1408543"/>
                </a:lnTo>
                <a:lnTo>
                  <a:pt x="4148748" y="0"/>
                </a:lnTo>
                <a:lnTo>
                  <a:pt x="5862013" y="0"/>
                </a:lnTo>
                <a:lnTo>
                  <a:pt x="5862013" y="1684411"/>
                </a:lnTo>
                <a:cubicBezTo>
                  <a:pt x="5905345" y="1634234"/>
                  <a:pt x="5953218" y="1588174"/>
                  <a:pt x="6005048" y="1546829"/>
                </a:cubicBezTo>
                <a:lnTo>
                  <a:pt x="6005048" y="0"/>
                </a:lnTo>
                <a:lnTo>
                  <a:pt x="7718489" y="0"/>
                </a:lnTo>
                <a:lnTo>
                  <a:pt x="7718489" y="2420175"/>
                </a:lnTo>
                <a:lnTo>
                  <a:pt x="7242406" y="2420175"/>
                </a:lnTo>
                <a:lnTo>
                  <a:pt x="7097963" y="3004810"/>
                </a:lnTo>
                <a:cubicBezTo>
                  <a:pt x="6843929" y="3064980"/>
                  <a:pt x="6584019" y="3096913"/>
                  <a:pt x="6322965" y="3099991"/>
                </a:cubicBezTo>
                <a:cubicBezTo>
                  <a:pt x="6139112" y="3099991"/>
                  <a:pt x="5891218" y="3071490"/>
                  <a:pt x="5729357" y="2923000"/>
                </a:cubicBezTo>
                <a:cubicBezTo>
                  <a:pt x="5597053" y="2801076"/>
                  <a:pt x="5546031" y="2619686"/>
                  <a:pt x="5555532" y="2420175"/>
                </a:cubicBezTo>
                <a:lnTo>
                  <a:pt x="5314324" y="2420175"/>
                </a:lnTo>
                <a:lnTo>
                  <a:pt x="5178853" y="3064101"/>
                </a:lnTo>
                <a:lnTo>
                  <a:pt x="4761709" y="3064101"/>
                </a:lnTo>
                <a:lnTo>
                  <a:pt x="4899466" y="2420175"/>
                </a:lnTo>
                <a:lnTo>
                  <a:pt x="4632396" y="2420175"/>
                </a:lnTo>
                <a:lnTo>
                  <a:pt x="4224576" y="3064101"/>
                </a:lnTo>
                <a:lnTo>
                  <a:pt x="3869009" y="3064101"/>
                </a:lnTo>
                <a:lnTo>
                  <a:pt x="3863907" y="2420175"/>
                </a:lnTo>
                <a:lnTo>
                  <a:pt x="3673193" y="2420175"/>
                </a:lnTo>
                <a:lnTo>
                  <a:pt x="3493562" y="3064101"/>
                </a:lnTo>
                <a:lnTo>
                  <a:pt x="3069732" y="3064101"/>
                </a:lnTo>
                <a:lnTo>
                  <a:pt x="3255345" y="2420175"/>
                </a:lnTo>
                <a:lnTo>
                  <a:pt x="2319717" y="2420175"/>
                </a:lnTo>
                <a:lnTo>
                  <a:pt x="2319717" y="2421934"/>
                </a:lnTo>
                <a:lnTo>
                  <a:pt x="2227350" y="2421934"/>
                </a:lnTo>
                <a:lnTo>
                  <a:pt x="2035228" y="3065860"/>
                </a:lnTo>
                <a:lnTo>
                  <a:pt x="1614917" y="3065860"/>
                </a:lnTo>
                <a:lnTo>
                  <a:pt x="1809678" y="2420175"/>
                </a:lnTo>
                <a:lnTo>
                  <a:pt x="1107517" y="2420175"/>
                </a:lnTo>
                <a:lnTo>
                  <a:pt x="1417165" y="3065860"/>
                </a:lnTo>
                <a:lnTo>
                  <a:pt x="952694" y="3065860"/>
                </a:lnTo>
                <a:lnTo>
                  <a:pt x="633722" y="2420175"/>
                </a:lnTo>
                <a:lnTo>
                  <a:pt x="578126" y="2420175"/>
                </a:lnTo>
                <a:lnTo>
                  <a:pt x="384596" y="3065860"/>
                </a:lnTo>
                <a:lnTo>
                  <a:pt x="0" y="3065860"/>
                </a:lnTo>
                <a:lnTo>
                  <a:pt x="437201" y="1607879"/>
                </a:lnTo>
                <a:close/>
              </a:path>
            </a:pathLst>
          </a:custGeom>
        </p:spPr>
      </p:pic>
      <p:sp>
        <p:nvSpPr>
          <p:cNvPr id="11" name="Shape 8">
            <a:extLst>
              <a:ext uri="{FF2B5EF4-FFF2-40B4-BE49-F238E27FC236}">
                <a16:creationId xmlns:a16="http://schemas.microsoft.com/office/drawing/2014/main" id="{40100E59-F59C-44A1-849E-82C12B17D59C}"/>
              </a:ext>
            </a:extLst>
          </p:cNvPr>
          <p:cNvSpPr txBox="1">
            <a:spLocks/>
          </p:cNvSpPr>
          <p:nvPr userDrawn="1"/>
        </p:nvSpPr>
        <p:spPr>
          <a:xfrm>
            <a:off x="10946607" y="6416675"/>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bg1"/>
                </a:solidFill>
                <a:latin typeface="Arial" panose="020B0604020202020204" pitchFamily="34" charset="0"/>
                <a:ea typeface="Arial"/>
                <a:cs typeface="Arial" panose="020B0604020202020204" pitchFamily="34" charset="0"/>
              </a:rPr>
              <a:pPr algn="r"/>
              <a:t>‹#›</a:t>
            </a:fld>
            <a:endParaRPr lang="en-GB" sz="1000" b="1">
              <a:solidFill>
                <a:schemeClr val="bg1"/>
              </a:solidFill>
              <a:latin typeface="Arial" panose="020B0604020202020204" pitchFamily="34" charset="0"/>
              <a:ea typeface="Arial"/>
              <a:cs typeface="Arial" panose="020B0604020202020204" pitchFamily="34" charset="0"/>
            </a:endParaRPr>
          </a:p>
        </p:txBody>
      </p:sp>
      <p:sp>
        <p:nvSpPr>
          <p:cNvPr id="12" name="TextBox 4">
            <a:extLst>
              <a:ext uri="{FF2B5EF4-FFF2-40B4-BE49-F238E27FC236}">
                <a16:creationId xmlns:a16="http://schemas.microsoft.com/office/drawing/2014/main" id="{EA76CD03-50AE-4CA1-9AB5-2D15178C038A}"/>
              </a:ext>
              <a:ext uri="{C183D7F6-B498-43B3-948B-1728B52AA6E4}">
                <adec:decorative xmlns:adec="http://schemas.microsoft.com/office/drawing/2017/decorative" val="1"/>
              </a:ext>
            </a:extLst>
          </p:cNvPr>
          <p:cNvSpPr txBox="1"/>
          <p:nvPr userDrawn="1">
            <p:custDataLst>
              <p:tags r:id="rId1"/>
            </p:custDataLst>
          </p:nvPr>
        </p:nvSpPr>
        <p:spPr>
          <a:xfrm>
            <a:off x="8813800" y="6445214"/>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solidFill>
              <a:latin typeface="Arial" panose="020B0604020202020204" pitchFamily="34" charset="0"/>
              <a:ea typeface="+mn-ea"/>
              <a:cs typeface="Arial" panose="020B0604020202020204" pitchFamily="34" charset="0"/>
            </a:endParaRPr>
          </a:p>
        </p:txBody>
      </p:sp>
      <p:cxnSp>
        <p:nvCxnSpPr>
          <p:cNvPr id="13" name="Straight Connector 7">
            <a:extLst>
              <a:ext uri="{FF2B5EF4-FFF2-40B4-BE49-F238E27FC236}">
                <a16:creationId xmlns:a16="http://schemas.microsoft.com/office/drawing/2014/main" id="{1475BBE2-3C19-46F9-BF0A-E83530DAD830}"/>
              </a:ext>
            </a:extLst>
          </p:cNvPr>
          <p:cNvCxnSpPr/>
          <p:nvPr userDrawn="1"/>
        </p:nvCxnSpPr>
        <p:spPr>
          <a:xfrm>
            <a:off x="10928548" y="6416675"/>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Graphic 8">
            <a:extLst>
              <a:ext uri="{FF2B5EF4-FFF2-40B4-BE49-F238E27FC236}">
                <a16:creationId xmlns:a16="http://schemas.microsoft.com/office/drawing/2014/main" id="{C9C199E1-3B69-4837-857E-BE9D8B998ED3}"/>
              </a:ext>
            </a:extLst>
          </p:cNvPr>
          <p:cNvSpPr/>
          <p:nvPr userDrawn="1"/>
        </p:nvSpPr>
        <p:spPr>
          <a:xfrm>
            <a:off x="1003200" y="6416674"/>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
        <p:nvSpPr>
          <p:cNvPr id="15" name="TextBox 6">
            <a:extLst>
              <a:ext uri="{FF2B5EF4-FFF2-40B4-BE49-F238E27FC236}">
                <a16:creationId xmlns:a16="http://schemas.microsoft.com/office/drawing/2014/main" id="{47C4D2BE-481E-4D76-84B7-2B6E0A2826FE}"/>
              </a:ext>
              <a:ext uri="{C183D7F6-B498-43B3-948B-1728B52AA6E4}">
                <adec:decorative xmlns:adec="http://schemas.microsoft.com/office/drawing/2017/decorative" val="1"/>
              </a:ext>
            </a:extLst>
          </p:cNvPr>
          <p:cNvSpPr txBox="1"/>
          <p:nvPr userDrawn="1">
            <p:custDataLst>
              <p:tags r:id="rId2"/>
            </p:custDataLst>
          </p:nvPr>
        </p:nvSpPr>
        <p:spPr>
          <a:xfrm>
            <a:off x="1885685" y="6416675"/>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578580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 Singular image title bar">
    <p:bg>
      <p:bgPr>
        <a:solidFill>
          <a:schemeClr val="accent1"/>
        </a:solidFill>
        <a:effectLst/>
      </p:bgPr>
    </p:bg>
    <p:spTree>
      <p:nvGrpSpPr>
        <p:cNvPr id="1" name=""/>
        <p:cNvGrpSpPr/>
        <p:nvPr/>
      </p:nvGrpSpPr>
      <p:grpSpPr>
        <a:xfrm>
          <a:off x="0" y="0"/>
          <a:ext cx="0" cy="0"/>
          <a:chOff x="0" y="0"/>
          <a:chExt cx="0" cy="0"/>
        </a:xfrm>
      </p:grpSpPr>
      <p:sp>
        <p:nvSpPr>
          <p:cNvPr id="4" name="object 3"/>
          <p:cNvSpPr/>
          <p:nvPr userDrawn="1"/>
        </p:nvSpPr>
        <p:spPr>
          <a:xfrm>
            <a:off x="-1" y="0"/>
            <a:ext cx="4876800"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483698"/>
          </a:solidFill>
        </p:spPr>
        <p:txBody>
          <a:bodyPr wrap="square" lIns="0" tIns="0" rIns="0" bIns="0" rtlCol="0">
            <a:noAutofit/>
          </a:bodyPr>
          <a:lstStyle/>
          <a:p>
            <a:endParaRPr sz="1662">
              <a:latin typeface="Arial" panose="020B0604020202020204" pitchFamily="34" charset="0"/>
            </a:endParaRPr>
          </a:p>
        </p:txBody>
      </p:sp>
      <p:sp>
        <p:nvSpPr>
          <p:cNvPr id="8" name="Title 1"/>
          <p:cNvSpPr>
            <a:spLocks noGrp="1"/>
          </p:cNvSpPr>
          <p:nvPr>
            <p:ph type="ctrTitle" hasCustomPrompt="1"/>
          </p:nvPr>
        </p:nvSpPr>
        <p:spPr>
          <a:xfrm>
            <a:off x="969602" y="1339200"/>
            <a:ext cx="3476895" cy="3510000"/>
          </a:xfrm>
        </p:spPr>
        <p:txBody>
          <a:bodyPr anchor="t" anchorCtr="0"/>
          <a:lstStyle>
            <a:lvl1pPr algn="l">
              <a:defRPr sz="6646">
                <a:solidFill>
                  <a:schemeClr val="bg1"/>
                </a:solidFill>
                <a:latin typeface="+mj-lt"/>
              </a:defRPr>
            </a:lvl1pPr>
          </a:lstStyle>
          <a:p>
            <a:r>
              <a:rPr lang="en-GB"/>
              <a:t>Title slide – singular image title bar</a:t>
            </a:r>
            <a:endParaRPr lang="en-US"/>
          </a:p>
        </p:txBody>
      </p:sp>
      <p:sp>
        <p:nvSpPr>
          <p:cNvPr id="10" name="Text Placeholder 3"/>
          <p:cNvSpPr>
            <a:spLocks noGrp="1"/>
          </p:cNvSpPr>
          <p:nvPr>
            <p:ph type="body" sz="quarter" idx="11"/>
          </p:nvPr>
        </p:nvSpPr>
        <p:spPr>
          <a:xfrm>
            <a:off x="1008002" y="5036400"/>
            <a:ext cx="3438495" cy="216000"/>
          </a:xfrm>
        </p:spPr>
        <p:txBody>
          <a:bodyPr/>
          <a:lstStyle>
            <a:lvl1pPr>
              <a:defRPr sz="1477">
                <a:solidFill>
                  <a:schemeClr val="bg1"/>
                </a:solidFill>
              </a:defRPr>
            </a:lvl1pPr>
            <a:lvl2pPr>
              <a:defRPr sz="1015">
                <a:solidFill>
                  <a:schemeClr val="bg1"/>
                </a:solidFill>
              </a:defRPr>
            </a:lvl2pPr>
            <a:lvl3pPr>
              <a:buClr>
                <a:schemeClr val="bg1"/>
              </a:buClr>
              <a:defRPr sz="1015">
                <a:solidFill>
                  <a:schemeClr val="bg1"/>
                </a:solidFill>
              </a:defRPr>
            </a:lvl3pPr>
            <a:lvl4pPr>
              <a:buClr>
                <a:schemeClr val="bg1"/>
              </a:buClr>
              <a:defRPr sz="1015">
                <a:solidFill>
                  <a:schemeClr val="bg1"/>
                </a:solidFill>
              </a:defRPr>
            </a:lvl4pPr>
            <a:lvl5pPr>
              <a:buClr>
                <a:schemeClr val="bg1"/>
              </a:buClr>
              <a:defRPr sz="1015">
                <a:solidFill>
                  <a:schemeClr val="bg1"/>
                </a:solidFill>
              </a:defRPr>
            </a:lvl5pPr>
          </a:lstStyle>
          <a:p>
            <a:pPr lvl="0"/>
            <a:r>
              <a:rPr lang="en-US"/>
              <a:t>Click to edit Master text styles</a:t>
            </a:r>
          </a:p>
        </p:txBody>
      </p:sp>
      <p:pic>
        <p:nvPicPr>
          <p:cNvPr id="2" name="Graphic 7">
            <a:extLst>
              <a:ext uri="{FF2B5EF4-FFF2-40B4-BE49-F238E27FC236}">
                <a16:creationId xmlns:a16="http://schemas.microsoft.com/office/drawing/2014/main" id="{3EAA92CC-0B8D-3371-15E9-64FE1EFA755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8476" y="763198"/>
            <a:ext cx="914400" cy="368346"/>
          </a:xfrm>
          <a:prstGeom prst="rect">
            <a:avLst/>
          </a:prstGeom>
        </p:spPr>
      </p:pic>
    </p:spTree>
    <p:extLst>
      <p:ext uri="{BB962C8B-B14F-4D97-AF65-F5344CB8AC3E}">
        <p14:creationId xmlns:p14="http://schemas.microsoft.com/office/powerpoint/2010/main" val="1012051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10" name="object 3"/>
          <p:cNvSpPr/>
          <p:nvPr userDrawn="1"/>
        </p:nvSpPr>
        <p:spPr>
          <a:xfrm>
            <a:off x="1" y="1"/>
            <a:ext cx="1587731"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350">
              <a:latin typeface="Arial" panose="020B0604020202020204" pitchFamily="34" charset="0"/>
            </a:endParaRPr>
          </a:p>
        </p:txBody>
      </p:sp>
      <p:sp>
        <p:nvSpPr>
          <p:cNvPr id="31" name="Text Placeholder 2"/>
          <p:cNvSpPr>
            <a:spLocks noGrp="1"/>
          </p:cNvSpPr>
          <p:nvPr>
            <p:ph type="body" sz="quarter" idx="16"/>
          </p:nvPr>
        </p:nvSpPr>
        <p:spPr>
          <a:xfrm>
            <a:off x="2792088" y="5437954"/>
            <a:ext cx="8388648" cy="645159"/>
          </a:xfrm>
        </p:spPr>
        <p:txBody>
          <a:bodyPr/>
          <a:lstStyle>
            <a:lvl1pPr>
              <a:buFontTx/>
              <a:buNone/>
              <a:defRPr sz="825" b="0">
                <a:solidFill>
                  <a:schemeClr val="bg1">
                    <a:lumMod val="65000"/>
                  </a:schemeClr>
                </a:solidFill>
              </a:defRPr>
            </a:lvl1pPr>
            <a:lvl2pPr>
              <a:buFontTx/>
              <a:buNone/>
              <a:defRPr sz="825" b="0">
                <a:solidFill>
                  <a:schemeClr val="bg1">
                    <a:lumMod val="65000"/>
                  </a:schemeClr>
                </a:solidFill>
              </a:defRPr>
            </a:lvl2pPr>
            <a:lvl3pPr marL="0" indent="0">
              <a:buFontTx/>
              <a:buNone/>
              <a:defRPr sz="675" b="0">
                <a:solidFill>
                  <a:schemeClr val="bg1">
                    <a:lumMod val="65000"/>
                  </a:schemeClr>
                </a:solidFill>
              </a:defRPr>
            </a:lvl3pPr>
            <a:lvl4pPr marL="259206" indent="0">
              <a:buFontTx/>
              <a:buNone/>
              <a:defRPr sz="675" b="0">
                <a:solidFill>
                  <a:schemeClr val="bg1">
                    <a:lumMod val="65000"/>
                  </a:schemeClr>
                </a:solidFill>
              </a:defRPr>
            </a:lvl4pPr>
            <a:lvl5pPr marL="405010" indent="0">
              <a:buFontTx/>
              <a:buNone/>
              <a:defRPr sz="675" b="0">
                <a:solidFill>
                  <a:schemeClr val="bg1">
                    <a:lumMod val="65000"/>
                  </a:schemeClr>
                </a:solidFill>
              </a:defRPr>
            </a:lvl5pPr>
          </a:lstStyle>
          <a:p>
            <a:pPr lvl="0"/>
            <a:r>
              <a:rPr lang="zh-TW" altLang="en-US"/>
              <a:t>按一下以編輯母片文字樣式</a:t>
            </a:r>
          </a:p>
          <a:p>
            <a:pPr lvl="1"/>
            <a:r>
              <a:rPr lang="zh-TW" altLang="en-US"/>
              <a:t>第二層</a:t>
            </a:r>
          </a:p>
        </p:txBody>
      </p:sp>
      <p:sp>
        <p:nvSpPr>
          <p:cNvPr id="32" name="Text Placeholder 2"/>
          <p:cNvSpPr>
            <a:spLocks noGrp="1"/>
          </p:cNvSpPr>
          <p:nvPr>
            <p:ph type="body" sz="quarter" idx="17"/>
          </p:nvPr>
        </p:nvSpPr>
        <p:spPr>
          <a:xfrm>
            <a:off x="2792088" y="6170956"/>
            <a:ext cx="8388648" cy="169277"/>
          </a:xfrm>
        </p:spPr>
        <p:txBody>
          <a:bodyPr>
            <a:noAutofit/>
          </a:bodyPr>
          <a:lstStyle>
            <a:lvl1pPr>
              <a:buFontTx/>
              <a:buNone/>
              <a:defRPr sz="825" b="0">
                <a:solidFill>
                  <a:schemeClr val="bg1">
                    <a:lumMod val="65000"/>
                  </a:schemeClr>
                </a:solidFill>
              </a:defRPr>
            </a:lvl1pPr>
            <a:lvl2pPr>
              <a:buFontTx/>
              <a:buNone/>
              <a:defRPr sz="675" b="0">
                <a:solidFill>
                  <a:schemeClr val="bg1">
                    <a:lumMod val="65000"/>
                  </a:schemeClr>
                </a:solidFill>
              </a:defRPr>
            </a:lvl2pPr>
            <a:lvl3pPr marL="0" indent="0">
              <a:buFontTx/>
              <a:buNone/>
              <a:defRPr sz="675" b="0">
                <a:solidFill>
                  <a:schemeClr val="bg1">
                    <a:lumMod val="65000"/>
                  </a:schemeClr>
                </a:solidFill>
              </a:defRPr>
            </a:lvl3pPr>
            <a:lvl4pPr marL="259206" indent="0">
              <a:buFontTx/>
              <a:buNone/>
              <a:defRPr sz="675" b="0">
                <a:solidFill>
                  <a:schemeClr val="bg1">
                    <a:lumMod val="65000"/>
                  </a:schemeClr>
                </a:solidFill>
              </a:defRPr>
            </a:lvl4pPr>
            <a:lvl5pPr marL="405010" indent="0">
              <a:buFontTx/>
              <a:buNone/>
              <a:defRPr sz="675" b="0">
                <a:solidFill>
                  <a:schemeClr val="bg1">
                    <a:lumMod val="65000"/>
                  </a:schemeClr>
                </a:solidFill>
              </a:defRPr>
            </a:lvl5pPr>
          </a:lstStyle>
          <a:p>
            <a:pPr lvl="0"/>
            <a:r>
              <a:rPr lang="zh-TW" altLang="en-US"/>
              <a:t>按一下以編輯母片文字樣式</a:t>
            </a:r>
          </a:p>
        </p:txBody>
      </p:sp>
      <p:sp>
        <p:nvSpPr>
          <p:cNvPr id="33" name="Text Placeholder 2"/>
          <p:cNvSpPr>
            <a:spLocks noGrp="1"/>
          </p:cNvSpPr>
          <p:nvPr>
            <p:ph type="body" sz="quarter" idx="18"/>
          </p:nvPr>
        </p:nvSpPr>
        <p:spPr>
          <a:xfrm>
            <a:off x="2792088" y="4479268"/>
            <a:ext cx="8388648" cy="778765"/>
          </a:xfrm>
        </p:spPr>
        <p:txBody>
          <a:bodyPr/>
          <a:lstStyle>
            <a:lvl1pPr>
              <a:buFontTx/>
              <a:buNone/>
              <a:defRPr sz="825" b="0">
                <a:solidFill>
                  <a:schemeClr val="bg1">
                    <a:lumMod val="65000"/>
                  </a:schemeClr>
                </a:solidFill>
              </a:defRPr>
            </a:lvl1pPr>
            <a:lvl2pPr>
              <a:buFontTx/>
              <a:buNone/>
              <a:defRPr sz="825" b="0">
                <a:solidFill>
                  <a:schemeClr val="bg1">
                    <a:lumMod val="65000"/>
                  </a:schemeClr>
                </a:solidFill>
              </a:defRPr>
            </a:lvl2pPr>
            <a:lvl3pPr marL="0" indent="0">
              <a:buFontTx/>
              <a:buNone/>
              <a:defRPr sz="675" b="0">
                <a:solidFill>
                  <a:schemeClr val="bg1">
                    <a:lumMod val="65000"/>
                  </a:schemeClr>
                </a:solidFill>
              </a:defRPr>
            </a:lvl3pPr>
            <a:lvl4pPr marL="259206" indent="0">
              <a:buFontTx/>
              <a:buNone/>
              <a:defRPr sz="675" b="0">
                <a:solidFill>
                  <a:schemeClr val="bg1">
                    <a:lumMod val="65000"/>
                  </a:schemeClr>
                </a:solidFill>
              </a:defRPr>
            </a:lvl4pPr>
            <a:lvl5pPr marL="405010" indent="0">
              <a:buFontTx/>
              <a:buNone/>
              <a:defRPr sz="675" b="0">
                <a:solidFill>
                  <a:schemeClr val="bg1">
                    <a:lumMod val="65000"/>
                  </a:schemeClr>
                </a:solidFill>
              </a:defRPr>
            </a:lvl5pPr>
          </a:lstStyle>
          <a:p>
            <a:pPr lvl="0"/>
            <a:r>
              <a:rPr lang="zh-TW" altLang="en-US"/>
              <a:t>按一下以編輯母片文字樣式</a:t>
            </a:r>
          </a:p>
          <a:p>
            <a:pPr lvl="1"/>
            <a:r>
              <a:rPr lang="zh-TW" altLang="en-US"/>
              <a:t>第二層</a:t>
            </a:r>
          </a:p>
        </p:txBody>
      </p:sp>
      <p:pic>
        <p:nvPicPr>
          <p:cNvPr id="2" name="Graphic 7">
            <a:extLst>
              <a:ext uri="{FF2B5EF4-FFF2-40B4-BE49-F238E27FC236}">
                <a16:creationId xmlns:a16="http://schemas.microsoft.com/office/drawing/2014/main" id="{356E82A2-6629-2845-E5E7-27BCC10F4E7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79230" y="517767"/>
            <a:ext cx="1187376" cy="478308"/>
          </a:xfrm>
          <a:prstGeom prst="rect">
            <a:avLst/>
          </a:prstGeom>
        </p:spPr>
      </p:pic>
    </p:spTree>
    <p:extLst>
      <p:ext uri="{BB962C8B-B14F-4D97-AF65-F5344CB8AC3E}">
        <p14:creationId xmlns:p14="http://schemas.microsoft.com/office/powerpoint/2010/main" val="3783476034"/>
      </p:ext>
    </p:extLst>
  </p:cSld>
  <p:clrMapOvr>
    <a:masterClrMapping/>
  </p:clrMapOvr>
  <p:extLst>
    <p:ext uri="{DCECCB84-F9BA-43D5-87BE-67443E8EF086}">
      <p15:sldGuideLst xmlns:p15="http://schemas.microsoft.com/office/powerpoint/2012/main">
        <p15:guide id="1" pos="215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6400" y="1346400"/>
            <a:ext cx="8256000" cy="3510000"/>
          </a:xfrm>
        </p:spPr>
        <p:txBody>
          <a:bodyPr anchor="t" anchorCtr="0"/>
          <a:lstStyle>
            <a:lvl1pPr algn="l">
              <a:defRPr sz="6000">
                <a:solidFill>
                  <a:schemeClr val="bg1"/>
                </a:solidFill>
              </a:defRPr>
            </a:lvl1pPr>
          </a:lstStyle>
          <a:p>
            <a:r>
              <a:rPr lang="en-GB"/>
              <a:t>Section divider one title style</a:t>
            </a:r>
            <a:endParaRPr lang="en-US"/>
          </a:p>
        </p:txBody>
      </p:sp>
      <p:sp>
        <p:nvSpPr>
          <p:cNvPr id="4" name="object 3"/>
          <p:cNvSpPr/>
          <p:nvPr userDrawn="1"/>
        </p:nvSpPr>
        <p:spPr>
          <a:xfrm>
            <a:off x="1" y="0"/>
            <a:ext cx="2116975" cy="6858000"/>
          </a:xfrm>
          <a:custGeom>
            <a:avLst/>
            <a:gdLst/>
            <a:ahLst/>
            <a:cxnLst/>
            <a:rect l="l" t="t" r="r" b="b"/>
            <a:pathLst>
              <a:path w="1742046" h="7772400">
                <a:moveTo>
                  <a:pt x="0" y="7772400"/>
                </a:moveTo>
                <a:lnTo>
                  <a:pt x="1742046" y="7772400"/>
                </a:lnTo>
                <a:lnTo>
                  <a:pt x="1742046" y="0"/>
                </a:lnTo>
                <a:lnTo>
                  <a:pt x="0" y="0"/>
                </a:lnTo>
                <a:lnTo>
                  <a:pt x="0" y="7772400"/>
                </a:lnTo>
                <a:close/>
              </a:path>
            </a:pathLst>
          </a:custGeom>
          <a:solidFill>
            <a:srgbClr val="00338D"/>
          </a:solidFill>
        </p:spPr>
        <p:txBody>
          <a:bodyPr wrap="square" lIns="0" tIns="0" rIns="0" bIns="0" rtlCol="0">
            <a:noAutofit/>
          </a:bodyPr>
          <a:lstStyle/>
          <a:p>
            <a:endParaRPr sz="1800">
              <a:latin typeface="微軟正黑體" panose="020B0604030504040204" pitchFamily="34" charset="-120"/>
            </a:endParaRPr>
          </a:p>
        </p:txBody>
      </p:sp>
      <p:sp>
        <p:nvSpPr>
          <p:cNvPr id="7" name="Text Placeholder 3"/>
          <p:cNvSpPr>
            <a:spLocks noGrp="1"/>
          </p:cNvSpPr>
          <p:nvPr>
            <p:ph type="body" sz="quarter" idx="11"/>
          </p:nvPr>
        </p:nvSpPr>
        <p:spPr>
          <a:xfrm>
            <a:off x="2752133" y="5036400"/>
            <a:ext cx="8230267" cy="216000"/>
          </a:xfrm>
        </p:spPr>
        <p:txBody>
          <a:bodyPr/>
          <a:lstStyle>
            <a:lvl1pPr>
              <a:defRPr sz="1600">
                <a:solidFill>
                  <a:schemeClr val="bg1"/>
                </a:solidFill>
                <a:latin typeface="+mn-ea"/>
                <a:ea typeface="+mn-ea"/>
              </a:defRPr>
            </a:lvl1pPr>
            <a:lvl2pPr>
              <a:defRPr sz="11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zh-TW" altLang="en-US"/>
              <a:t>編輯母片文字樣式</a:t>
            </a:r>
          </a:p>
        </p:txBody>
      </p:sp>
      <p:pic>
        <p:nvPicPr>
          <p:cNvPr id="3" name="Graphic 7">
            <a:extLst>
              <a:ext uri="{FF2B5EF4-FFF2-40B4-BE49-F238E27FC236}">
                <a16:creationId xmlns:a16="http://schemas.microsoft.com/office/drawing/2014/main" id="{B827B13C-5159-01E3-8D56-7F5CC16D304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6400" y="703881"/>
            <a:ext cx="914400" cy="368346"/>
          </a:xfrm>
          <a:prstGeom prst="rect">
            <a:avLst/>
          </a:prstGeom>
        </p:spPr>
      </p:pic>
    </p:spTree>
    <p:extLst>
      <p:ext uri="{BB962C8B-B14F-4D97-AF65-F5344CB8AC3E}">
        <p14:creationId xmlns:p14="http://schemas.microsoft.com/office/powerpoint/2010/main" val="290599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6165850"/>
            <a:ext cx="2462213"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noProof="0">
                <a:solidFill>
                  <a:schemeClr val="bg1"/>
                </a:solidFill>
                <a:latin typeface="Arial" panose="020B0604020202020204" pitchFamily="34" charset="0"/>
                <a:ea typeface="+mn-ea"/>
                <a:cs typeface="Arial" panose="020B0604020202020204" pitchFamily="34" charset="0"/>
              </a:rPr>
              <a:t>Document Classification: KPMG Confidential</a:t>
            </a:r>
            <a:endParaRPr lang="en-GB" sz="900" b="1" kern="1200" noProof="0">
              <a:solidFill>
                <a:schemeClr val="bg1"/>
              </a:solidFill>
              <a:latin typeface="Arial" panose="020B0604020202020204" pitchFamily="34" charset="0"/>
              <a:ea typeface="+mn-ea"/>
              <a:cs typeface="Arial" panose="020B0604020202020204" pitchFamily="34" charset="0"/>
            </a:endParaRP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hasCustomPrompt="1"/>
          </p:nvPr>
        </p:nvSpPr>
        <p:spPr>
          <a:xfrm>
            <a:off x="989012" y="4401638"/>
            <a:ext cx="6660000" cy="1080000"/>
          </a:xfrm>
        </p:spPr>
        <p:txBody>
          <a:bodyPr anchor="t"/>
          <a:lstStyle>
            <a:lvl1pPr>
              <a:spcAft>
                <a:spcPts val="600"/>
              </a:spcAft>
              <a:defRPr sz="900" b="0">
                <a:solidFill>
                  <a:schemeClr val="bg1"/>
                </a:solidFill>
                <a:latin typeface="Arial" panose="020B0604020202020204" pitchFamily="34" charset="0"/>
                <a:cs typeface="Arial" panose="020B0604020202020204" pitchFamily="34" charset="0"/>
              </a:defRPr>
            </a:lvl1pPr>
            <a:lvl2pPr>
              <a:spcAft>
                <a:spcPts val="600"/>
              </a:spcAft>
              <a:defRPr sz="900" b="0">
                <a:solidFill>
                  <a:schemeClr val="bg1"/>
                </a:solidFill>
                <a:latin typeface="Arial" panose="020B0604020202020204" pitchFamily="34" charset="0"/>
                <a:cs typeface="Arial" panose="020B0604020202020204" pitchFamily="34" charset="0"/>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4041972"/>
            <a:ext cx="2411738" cy="180000"/>
          </a:xfrm>
        </p:spPr>
        <p:txBody>
          <a:bodyPr/>
          <a:lstStyle>
            <a:lvl1pPr>
              <a:buFontTx/>
              <a:buNone/>
              <a:defRPr sz="1200" b="1">
                <a:solidFill>
                  <a:schemeClr val="bg1"/>
                </a:solidFill>
                <a:latin typeface="Arial" panose="020B0604020202020204" pitchFamily="34" charset="0"/>
                <a:cs typeface="Arial" panose="020B0604020202020204" pitchFamily="34" charset="0"/>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zh-TW" altLang="en-US"/>
              <a:t>按一下以編輯母片文字樣式</a:t>
            </a:r>
          </a:p>
        </p:txBody>
      </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267273653"/>
      </p:ext>
    </p:extLst>
  </p:cSld>
  <p:clrMapOvr>
    <a:masterClrMapping/>
  </p:clrMapOvr>
  <p:extLst>
    <p:ext uri="{DCECCB84-F9BA-43D5-87BE-67443E8EF086}">
      <p15:sldGuideLst xmlns:p15="http://schemas.microsoft.com/office/powerpoint/2012/main">
        <p15:guide id="1" orient="horz" pos="3453" userDrawn="1">
          <p15:clr>
            <a:srgbClr val="FBAE40"/>
          </p15:clr>
        </p15:guide>
        <p15:guide id="2" orient="horz" pos="265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a:xfrm>
            <a:off x="348343" y="301172"/>
            <a:ext cx="10851471" cy="533400"/>
          </a:xfrm>
          <a:prstGeom prst="rect">
            <a:avLst/>
          </a:prstGeom>
        </p:spPr>
        <p:txBody>
          <a:bodyPr/>
          <a:lstStyle>
            <a:lvl1pPr>
              <a:defRPr>
                <a:solidFill>
                  <a:schemeClr val="bg1"/>
                </a:solidFill>
              </a:defRPr>
            </a:lvl1pPr>
          </a:lstStyle>
          <a:p>
            <a:r>
              <a:rPr lang="zh-TW" altLang="en-US"/>
              <a:t>按一下以編輯母片標題樣式</a:t>
            </a:r>
            <a:endParaRPr lang="en-GB"/>
          </a:p>
        </p:txBody>
      </p:sp>
    </p:spTree>
    <p:extLst>
      <p:ext uri="{BB962C8B-B14F-4D97-AF65-F5344CB8AC3E}">
        <p14:creationId xmlns:p14="http://schemas.microsoft.com/office/powerpoint/2010/main" val="191438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只有標題">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7390AFB4-BEB4-6076-55A2-4178F4D98B19}"/>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a:off x="0" y="2518826"/>
            <a:ext cx="12192000" cy="3647024"/>
          </a:xfrm>
          <a:prstGeom prst="rect">
            <a:avLst/>
          </a:prstGeom>
        </p:spPr>
      </p:pic>
      <p:sp>
        <p:nvSpPr>
          <p:cNvPr id="5" name="標題 10">
            <a:extLst>
              <a:ext uri="{FF2B5EF4-FFF2-40B4-BE49-F238E27FC236}">
                <a16:creationId xmlns:a16="http://schemas.microsoft.com/office/drawing/2014/main" id="{29423714-85CD-DF46-68F1-423DB804F55C}"/>
              </a:ext>
            </a:extLst>
          </p:cNvPr>
          <p:cNvSpPr>
            <a:spLocks noGrp="1"/>
          </p:cNvSpPr>
          <p:nvPr>
            <p:ph type="title"/>
          </p:nvPr>
        </p:nvSpPr>
        <p:spPr>
          <a:xfrm>
            <a:off x="995363" y="523798"/>
            <a:ext cx="10204450" cy="533400"/>
          </a:xfrm>
        </p:spPr>
        <p:txBody>
          <a:bodyPr/>
          <a:lstStyle/>
          <a:p>
            <a:r>
              <a:rPr lang="zh-TW" altLang="en-US"/>
              <a:t>按一下以編輯母片標題樣式</a:t>
            </a:r>
          </a:p>
        </p:txBody>
      </p:sp>
    </p:spTree>
    <p:extLst>
      <p:ext uri="{BB962C8B-B14F-4D97-AF65-F5344CB8AC3E}">
        <p14:creationId xmlns:p14="http://schemas.microsoft.com/office/powerpoint/2010/main" val="1671564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5876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heme" Target="../theme/theme2.xml"/><Relationship Id="rId1" Type="http://schemas.openxmlformats.org/officeDocument/2006/relationships/slideLayout" Target="../slideLayouts/slideLayout10.xml"/><Relationship Id="rId4" Type="http://schemas.openxmlformats.org/officeDocument/2006/relationships/tags" Target="../tags/tag1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14.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tags" Target="../tags/tag16.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tags" Target="../tags/tag1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ags" Target="../tags/tag2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tags" Target="../tags/tag2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heme" Target="../theme/theme6.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zh-TW" altLang="en-US"/>
              <a:t>按一下以編輯母片標題樣式</a:t>
            </a:r>
            <a:endParaRPr lang="en-GB"/>
          </a:p>
        </p:txBody>
      </p:sp>
      <p:sp>
        <p:nvSpPr>
          <p:cNvPr id="3" name="Text Placeholder 2"/>
          <p:cNvSpPr>
            <a:spLocks noGrp="1"/>
          </p:cNvSpPr>
          <p:nvPr>
            <p:ph type="body" idx="1"/>
          </p:nvPr>
        </p:nvSpPr>
        <p:spPr>
          <a:xfrm>
            <a:off x="995362" y="1330324"/>
            <a:ext cx="10200683" cy="4835526"/>
          </a:xfrm>
          <a:prstGeom prst="rect">
            <a:avLst/>
          </a:prstGeom>
        </p:spPr>
        <p:txBody>
          <a:bodyPr vert="horz" lIns="0" tIns="0" rIns="0" bIns="0" rtlCol="0" anchor="t" anchorCtr="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29" name="Shape 8"/>
          <p:cNvSpPr txBox="1">
            <a:spLocks/>
          </p:cNvSpPr>
          <p:nvPr userDrawn="1"/>
        </p:nvSpPr>
        <p:spPr>
          <a:xfrm>
            <a:off x="10946607" y="6416676"/>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accent2"/>
                </a:solidFill>
                <a:latin typeface="Arial" panose="020B0604020202020204" pitchFamily="34" charset="0"/>
                <a:ea typeface="Arial"/>
                <a:cs typeface="Arial" panose="020B0604020202020204" pitchFamily="34" charset="0"/>
              </a:rPr>
              <a:pPr algn="r"/>
              <a:t>‹#›</a:t>
            </a:fld>
            <a:endParaRPr lang="en-GB" sz="1000" b="1">
              <a:solidFill>
                <a:schemeClr val="accent2"/>
              </a:solidFill>
              <a:latin typeface="Arial" panose="020B0604020202020204" pitchFamily="34" charset="0"/>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11"/>
            </p:custDataLst>
          </p:nvPr>
        </p:nvSpPr>
        <p:spPr>
          <a:xfrm>
            <a:off x="8967794" y="64452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416676"/>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1"/>
              </a:ext>
            </a:extLst>
          </p:cNvPr>
          <p:cNvSpPr txBox="1"/>
          <p:nvPr userDrawn="1">
            <p:custDataLst>
              <p:tags r:id="rId12"/>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lumMod val="65000"/>
                  </a:schemeClr>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3521449419"/>
      </p:ext>
    </p:extLst>
  </p:cSld>
  <p:clrMap bg1="lt1" tx1="dk1" bg2="lt2" tx2="dk2" accent1="accent1" accent2="accent2" accent3="accent3" accent4="accent4" accent5="accent5" accent6="accent6" hlink="hlink" folHlink="folHlink"/>
  <p:sldLayoutIdLst>
    <p:sldLayoutId id="2147483766" r:id="rId1"/>
    <p:sldLayoutId id="2147483712" r:id="rId2"/>
    <p:sldLayoutId id="2147483664" r:id="rId3"/>
    <p:sldLayoutId id="2147483787" r:id="rId4"/>
    <p:sldLayoutId id="2147483788" r:id="rId5"/>
    <p:sldLayoutId id="2147483667" r:id="rId6"/>
    <p:sldLayoutId id="2147483795" r:id="rId7"/>
    <p:sldLayoutId id="2147483796" r:id="rId8"/>
    <p:sldLayoutId id="2147483797" r:id="rId9"/>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spcAft>
          <a:spcPts val="600"/>
        </a:spcAft>
        <a:buFontTx/>
        <a:buNone/>
        <a:defRPr sz="20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6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6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627" userDrawn="1">
          <p15:clr>
            <a:srgbClr val="F26B43"/>
          </p15:clr>
        </p15:guide>
        <p15:guide id="3" pos="7055" userDrawn="1">
          <p15:clr>
            <a:srgbClr val="F26B43"/>
          </p15:clr>
        </p15:guide>
        <p15:guide id="4" orient="horz" pos="838" userDrawn="1">
          <p15:clr>
            <a:srgbClr val="F26B43"/>
          </p15:clr>
        </p15:guide>
        <p15:guide id="5" orient="horz" pos="612" userDrawn="1">
          <p15:clr>
            <a:srgbClr val="F26B43"/>
          </p15:clr>
        </p15:guide>
        <p15:guide id="6" orient="horz" pos="272" userDrawn="1">
          <p15:clr>
            <a:srgbClr val="F26B43"/>
          </p15:clr>
        </p15:guide>
        <p15:guide id="7" pos="3931" userDrawn="1">
          <p15:clr>
            <a:srgbClr val="F26B43"/>
          </p15:clr>
        </p15:guide>
        <p15:guide id="8" pos="3749" userDrawn="1">
          <p15:clr>
            <a:srgbClr val="F26B43"/>
          </p15:clr>
        </p15:guide>
        <p15:guide id="9"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zh-TW" altLang="en-US"/>
              <a:t>按一下以編輯母片標題樣式</a:t>
            </a:r>
            <a:endParaRPr lang="en-GB"/>
          </a:p>
        </p:txBody>
      </p:sp>
      <p:sp>
        <p:nvSpPr>
          <p:cNvPr id="3" name="Text Placeholder 2"/>
          <p:cNvSpPr>
            <a:spLocks noGrp="1"/>
          </p:cNvSpPr>
          <p:nvPr>
            <p:ph type="body" idx="1"/>
          </p:nvPr>
        </p:nvSpPr>
        <p:spPr>
          <a:xfrm>
            <a:off x="995362" y="1330324"/>
            <a:ext cx="10200683" cy="4835526"/>
          </a:xfrm>
          <a:prstGeom prst="rect">
            <a:avLst/>
          </a:prstGeom>
        </p:spPr>
        <p:txBody>
          <a:bodyPr vert="horz" lIns="0" tIns="0" rIns="0" bIns="0" rtlCol="0" anchor="t" anchorCtr="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29" name="Shape 8"/>
          <p:cNvSpPr txBox="1">
            <a:spLocks/>
          </p:cNvSpPr>
          <p:nvPr userDrawn="1"/>
        </p:nvSpPr>
        <p:spPr>
          <a:xfrm>
            <a:off x="10946607" y="6416676"/>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accent2"/>
                </a:solidFill>
                <a:latin typeface="Arial" panose="020B0604020202020204" pitchFamily="34" charset="0"/>
                <a:ea typeface="Arial"/>
                <a:cs typeface="Arial" panose="020B0604020202020204" pitchFamily="34" charset="0"/>
              </a:rPr>
              <a:pPr algn="r"/>
              <a:t>‹#›</a:t>
            </a:fld>
            <a:endParaRPr lang="en-GB" sz="1000" b="1">
              <a:solidFill>
                <a:schemeClr val="accent2"/>
              </a:solidFill>
              <a:latin typeface="Arial" panose="020B0604020202020204" pitchFamily="34" charset="0"/>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3"/>
            </p:custDataLst>
          </p:nvPr>
        </p:nvSpPr>
        <p:spPr>
          <a:xfrm>
            <a:off x="8967794" y="64452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416676"/>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5" name="TextBox 7">
            <a:extLst>
              <a:ext uri="{FF2B5EF4-FFF2-40B4-BE49-F238E27FC236}">
                <a16:creationId xmlns:a16="http://schemas.microsoft.com/office/drawing/2014/main" id="{7FDC159A-D33F-E1AC-66C2-F578E2233903}"/>
              </a:ext>
              <a:ext uri="{C183D7F6-B498-43B3-948B-1728B52AA6E4}">
                <adec:decorative xmlns:adec="http://schemas.microsoft.com/office/drawing/2017/decorative" val="1"/>
              </a:ext>
            </a:extLst>
          </p:cNvPr>
          <p:cNvSpPr txBox="1"/>
          <p:nvPr userDrawn="1">
            <p:custDataLst>
              <p:tags r:id="rId4"/>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lumMod val="65000"/>
                  </a:schemeClr>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566938133"/>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spcAft>
          <a:spcPts val="600"/>
        </a:spcAft>
        <a:buFontTx/>
        <a:buNone/>
        <a:defRPr sz="2000" b="1" kern="1200">
          <a:solidFill>
            <a:schemeClr val="accent2"/>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6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6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pos="3931">
          <p15:clr>
            <a:srgbClr val="F26B43"/>
          </p15:clr>
        </p15:guide>
        <p15:guide id="8" pos="3749">
          <p15:clr>
            <a:srgbClr val="F26B43"/>
          </p15:clr>
        </p15:guide>
        <p15:guide id="9"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4"/>
            <a:ext cx="10200683" cy="483552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416676"/>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accent2"/>
                </a:solidFill>
                <a:latin typeface="Arial" panose="020B0604020202020204" pitchFamily="34" charset="0"/>
                <a:ea typeface="Arial"/>
                <a:cs typeface="Arial" panose="020B0604020202020204" pitchFamily="34" charset="0"/>
              </a:rPr>
              <a:pPr algn="r"/>
              <a:t>‹#›</a:t>
            </a:fld>
            <a:endParaRPr lang="en-GB" sz="1000" b="1">
              <a:solidFill>
                <a:schemeClr val="accent2"/>
              </a:solidFill>
              <a:latin typeface="Arial" panose="020B0604020202020204" pitchFamily="34" charset="0"/>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8"/>
            </p:custDataLst>
          </p:nvPr>
        </p:nvSpPr>
        <p:spPr>
          <a:xfrm>
            <a:off x="8967794" y="64452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416676"/>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8" name="TextBox 7">
            <a:extLst>
              <a:ext uri="{C183D7F6-B498-43B3-948B-1728B52AA6E4}">
                <adec:decorative xmlns:adec="http://schemas.microsoft.com/office/drawing/2017/decorative" val="1"/>
              </a:ext>
            </a:extLst>
          </p:cNvPr>
          <p:cNvSpPr txBox="1"/>
          <p:nvPr userDrawn="1">
            <p:custDataLst>
              <p:tags r:id="rId9"/>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sz="600" kern="1200" noProof="0">
                <a:solidFill>
                  <a:schemeClr val="bg1">
                    <a:lumMod val="65000"/>
                  </a:schemeClr>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950086799"/>
      </p:ext>
    </p:extLst>
  </p:cSld>
  <p:clrMap bg1="lt1" tx1="dk1" bg2="lt2" tx2="dk2" accent1="accent1" accent2="accent2" accent3="accent3" accent4="accent4" accent5="accent5" accent6="accent6" hlink="hlink" folHlink="folHlink"/>
  <p:sldLayoutIdLst>
    <p:sldLayoutId id="2147483846" r:id="rId1"/>
    <p:sldLayoutId id="2147483890" r:id="rId2"/>
    <p:sldLayoutId id="2147483891" r:id="rId3"/>
    <p:sldLayoutId id="2147483892" r:id="rId4"/>
    <p:sldLayoutId id="2147483893" r:id="rId5"/>
    <p:sldLayoutId id="2147483894" r:id="rId6"/>
  </p:sldLayoutIdLs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1200"/>
        </a:spcBef>
        <a:spcAft>
          <a:spcPts val="600"/>
        </a:spcAft>
        <a:buFontTx/>
        <a:buNone/>
        <a:defRPr sz="20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8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6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6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pos="3931">
          <p15:clr>
            <a:srgbClr val="F26B43"/>
          </p15:clr>
        </p15:guide>
        <p15:guide id="8" pos="3749">
          <p15:clr>
            <a:srgbClr val="F26B43"/>
          </p15:clr>
        </p15:guide>
        <p15:guide id="9" orient="horz" pos="40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3200" y="442759"/>
            <a:ext cx="10185600" cy="518400"/>
          </a:xfrm>
          <a:prstGeom prst="rect">
            <a:avLst/>
          </a:prstGeom>
        </p:spPr>
        <p:txBody>
          <a:bodyPr vert="horz" lIns="0" tIns="0" rIns="0" bIns="0" rtlCol="0" anchor="t" anchorCtr="0">
            <a:noAutofit/>
          </a:bodyPr>
          <a:lstStyle/>
          <a:p>
            <a:r>
              <a:rPr lang="zh-TW" altLang="en-US"/>
              <a:t>按一下以編輯母片標題樣式</a:t>
            </a:r>
            <a:endParaRPr lang="en-US"/>
          </a:p>
        </p:txBody>
      </p:sp>
      <p:sp>
        <p:nvSpPr>
          <p:cNvPr id="3" name="Text Placeholder 2"/>
          <p:cNvSpPr>
            <a:spLocks noGrp="1"/>
          </p:cNvSpPr>
          <p:nvPr>
            <p:ph type="body" idx="1"/>
          </p:nvPr>
        </p:nvSpPr>
        <p:spPr>
          <a:xfrm>
            <a:off x="1003200" y="1211264"/>
            <a:ext cx="10185600" cy="4581137"/>
          </a:xfrm>
          <a:prstGeom prst="rect">
            <a:avLst/>
          </a:prstGeom>
        </p:spPr>
        <p:txBody>
          <a:bodyPr vert="horz" lIns="0" tIns="0" rIns="0" bIns="0" rtlCol="0" anchor="t" anchorCtr="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Shape 8">
            <a:extLst>
              <a:ext uri="{FF2B5EF4-FFF2-40B4-BE49-F238E27FC236}">
                <a16:creationId xmlns:a16="http://schemas.microsoft.com/office/drawing/2014/main" id="{E8AB75D9-D908-A782-6F2B-DCAC8B089787}"/>
              </a:ext>
            </a:extLst>
          </p:cNvPr>
          <p:cNvSpPr txBox="1">
            <a:spLocks/>
          </p:cNvSpPr>
          <p:nvPr userDrawn="1"/>
        </p:nvSpPr>
        <p:spPr>
          <a:xfrm>
            <a:off x="10946607" y="6416676"/>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accent2"/>
                </a:solidFill>
                <a:latin typeface="Arial" panose="020B0604020202020204" pitchFamily="34" charset="0"/>
                <a:ea typeface="Arial"/>
                <a:cs typeface="Arial" panose="020B0604020202020204" pitchFamily="34" charset="0"/>
              </a:rPr>
              <a:pPr algn="r"/>
              <a:t>‹#›</a:t>
            </a:fld>
            <a:endParaRPr lang="en-GB" sz="1000" b="1">
              <a:solidFill>
                <a:schemeClr val="accent2"/>
              </a:solidFill>
              <a:latin typeface="Arial" panose="020B0604020202020204" pitchFamily="34" charset="0"/>
              <a:ea typeface="Arial"/>
              <a:cs typeface="Arial" panose="020B0604020202020204" pitchFamily="34" charset="0"/>
            </a:endParaRPr>
          </a:p>
        </p:txBody>
      </p:sp>
      <p:sp>
        <p:nvSpPr>
          <p:cNvPr id="5" name="TextBox 24">
            <a:extLst>
              <a:ext uri="{FF2B5EF4-FFF2-40B4-BE49-F238E27FC236}">
                <a16:creationId xmlns:a16="http://schemas.microsoft.com/office/drawing/2014/main" id="{673B49F0-937F-EAAA-F5F9-FD41DCBF0B3B}"/>
              </a:ext>
              <a:ext uri="{C183D7F6-B498-43B3-948B-1728B52AA6E4}">
                <adec:decorative xmlns:adec="http://schemas.microsoft.com/office/drawing/2017/decorative" val="1"/>
              </a:ext>
            </a:extLst>
          </p:cNvPr>
          <p:cNvSpPr txBox="1"/>
          <p:nvPr userDrawn="1">
            <p:custDataLst>
              <p:tags r:id="rId3"/>
            </p:custDataLst>
          </p:nvPr>
        </p:nvSpPr>
        <p:spPr>
          <a:xfrm>
            <a:off x="8967794" y="64452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sp>
        <p:nvSpPr>
          <p:cNvPr id="6" name="Graphic 8">
            <a:extLst>
              <a:ext uri="{FF2B5EF4-FFF2-40B4-BE49-F238E27FC236}">
                <a16:creationId xmlns:a16="http://schemas.microsoft.com/office/drawing/2014/main" id="{752FADC7-6BE9-7620-6541-CE9D4FCB7126}"/>
              </a:ext>
            </a:extLst>
          </p:cNvPr>
          <p:cNvSpPr/>
          <p:nvPr userDrawn="1"/>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7" name="TextBox 7">
            <a:extLst>
              <a:ext uri="{FF2B5EF4-FFF2-40B4-BE49-F238E27FC236}">
                <a16:creationId xmlns:a16="http://schemas.microsoft.com/office/drawing/2014/main" id="{503389AD-23C8-E8CA-B00C-6E6E9B4BDA0F}"/>
              </a:ext>
              <a:ext uri="{C183D7F6-B498-43B3-948B-1728B52AA6E4}">
                <adec:decorative xmlns:adec="http://schemas.microsoft.com/office/drawing/2017/decorative" val="1"/>
              </a:ext>
            </a:extLst>
          </p:cNvPr>
          <p:cNvSpPr txBox="1"/>
          <p:nvPr userDrawn="1">
            <p:custDataLst>
              <p:tags r:id="rId4"/>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3883875682"/>
      </p:ext>
    </p:extLst>
  </p:cSld>
  <p:clrMap bg1="lt1" tx1="dk1" bg2="lt2" tx2="dk2" accent1="accent1" accent2="accent2" accent3="accent3" accent4="accent4" accent5="accent5" accent6="accent6" hlink="hlink" folHlink="folHlink"/>
  <p:sldLayoutIdLst>
    <p:sldLayoutId id="2147483932" r:id="rId1"/>
  </p:sldLayoutIdLst>
  <p:txStyles>
    <p:titleStyle>
      <a:lvl1pPr marL="0" indent="0" algn="l" defTabSz="914377" rtl="0" eaLnBrk="1" latinLnBrk="0" hangingPunct="1">
        <a:lnSpc>
          <a:spcPct val="100000"/>
        </a:lnSpc>
        <a:spcBef>
          <a:spcPts val="0"/>
        </a:spcBef>
        <a:spcAft>
          <a:spcPts val="0"/>
        </a:spcAft>
        <a:buFontTx/>
        <a:buNone/>
        <a:defRPr lang="en-US" altLang="en-US" sz="3200" b="0" kern="1200" spc="0" dirty="0">
          <a:solidFill>
            <a:schemeClr val="tx2"/>
          </a:solidFill>
          <a:latin typeface="+mj-ea"/>
          <a:ea typeface="+mj-ea"/>
          <a:cs typeface="+mn-cs"/>
        </a:defRPr>
      </a:lvl1pPr>
    </p:titleStyle>
    <p:bodyStyle>
      <a:lvl1pPr marL="0" indent="0" algn="l" defTabSz="914377" rtl="0" eaLnBrk="1" latinLnBrk="0" hangingPunct="1">
        <a:lnSpc>
          <a:spcPct val="130000"/>
        </a:lnSpc>
        <a:spcBef>
          <a:spcPts val="0"/>
        </a:spcBef>
        <a:spcAft>
          <a:spcPts val="600"/>
        </a:spcAft>
        <a:buFontTx/>
        <a:buNone/>
        <a:defRPr sz="1600" b="0" kern="1200">
          <a:solidFill>
            <a:schemeClr val="tx2"/>
          </a:solidFill>
          <a:latin typeface="+mn-lt"/>
          <a:ea typeface="+mn-ea"/>
          <a:cs typeface="+mn-cs"/>
        </a:defRPr>
      </a:lvl1pPr>
      <a:lvl2pPr marL="0" indent="0" algn="l" defTabSz="914377" rtl="0" eaLnBrk="1" latinLnBrk="0" hangingPunct="1">
        <a:lnSpc>
          <a:spcPct val="130000"/>
        </a:lnSpc>
        <a:spcBef>
          <a:spcPts val="0"/>
        </a:spcBef>
        <a:spcAft>
          <a:spcPts val="600"/>
        </a:spcAft>
        <a:buFontTx/>
        <a:buNone/>
        <a:defRPr sz="1800" kern="1200">
          <a:solidFill>
            <a:schemeClr val="tx2"/>
          </a:solidFill>
          <a:latin typeface="+mn-lt"/>
          <a:ea typeface="+mn-ea"/>
          <a:cs typeface="+mn-cs"/>
        </a:defRPr>
      </a:lvl2pPr>
      <a:lvl3pPr marL="284393" indent="-284393"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2"/>
          </a:solidFill>
          <a:latin typeface="+mn-lt"/>
          <a:ea typeface="+mn-ea"/>
          <a:cs typeface="+mn-cs"/>
        </a:defRPr>
      </a:lvl3pPr>
      <a:lvl4pPr marL="575986" indent="-230394"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4pPr>
      <a:lvl5pPr marL="824379" indent="-284393"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200" kern="1200" baseline="0">
          <a:solidFill>
            <a:schemeClr val="tx2"/>
          </a:solidFill>
          <a:latin typeface="+mn-lt"/>
          <a:ea typeface="+mn-ea"/>
          <a:cs typeface="+mn-cs"/>
        </a:defRPr>
      </a:lvl5pPr>
      <a:lvl6pPr marL="1097973" indent="-230394"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6pPr>
      <a:lvl7pPr marL="1371566" indent="-284393"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7pPr>
      <a:lvl8pPr marL="1645159" indent="-228594" algn="l" defTabSz="914377"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57">
          <p15:clr>
            <a:srgbClr val="F26B43"/>
          </p15:clr>
        </p15:guide>
        <p15:guide id="2" pos="470">
          <p15:clr>
            <a:srgbClr val="F26B43"/>
          </p15:clr>
        </p15:guide>
        <p15:guide id="3" pos="5291">
          <p15:clr>
            <a:srgbClr val="F26B43"/>
          </p15:clr>
        </p15:guide>
        <p15:guide id="4" orient="horz" pos="763">
          <p15:clr>
            <a:srgbClr val="F26B43"/>
          </p15:clr>
        </p15:guide>
        <p15:guide id="5" orient="horz" pos="608">
          <p15:clr>
            <a:srgbClr val="F26B43"/>
          </p15:clr>
        </p15:guide>
        <p15:guide id="6" orient="horz" pos="272">
          <p15:clr>
            <a:srgbClr val="F26B43"/>
          </p15:clr>
        </p15:guide>
        <p15:guide id="7" pos="2812">
          <p15:clr>
            <a:srgbClr val="F26B43"/>
          </p15:clr>
        </p15:guide>
        <p15:guide id="8" pos="29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1"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3" y="1330324"/>
            <a:ext cx="10200683" cy="483552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0946607" y="6416676"/>
            <a:ext cx="242487"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chemeClr val="accent2"/>
                </a:solidFill>
                <a:latin typeface="Arial" panose="020B0604020202020204" pitchFamily="34" charset="0"/>
                <a:ea typeface="Arial"/>
                <a:cs typeface="Arial" panose="020B0604020202020204" pitchFamily="34" charset="0"/>
              </a:rPr>
              <a:pPr algn="r"/>
              <a:t>‹#›</a:t>
            </a:fld>
            <a:endParaRPr lang="en-GB" sz="1000" b="1">
              <a:solidFill>
                <a:schemeClr val="accent2"/>
              </a:solidFill>
              <a:latin typeface="Arial" panose="020B0604020202020204" pitchFamily="34" charset="0"/>
              <a:ea typeface="Arial"/>
              <a:cs typeface="Arial" panose="020B0604020202020204" pitchFamily="34" charset="0"/>
            </a:endParaRPr>
          </a:p>
        </p:txBody>
      </p:sp>
      <p:sp>
        <p:nvSpPr>
          <p:cNvPr id="25" name="TextBox 24">
            <a:extLst>
              <a:ext uri="{C183D7F6-B498-43B3-948B-1728B52AA6E4}">
                <adec:decorative xmlns:adec="http://schemas.microsoft.com/office/drawing/2017/decorative" val="1"/>
              </a:ext>
            </a:extLst>
          </p:cNvPr>
          <p:cNvSpPr txBox="1"/>
          <p:nvPr userDrawn="1">
            <p:custDataLst>
              <p:tags r:id="rId3"/>
            </p:custDataLst>
          </p:nvPr>
        </p:nvSpPr>
        <p:spPr>
          <a:xfrm>
            <a:off x="8967795" y="6445215"/>
            <a:ext cx="1866200" cy="92333"/>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F024B3B3-3138-44BB-8DDD-6BDCEF24DEDC}"/>
              </a:ext>
            </a:extLst>
          </p:cNvPr>
          <p:cNvCxnSpPr/>
          <p:nvPr userDrawn="1"/>
        </p:nvCxnSpPr>
        <p:spPr>
          <a:xfrm>
            <a:off x="10928548" y="6416676"/>
            <a:ext cx="0" cy="14941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Graphic 8">
            <a:extLst>
              <a:ext uri="{FF2B5EF4-FFF2-40B4-BE49-F238E27FC236}">
                <a16:creationId xmlns:a16="http://schemas.microsoft.com/office/drawing/2014/main" id="{9AC77B96-D96C-4FA2-858B-DEE0A3A7B7B6}"/>
              </a:ext>
            </a:extLst>
          </p:cNvPr>
          <p:cNvSpPr/>
          <p:nvPr/>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sz="1800"/>
          </a:p>
        </p:txBody>
      </p:sp>
      <p:sp>
        <p:nvSpPr>
          <p:cNvPr id="8" name="TextBox 7">
            <a:extLst>
              <a:ext uri="{C183D7F6-B498-43B3-948B-1728B52AA6E4}">
                <adec:decorative xmlns:adec="http://schemas.microsoft.com/office/drawing/2017/decorative" val="1"/>
              </a:ext>
            </a:extLst>
          </p:cNvPr>
          <p:cNvSpPr txBox="1"/>
          <p:nvPr userDrawn="1">
            <p:custDataLst>
              <p:tags r:id="rId4"/>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Arial" panose="020B0604020202020204" pitchFamily="34" charset="0"/>
                <a:ea typeface="+mn-ea"/>
                <a:cs typeface="Arial" panose="020B0604020202020204" pitchFamily="34" charset="0"/>
              </a:rPr>
              <a:t>© 2025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699136970"/>
      </p:ext>
    </p:extLst>
  </p:cSld>
  <p:clrMap bg1="lt1" tx1="dk1" bg2="lt2" tx2="dk2" accent1="accent1" accent2="accent2" accent3="accent3" accent4="accent4" accent5="accent5" accent6="accent6" hlink="hlink" folHlink="folHlink"/>
  <p:sldLayoutIdLst>
    <p:sldLayoutId id="2147483959" r:id="rId1"/>
  </p:sldLayoutIdLst>
  <p:txStyles>
    <p:titleStyle>
      <a:lvl1pPr algn="l" defTabSz="914377"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377" rtl="0" eaLnBrk="1" latinLnBrk="0" hangingPunct="1">
        <a:lnSpc>
          <a:spcPct val="100000"/>
        </a:lnSpc>
        <a:spcBef>
          <a:spcPts val="1200"/>
        </a:spcBef>
        <a:spcAft>
          <a:spcPts val="600"/>
        </a:spcAft>
        <a:buFontTx/>
        <a:buNone/>
        <a:defRPr sz="2000" b="1" kern="1200">
          <a:solidFill>
            <a:schemeClr val="accent2"/>
          </a:solidFill>
          <a:latin typeface="+mn-lt"/>
          <a:ea typeface="+mn-ea"/>
          <a:cs typeface="+mn-cs"/>
        </a:defRPr>
      </a:lvl1pPr>
      <a:lvl2pPr marL="0" indent="0" algn="l" defTabSz="914377" rtl="0" eaLnBrk="1" latinLnBrk="0" hangingPunct="1">
        <a:lnSpc>
          <a:spcPct val="130000"/>
        </a:lnSpc>
        <a:spcBef>
          <a:spcPts val="600"/>
        </a:spcBef>
        <a:spcAft>
          <a:spcPts val="600"/>
        </a:spcAft>
        <a:buFontTx/>
        <a:buNone/>
        <a:defRPr sz="1800" kern="1200">
          <a:solidFill>
            <a:schemeClr val="tx1"/>
          </a:solidFill>
          <a:latin typeface="+mn-lt"/>
          <a:ea typeface="+mn-ea"/>
          <a:cs typeface="+mn-cs"/>
        </a:defRPr>
      </a:lvl2pPr>
      <a:lvl3pPr marL="251994" indent="-251994" algn="l" defTabSz="914377" rtl="0" eaLnBrk="1" latinLnBrk="0" hangingPunct="1">
        <a:lnSpc>
          <a:spcPct val="100000"/>
        </a:lnSpc>
        <a:spcBef>
          <a:spcPts val="0"/>
        </a:spcBef>
        <a:spcAft>
          <a:spcPts val="600"/>
        </a:spcAft>
        <a:buClrTx/>
        <a:buFont typeface="Wingdings" panose="05000000000000000000" pitchFamily="2" charset="2"/>
        <a:buChar char="l"/>
        <a:defRPr sz="1600" kern="1200">
          <a:solidFill>
            <a:schemeClr val="tx1"/>
          </a:solidFill>
          <a:latin typeface="+mn-lt"/>
          <a:ea typeface="+mn-ea"/>
          <a:cs typeface="+mn-cs"/>
        </a:defRPr>
      </a:lvl3pPr>
      <a:lvl4pPr marL="539987" indent="-287993" algn="l" defTabSz="914377" rtl="0" eaLnBrk="1" latinLnBrk="0" hangingPunct="1">
        <a:lnSpc>
          <a:spcPct val="100000"/>
        </a:lnSpc>
        <a:spcBef>
          <a:spcPts val="0"/>
        </a:spcBef>
        <a:spcAft>
          <a:spcPts val="600"/>
        </a:spcAft>
        <a:buClrTx/>
        <a:buSzPct val="90000"/>
        <a:buFont typeface="Wingdings" panose="05000000000000000000" pitchFamily="2" charset="2"/>
        <a:buChar char="n"/>
        <a:defRPr sz="1600" kern="1200">
          <a:solidFill>
            <a:schemeClr val="tx1"/>
          </a:solidFill>
          <a:latin typeface="+mn-lt"/>
          <a:ea typeface="+mn-ea"/>
          <a:cs typeface="+mn-cs"/>
        </a:defRPr>
      </a:lvl4pPr>
      <a:lvl5pPr marL="827979" indent="-287993" algn="l" defTabSz="914377"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tx1"/>
          </a:solidFill>
          <a:latin typeface="+mn-lt"/>
          <a:ea typeface="+mn-ea"/>
          <a:cs typeface="+mn-cs"/>
        </a:defRPr>
      </a:lvl5pPr>
      <a:lvl6pPr marL="719121" indent="-180970" algn="l" defTabSz="914377"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16" indent="-177796" algn="l" defTabSz="914377"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12" indent="-177796" algn="l" defTabSz="914377"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269" indent="-182558" algn="l" defTabSz="914377"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guide id="7" pos="3931">
          <p15:clr>
            <a:srgbClr val="F26B43"/>
          </p15:clr>
        </p15:guide>
        <p15:guide id="8" pos="3749">
          <p15:clr>
            <a:srgbClr val="F26B43"/>
          </p15:clr>
        </p15:guide>
        <p15:guide id="9" orient="horz" pos="40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3200" y="625955"/>
            <a:ext cx="10185600" cy="518400"/>
          </a:xfrm>
          <a:prstGeom prst="rect">
            <a:avLst/>
          </a:prstGeom>
        </p:spPr>
        <p:txBody>
          <a:bodyPr vert="horz" lIns="0" tIns="0" rIns="0" bIns="0" rtlCol="0" anchor="b" anchorCtr="0">
            <a:noAutofit/>
          </a:bodyPr>
          <a:lstStyle/>
          <a:p>
            <a:r>
              <a:rPr lang="zh-TW" altLang="en-US"/>
              <a:t>中文</a:t>
            </a:r>
            <a:r>
              <a:rPr lang="en-US" altLang="zh-TW"/>
              <a:t>noto</a:t>
            </a:r>
            <a:r>
              <a:rPr lang="zh-TW" altLang="en-US"/>
              <a:t> </a:t>
            </a:r>
            <a:r>
              <a:rPr lang="en-US" altLang="zh-TW"/>
              <a:t>regular/EN-universe33pt</a:t>
            </a:r>
            <a:endParaRPr lang="en-US"/>
          </a:p>
        </p:txBody>
      </p:sp>
      <p:sp>
        <p:nvSpPr>
          <p:cNvPr id="3" name="Text Placeholder 2"/>
          <p:cNvSpPr>
            <a:spLocks noGrp="1"/>
          </p:cNvSpPr>
          <p:nvPr>
            <p:ph type="body" idx="1"/>
          </p:nvPr>
        </p:nvSpPr>
        <p:spPr>
          <a:xfrm>
            <a:off x="992777" y="1412876"/>
            <a:ext cx="10206508" cy="4392613"/>
          </a:xfrm>
          <a:prstGeom prst="rect">
            <a:avLst/>
          </a:prstGeom>
        </p:spPr>
        <p:txBody>
          <a:bodyPr vert="horz" lIns="0" tIns="0" rIns="0" bIns="0" rtlCol="0" anchor="t" anchorCtr="0">
            <a:no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Shape 8">
            <a:extLst>
              <a:ext uri="{FF2B5EF4-FFF2-40B4-BE49-F238E27FC236}">
                <a16:creationId xmlns:a16="http://schemas.microsoft.com/office/drawing/2014/main" id="{05762364-7407-76BD-37BB-781431A580C4}"/>
              </a:ext>
            </a:extLst>
          </p:cNvPr>
          <p:cNvSpPr txBox="1">
            <a:spLocks/>
          </p:cNvSpPr>
          <p:nvPr userDrawn="1"/>
        </p:nvSpPr>
        <p:spPr>
          <a:xfrm>
            <a:off x="10946607" y="6416676"/>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b="1" smtClean="0">
                <a:solidFill>
                  <a:srgbClr val="3D2D7F"/>
                </a:solidFill>
                <a:latin typeface="Arial" panose="020B0604020202020204" pitchFamily="34" charset="0"/>
                <a:ea typeface="Arial"/>
                <a:cs typeface="Arial" panose="020B0604020202020204" pitchFamily="34" charset="0"/>
              </a:rPr>
              <a:pPr algn="r"/>
              <a:t>‹#›</a:t>
            </a:fld>
            <a:endParaRPr lang="en-GB" sz="1000" b="1">
              <a:solidFill>
                <a:srgbClr val="3D2D7F"/>
              </a:solidFill>
              <a:latin typeface="Arial" panose="020B0604020202020204" pitchFamily="34" charset="0"/>
              <a:ea typeface="Arial"/>
              <a:cs typeface="Arial" panose="020B0604020202020204" pitchFamily="34" charset="0"/>
            </a:endParaRPr>
          </a:p>
        </p:txBody>
      </p:sp>
      <p:sp>
        <p:nvSpPr>
          <p:cNvPr id="5" name="TextBox 24">
            <a:extLst>
              <a:ext uri="{FF2B5EF4-FFF2-40B4-BE49-F238E27FC236}">
                <a16:creationId xmlns:a16="http://schemas.microsoft.com/office/drawing/2014/main" id="{88CC9892-9105-7026-53E8-EA7BCE080C77}"/>
              </a:ext>
              <a:ext uri="{C183D7F6-B498-43B3-948B-1728B52AA6E4}">
                <adec:decorative xmlns:adec="http://schemas.microsoft.com/office/drawing/2017/decorative" val="1"/>
              </a:ext>
            </a:extLst>
          </p:cNvPr>
          <p:cNvSpPr txBox="1"/>
          <p:nvPr userDrawn="1">
            <p:custDataLst>
              <p:tags r:id="rId36"/>
            </p:custDataLst>
          </p:nvPr>
        </p:nvSpPr>
        <p:spPr>
          <a:xfrm>
            <a:off x="8967794" y="6445215"/>
            <a:ext cx="186620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 b="0" kern="1200" noProof="0">
                <a:solidFill>
                  <a:schemeClr val="bg1">
                    <a:lumMod val="65000"/>
                  </a:schemeClr>
                </a:solidFill>
                <a:latin typeface="Arial" panose="020B0604020202020204" pitchFamily="34" charset="0"/>
                <a:ea typeface="+mn-ea"/>
                <a:cs typeface="Arial" panose="020B0604020202020204" pitchFamily="34" charset="0"/>
              </a:rPr>
              <a:t>Document Classification: KPMG Confidential</a:t>
            </a:r>
            <a:endParaRPr lang="en-GB" sz="600" b="0" kern="1200" noProof="0">
              <a:solidFill>
                <a:schemeClr val="bg1">
                  <a:lumMod val="65000"/>
                </a:schemeClr>
              </a:solidFill>
              <a:latin typeface="Arial" panose="020B0604020202020204" pitchFamily="34" charset="0"/>
              <a:ea typeface="+mn-ea"/>
              <a:cs typeface="Arial" panose="020B0604020202020204" pitchFamily="34" charset="0"/>
            </a:endParaRPr>
          </a:p>
        </p:txBody>
      </p:sp>
      <p:sp>
        <p:nvSpPr>
          <p:cNvPr id="6" name="Graphic 8">
            <a:extLst>
              <a:ext uri="{FF2B5EF4-FFF2-40B4-BE49-F238E27FC236}">
                <a16:creationId xmlns:a16="http://schemas.microsoft.com/office/drawing/2014/main" id="{5EFD992D-4B38-1241-7BDC-458CC59892E0}"/>
              </a:ext>
            </a:extLst>
          </p:cNvPr>
          <p:cNvSpPr/>
          <p:nvPr userDrawn="1"/>
        </p:nvSpPr>
        <p:spPr>
          <a:xfrm>
            <a:off x="1003200" y="6416675"/>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endParaRPr lang="en-GB"/>
          </a:p>
        </p:txBody>
      </p:sp>
      <p:sp>
        <p:nvSpPr>
          <p:cNvPr id="7" name="TextBox 7">
            <a:extLst>
              <a:ext uri="{FF2B5EF4-FFF2-40B4-BE49-F238E27FC236}">
                <a16:creationId xmlns:a16="http://schemas.microsoft.com/office/drawing/2014/main" id="{CEBF2D02-4682-11BF-5077-659C5853A521}"/>
              </a:ext>
              <a:ext uri="{C183D7F6-B498-43B3-948B-1728B52AA6E4}">
                <adec:decorative xmlns:adec="http://schemas.microsoft.com/office/drawing/2017/decorative" val="1"/>
              </a:ext>
            </a:extLst>
          </p:cNvPr>
          <p:cNvSpPr txBox="1"/>
          <p:nvPr userDrawn="1">
            <p:custDataLst>
              <p:tags r:id="rId37"/>
            </p:custDataLst>
          </p:nvPr>
        </p:nvSpPr>
        <p:spPr>
          <a:xfrm>
            <a:off x="1885685" y="6416676"/>
            <a:ext cx="576000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lumMod val="65000"/>
                  </a:schemeClr>
                </a:solidFill>
                <a:latin typeface="Arial" panose="020B0604020202020204" pitchFamily="34" charset="0"/>
                <a:ea typeface="+mn-ea"/>
                <a:cs typeface="Arial" panose="020B0604020202020204" pitchFamily="34" charset="0"/>
              </a:rPr>
              <a:t>© 2023 KPMG Advisory Services Co., Ltd., a Taiwan company limited by shares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222068357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Lst>
  <p:txStyles>
    <p:titleStyle>
      <a:lvl1pPr algn="l" defTabSz="914400" rtl="0" eaLnBrk="1" latinLnBrk="0" hangingPunct="1">
        <a:lnSpc>
          <a:spcPct val="70000"/>
        </a:lnSpc>
        <a:spcBef>
          <a:spcPct val="0"/>
        </a:spcBef>
        <a:buNone/>
        <a:defRPr sz="3300" kern="1200" spc="120" baseline="0">
          <a:solidFill>
            <a:schemeClr val="tx2"/>
          </a:solidFill>
          <a:latin typeface="+mj-lt"/>
          <a:ea typeface="+mj-ea"/>
          <a:cs typeface="+mj-cs"/>
        </a:defRPr>
      </a:lvl1pPr>
    </p:titleStyle>
    <p:bodyStyle>
      <a:lvl1pPr marL="0" indent="0" algn="l" defTabSz="914400" rtl="0" eaLnBrk="1" latinLnBrk="0" hangingPunct="1">
        <a:lnSpc>
          <a:spcPct val="130000"/>
        </a:lnSpc>
        <a:spcBef>
          <a:spcPts val="0"/>
        </a:spcBef>
        <a:spcAft>
          <a:spcPts val="600"/>
        </a:spcAft>
        <a:buFontTx/>
        <a:buNone/>
        <a:defRPr sz="1600" b="1" kern="1200">
          <a:solidFill>
            <a:schemeClr val="tx1">
              <a:lumMod val="75000"/>
              <a:lumOff val="25000"/>
            </a:schemeClr>
          </a:solidFill>
          <a:latin typeface="+mn-lt"/>
          <a:ea typeface="+mn-ea"/>
          <a:cs typeface="+mn-cs"/>
        </a:defRPr>
      </a:lvl1pPr>
      <a:lvl2pPr marL="0" indent="0" algn="l" defTabSz="914400" rtl="0" eaLnBrk="1" latinLnBrk="0" hangingPunct="1">
        <a:lnSpc>
          <a:spcPct val="130000"/>
        </a:lnSpc>
        <a:spcBef>
          <a:spcPts val="0"/>
        </a:spcBef>
        <a:spcAft>
          <a:spcPts val="600"/>
        </a:spcAft>
        <a:buFontTx/>
        <a:buNone/>
        <a:defRPr sz="1600" kern="1200">
          <a:solidFill>
            <a:schemeClr val="tx1">
              <a:lumMod val="75000"/>
              <a:lumOff val="25000"/>
            </a:schemeClr>
          </a:solidFill>
          <a:latin typeface="+mn-lt"/>
          <a:ea typeface="+mn-ea"/>
          <a:cs typeface="+mn-cs"/>
        </a:defRPr>
      </a:lvl2pPr>
      <a:lvl3pPr marL="28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3pPr>
      <a:lvl4pPr marL="576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a:solidFill>
            <a:schemeClr val="tx1">
              <a:lumMod val="75000"/>
              <a:lumOff val="25000"/>
            </a:schemeClr>
          </a:solidFill>
          <a:latin typeface="+mn-lt"/>
          <a:ea typeface="+mn-ea"/>
          <a:cs typeface="+mn-cs"/>
        </a:defRPr>
      </a:lvl4pPr>
      <a:lvl5pPr marL="8244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600" kern="1200" baseline="0">
          <a:solidFill>
            <a:schemeClr val="tx1">
              <a:lumMod val="75000"/>
              <a:lumOff val="25000"/>
            </a:schemeClr>
          </a:solidFill>
          <a:latin typeface="+mn-lt"/>
          <a:ea typeface="+mn-ea"/>
          <a:cs typeface="+mn-cs"/>
        </a:defRPr>
      </a:lvl5pPr>
      <a:lvl6pPr marL="1098000" indent="-230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6pPr>
      <a:lvl7pPr marL="1371600" indent="-2844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7pPr>
      <a:lvl8pPr marL="1645200" indent="-2286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57">
          <p15:clr>
            <a:srgbClr val="F26B43"/>
          </p15:clr>
        </p15:guide>
        <p15:guide id="2" pos="627">
          <p15:clr>
            <a:srgbClr val="F26B43"/>
          </p15:clr>
        </p15:guide>
        <p15:guide id="3" pos="7055">
          <p15:clr>
            <a:srgbClr val="F26B43"/>
          </p15:clr>
        </p15:guide>
        <p15:guide id="4" orient="horz" pos="890">
          <p15:clr>
            <a:srgbClr val="F26B43"/>
          </p15:clr>
        </p15:guide>
        <p15:guide id="5" orient="horz" pos="686">
          <p15:clr>
            <a:srgbClr val="F26B43"/>
          </p15:clr>
        </p15:guide>
        <p15:guide id="6" orient="horz" pos="232">
          <p15:clr>
            <a:srgbClr val="F26B43"/>
          </p15:clr>
        </p15:guide>
        <p15:guide id="7" pos="3749">
          <p15:clr>
            <a:srgbClr val="F26B43"/>
          </p15:clr>
        </p15:guide>
        <p15:guide id="8" pos="3931">
          <p15:clr>
            <a:srgbClr val="F26B43"/>
          </p15:clr>
        </p15:guide>
        <p15:guide id="9" pos="3840">
          <p15:clr>
            <a:srgbClr val="F26B43"/>
          </p15:clr>
        </p15:guide>
        <p15:guide id="10" orient="horz" pos="2160">
          <p15:clr>
            <a:srgbClr val="F26B43"/>
          </p15:clr>
        </p15:guide>
        <p15:guide id="11" orient="horz" pos="39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1.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image" Target="../media/image53.pn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12.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54.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png"/><Relationship Id="rId10" Type="http://schemas.openxmlformats.org/officeDocument/2006/relationships/image" Target="../media/image82.jpeg"/><Relationship Id="rId4" Type="http://schemas.openxmlformats.org/officeDocument/2006/relationships/image" Target="../media/image53.png"/><Relationship Id="rId9" Type="http://schemas.openxmlformats.org/officeDocument/2006/relationships/image" Target="../media/image81.jpeg"/><Relationship Id="rId14"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53.png"/><Relationship Id="rId7" Type="http://schemas.openxmlformats.org/officeDocument/2006/relationships/image" Target="../media/image91.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eg"/><Relationship Id="rId7" Type="http://schemas.openxmlformats.org/officeDocument/2006/relationships/image" Target="../media/image97.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11.png"/><Relationship Id="rId3" Type="http://schemas.microsoft.com/office/2007/relationships/hdphoto" Target="../media/hdphoto4.wdp"/><Relationship Id="rId7" Type="http://schemas.openxmlformats.org/officeDocument/2006/relationships/image" Target="../media/image108.png"/><Relationship Id="rId12" Type="http://schemas.microsoft.com/office/2007/relationships/hdphoto" Target="../media/hdphoto8.wdp"/><Relationship Id="rId2" Type="http://schemas.openxmlformats.org/officeDocument/2006/relationships/image" Target="../media/image105.png"/><Relationship Id="rId16" Type="http://schemas.microsoft.com/office/2007/relationships/hdphoto" Target="../media/hdphoto10.wdp"/><Relationship Id="rId1" Type="http://schemas.openxmlformats.org/officeDocument/2006/relationships/slideLayout" Target="../slideLayouts/slideLayout10.xml"/><Relationship Id="rId6" Type="http://schemas.microsoft.com/office/2007/relationships/hdphoto" Target="../media/hdphoto5.wdp"/><Relationship Id="rId11" Type="http://schemas.openxmlformats.org/officeDocument/2006/relationships/image" Target="../media/image110.png"/><Relationship Id="rId5" Type="http://schemas.openxmlformats.org/officeDocument/2006/relationships/image" Target="../media/image107.png"/><Relationship Id="rId15" Type="http://schemas.openxmlformats.org/officeDocument/2006/relationships/image" Target="../media/image112.png"/><Relationship Id="rId10" Type="http://schemas.microsoft.com/office/2007/relationships/hdphoto" Target="../media/hdphoto7.wdp"/><Relationship Id="rId4" Type="http://schemas.openxmlformats.org/officeDocument/2006/relationships/image" Target="../media/image106.png"/><Relationship Id="rId9" Type="http://schemas.openxmlformats.org/officeDocument/2006/relationships/image" Target="../media/image109.png"/><Relationship Id="rId14" Type="http://schemas.microsoft.com/office/2007/relationships/hdphoto" Target="../media/hdphoto9.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3" Type="http://schemas.openxmlformats.org/officeDocument/2006/relationships/image" Target="../media/image124.jpeg"/><Relationship Id="rId18" Type="http://schemas.openxmlformats.org/officeDocument/2006/relationships/image" Target="../media/image129.png"/><Relationship Id="rId26" Type="http://schemas.openxmlformats.org/officeDocument/2006/relationships/image" Target="../media/image137.png"/><Relationship Id="rId39" Type="http://schemas.openxmlformats.org/officeDocument/2006/relationships/image" Target="../media/image150.png"/><Relationship Id="rId21" Type="http://schemas.openxmlformats.org/officeDocument/2006/relationships/image" Target="../media/image132.jpeg"/><Relationship Id="rId34" Type="http://schemas.openxmlformats.org/officeDocument/2006/relationships/image" Target="../media/image145.jpeg"/><Relationship Id="rId42" Type="http://schemas.openxmlformats.org/officeDocument/2006/relationships/image" Target="../media/image153.png"/><Relationship Id="rId47" Type="http://schemas.openxmlformats.org/officeDocument/2006/relationships/image" Target="../media/image158.png"/><Relationship Id="rId50" Type="http://schemas.openxmlformats.org/officeDocument/2006/relationships/image" Target="../media/image161.jpeg"/><Relationship Id="rId55" Type="http://schemas.openxmlformats.org/officeDocument/2006/relationships/image" Target="../media/image166.png"/><Relationship Id="rId7" Type="http://schemas.openxmlformats.org/officeDocument/2006/relationships/image" Target="../media/image118.png"/><Relationship Id="rId2" Type="http://schemas.openxmlformats.org/officeDocument/2006/relationships/notesSlide" Target="../notesSlides/notesSlide10.xml"/><Relationship Id="rId16" Type="http://schemas.openxmlformats.org/officeDocument/2006/relationships/image" Target="../media/image127.png"/><Relationship Id="rId29" Type="http://schemas.openxmlformats.org/officeDocument/2006/relationships/image" Target="../media/image140.jpeg"/><Relationship Id="rId11" Type="http://schemas.openxmlformats.org/officeDocument/2006/relationships/image" Target="../media/image122.png"/><Relationship Id="rId24" Type="http://schemas.openxmlformats.org/officeDocument/2006/relationships/image" Target="../media/image135.png"/><Relationship Id="rId32" Type="http://schemas.openxmlformats.org/officeDocument/2006/relationships/image" Target="../media/image143.png"/><Relationship Id="rId37" Type="http://schemas.openxmlformats.org/officeDocument/2006/relationships/image" Target="../media/image148.png"/><Relationship Id="rId40" Type="http://schemas.openxmlformats.org/officeDocument/2006/relationships/image" Target="../media/image151.png"/><Relationship Id="rId45" Type="http://schemas.openxmlformats.org/officeDocument/2006/relationships/image" Target="../media/image156.jpeg"/><Relationship Id="rId53" Type="http://schemas.openxmlformats.org/officeDocument/2006/relationships/image" Target="../media/image164.png"/><Relationship Id="rId58" Type="http://schemas.openxmlformats.org/officeDocument/2006/relationships/image" Target="../media/image169.png"/><Relationship Id="rId5" Type="http://schemas.openxmlformats.org/officeDocument/2006/relationships/image" Target="../media/image116.jpe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 Id="rId22" Type="http://schemas.openxmlformats.org/officeDocument/2006/relationships/image" Target="../media/image133.png"/><Relationship Id="rId27" Type="http://schemas.openxmlformats.org/officeDocument/2006/relationships/image" Target="../media/image138.png"/><Relationship Id="rId30" Type="http://schemas.openxmlformats.org/officeDocument/2006/relationships/image" Target="../media/image141.png"/><Relationship Id="rId35" Type="http://schemas.openxmlformats.org/officeDocument/2006/relationships/image" Target="../media/image146.png"/><Relationship Id="rId43" Type="http://schemas.openxmlformats.org/officeDocument/2006/relationships/image" Target="../media/image154.png"/><Relationship Id="rId48" Type="http://schemas.openxmlformats.org/officeDocument/2006/relationships/image" Target="../media/image159.jpeg"/><Relationship Id="rId56" Type="http://schemas.openxmlformats.org/officeDocument/2006/relationships/image" Target="../media/image167.jpeg"/><Relationship Id="rId8" Type="http://schemas.openxmlformats.org/officeDocument/2006/relationships/image" Target="../media/image119.png"/><Relationship Id="rId51" Type="http://schemas.openxmlformats.org/officeDocument/2006/relationships/image" Target="../media/image162.png"/><Relationship Id="rId3" Type="http://schemas.openxmlformats.org/officeDocument/2006/relationships/image" Target="../media/image114.png"/><Relationship Id="rId12" Type="http://schemas.openxmlformats.org/officeDocument/2006/relationships/image" Target="../media/image123.jpeg"/><Relationship Id="rId17" Type="http://schemas.openxmlformats.org/officeDocument/2006/relationships/image" Target="../media/image128.jpeg"/><Relationship Id="rId25" Type="http://schemas.openxmlformats.org/officeDocument/2006/relationships/image" Target="../media/image136.jpeg"/><Relationship Id="rId33" Type="http://schemas.openxmlformats.org/officeDocument/2006/relationships/image" Target="../media/image144.png"/><Relationship Id="rId38" Type="http://schemas.openxmlformats.org/officeDocument/2006/relationships/image" Target="../media/image149.jpeg"/><Relationship Id="rId46" Type="http://schemas.openxmlformats.org/officeDocument/2006/relationships/image" Target="../media/image157.png"/><Relationship Id="rId59" Type="http://schemas.openxmlformats.org/officeDocument/2006/relationships/image" Target="../media/image170.png"/><Relationship Id="rId20" Type="http://schemas.openxmlformats.org/officeDocument/2006/relationships/image" Target="../media/image131.png"/><Relationship Id="rId41" Type="http://schemas.openxmlformats.org/officeDocument/2006/relationships/image" Target="../media/image152.png"/><Relationship Id="rId54" Type="http://schemas.openxmlformats.org/officeDocument/2006/relationships/image" Target="../media/image165.jpeg"/><Relationship Id="rId1" Type="http://schemas.openxmlformats.org/officeDocument/2006/relationships/slideLayout" Target="../slideLayouts/slideLayout12.xml"/><Relationship Id="rId6" Type="http://schemas.openxmlformats.org/officeDocument/2006/relationships/image" Target="../media/image117.png"/><Relationship Id="rId15" Type="http://schemas.openxmlformats.org/officeDocument/2006/relationships/image" Target="../media/image126.jpeg"/><Relationship Id="rId23" Type="http://schemas.openxmlformats.org/officeDocument/2006/relationships/image" Target="../media/image134.jpeg"/><Relationship Id="rId28" Type="http://schemas.openxmlformats.org/officeDocument/2006/relationships/image" Target="../media/image139.png"/><Relationship Id="rId36" Type="http://schemas.openxmlformats.org/officeDocument/2006/relationships/image" Target="../media/image147.png"/><Relationship Id="rId49" Type="http://schemas.openxmlformats.org/officeDocument/2006/relationships/image" Target="../media/image160.png"/><Relationship Id="rId57" Type="http://schemas.openxmlformats.org/officeDocument/2006/relationships/image" Target="../media/image168.png"/><Relationship Id="rId10" Type="http://schemas.openxmlformats.org/officeDocument/2006/relationships/image" Target="../media/image121.png"/><Relationship Id="rId31" Type="http://schemas.openxmlformats.org/officeDocument/2006/relationships/image" Target="../media/image142.png"/><Relationship Id="rId44" Type="http://schemas.openxmlformats.org/officeDocument/2006/relationships/image" Target="../media/image155.png"/><Relationship Id="rId52" Type="http://schemas.openxmlformats.org/officeDocument/2006/relationships/image" Target="../media/image163.jpeg"/><Relationship Id="rId60" Type="http://schemas.openxmlformats.org/officeDocument/2006/relationships/image" Target="../media/image171.png"/></Relationships>
</file>

<file path=ppt/slides/_rels/slide2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png"/><Relationship Id="rId1" Type="http://schemas.openxmlformats.org/officeDocument/2006/relationships/slideLayout" Target="../slideLayouts/slideLayout18.xml"/><Relationship Id="rId5" Type="http://schemas.openxmlformats.org/officeDocument/2006/relationships/image" Target="../media/image178.png"/><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18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30.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hyperlink" Target="https://page.line.me/kpmgtaiwan" TargetMode="External"/><Relationship Id="rId7" Type="http://schemas.openxmlformats.org/officeDocument/2006/relationships/image" Target="../media/image181.png"/><Relationship Id="rId2" Type="http://schemas.openxmlformats.org/officeDocument/2006/relationships/slideLayout" Target="../slideLayouts/slideLayout6.xml"/><Relationship Id="rId1" Type="http://schemas.openxmlformats.org/officeDocument/2006/relationships/tags" Target="../tags/tag25.xml"/><Relationship Id="rId6" Type="http://schemas.openxmlformats.org/officeDocument/2006/relationships/hyperlink" Target="https://tw.linkedin.com/company/kpmg-taiwan" TargetMode="External"/><Relationship Id="rId5" Type="http://schemas.openxmlformats.org/officeDocument/2006/relationships/hyperlink" Target="http://youtube.com/kpmgintaiwan" TargetMode="External"/><Relationship Id="rId4" Type="http://schemas.openxmlformats.org/officeDocument/2006/relationships/hyperlink" Target="http://facebook.com/kpmgintaiwan" TargetMode="External"/><Relationship Id="rId9" Type="http://schemas.openxmlformats.org/officeDocument/2006/relationships/hyperlink" Target="http://instagram.com/kpmgtaiwa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sv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4.xml"/><Relationship Id="rId7" Type="http://schemas.openxmlformats.org/officeDocument/2006/relationships/image" Target="../media/image49.sv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FD847-9F00-4995-8EB7-742288930A19}"/>
              </a:ext>
            </a:extLst>
          </p:cNvPr>
          <p:cNvSpPr>
            <a:spLocks noGrp="1"/>
          </p:cNvSpPr>
          <p:nvPr>
            <p:ph type="ctrTitle"/>
          </p:nvPr>
        </p:nvSpPr>
        <p:spPr>
          <a:xfrm>
            <a:off x="998478" y="2130052"/>
            <a:ext cx="6568049" cy="2108948"/>
          </a:xfrm>
        </p:spPr>
        <p:txBody>
          <a:bodyPr/>
          <a:lstStyle/>
          <a:p>
            <a:pPr>
              <a:lnSpc>
                <a:spcPct val="120000"/>
              </a:lnSpc>
            </a:pPr>
            <a:r>
              <a:rPr lang="en-US" altLang="zh-TW" noProof="0">
                <a:cs typeface="Arial" panose="020B0604020202020204" pitchFamily="34" charset="0"/>
              </a:rPr>
              <a:t>KPMG</a:t>
            </a:r>
            <a:r>
              <a:rPr lang="zh-TW" altLang="en-US" noProof="0"/>
              <a:t>事務所簡介及顧問部實習介紹</a:t>
            </a:r>
            <a:endParaRPr lang="en-GB"/>
          </a:p>
        </p:txBody>
      </p:sp>
      <p:sp>
        <p:nvSpPr>
          <p:cNvPr id="6" name="Subtitle 4">
            <a:extLst>
              <a:ext uri="{FF2B5EF4-FFF2-40B4-BE49-F238E27FC236}">
                <a16:creationId xmlns:a16="http://schemas.microsoft.com/office/drawing/2014/main" id="{4CF057C6-9ED0-3425-D8DB-5AB388557A6C}"/>
              </a:ext>
            </a:extLst>
          </p:cNvPr>
          <p:cNvSpPr>
            <a:spLocks noGrp="1"/>
          </p:cNvSpPr>
          <p:nvPr>
            <p:ph type="body" sz="quarter" idx="11"/>
          </p:nvPr>
        </p:nvSpPr>
        <p:spPr>
          <a:xfrm>
            <a:off x="998478" y="5015635"/>
            <a:ext cx="5249471" cy="810000"/>
          </a:xfrm>
          <a:ln>
            <a:noFill/>
          </a:ln>
        </p:spPr>
        <p:txBody>
          <a:bodyPr/>
          <a:lstStyle/>
          <a:p>
            <a:pPr lvl="1"/>
            <a:r>
              <a:rPr lang="en-US" altLang="zh-TW" sz="1400">
                <a:solidFill>
                  <a:schemeClr val="bg1"/>
                </a:solidFill>
                <a:latin typeface="Arial" panose="020B0604020202020204" pitchFamily="34" charset="0"/>
                <a:cs typeface="Arial" panose="020B0604020202020204" pitchFamily="34" charset="0"/>
              </a:rPr>
              <a:t>November</a:t>
            </a:r>
            <a:r>
              <a:rPr lang="en-GB" altLang="zh-TW">
                <a:latin typeface="Arial" panose="020B0604020202020204" pitchFamily="34" charset="0"/>
                <a:cs typeface="Arial" panose="020B0604020202020204" pitchFamily="34" charset="0"/>
              </a:rPr>
              <a:t> 202</a:t>
            </a:r>
            <a:r>
              <a:rPr lang="en-US" altLang="zh-TW">
                <a:latin typeface="Arial" panose="020B0604020202020204" pitchFamily="34" charset="0"/>
                <a:cs typeface="Arial" panose="020B0604020202020204" pitchFamily="34" charset="0"/>
              </a:rPr>
              <a:t>5</a:t>
            </a:r>
            <a:endParaRPr lang="en-GB" altLang="zh-TW" noProof="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C32A74F-1A83-8501-64CF-4818CC24BAF4}"/>
              </a:ext>
            </a:extLst>
          </p:cNvPr>
          <p:cNvPicPr>
            <a:picLocks noChangeAspect="1"/>
          </p:cNvPicPr>
          <p:nvPr/>
        </p:nvPicPr>
        <p:blipFill>
          <a:blip r:embed="rId2"/>
          <a:stretch>
            <a:fillRect/>
          </a:stretch>
        </p:blipFill>
        <p:spPr>
          <a:xfrm>
            <a:off x="0" y="-2136"/>
            <a:ext cx="12192000" cy="1082009"/>
          </a:xfrm>
          <a:prstGeom prst="rect">
            <a:avLst/>
          </a:prstGeom>
        </p:spPr>
      </p:pic>
      <p:sp>
        <p:nvSpPr>
          <p:cNvPr id="2" name="標題 1">
            <a:extLst>
              <a:ext uri="{FF2B5EF4-FFF2-40B4-BE49-F238E27FC236}">
                <a16:creationId xmlns:a16="http://schemas.microsoft.com/office/drawing/2014/main" id="{6171DCD2-853D-43E4-EEA4-BBB9B4C55BE4}"/>
              </a:ext>
            </a:extLst>
          </p:cNvPr>
          <p:cNvSpPr>
            <a:spLocks noGrp="1"/>
          </p:cNvSpPr>
          <p:nvPr>
            <p:ph type="title"/>
          </p:nvPr>
        </p:nvSpPr>
        <p:spPr/>
        <p:txBody>
          <a:bodyPr/>
          <a:lstStyle/>
          <a:p>
            <a:r>
              <a:rPr lang="zh-TW" altLang="en-US">
                <a:solidFill>
                  <a:schemeClr val="bg1"/>
                </a:solidFill>
              </a:rPr>
              <a:t>優質的工作環境及軟硬體設施</a:t>
            </a:r>
            <a:endParaRPr lang="zh-TW" altLang="en-US"/>
          </a:p>
        </p:txBody>
      </p:sp>
      <p:sp>
        <p:nvSpPr>
          <p:cNvPr id="5" name="Rectangle 19">
            <a:extLst>
              <a:ext uri="{FF2B5EF4-FFF2-40B4-BE49-F238E27FC236}">
                <a16:creationId xmlns:a16="http://schemas.microsoft.com/office/drawing/2014/main" id="{72D1F8D7-534E-A06E-2C21-A25905C2FE13}"/>
              </a:ext>
            </a:extLst>
          </p:cNvPr>
          <p:cNvSpPr/>
          <p:nvPr/>
        </p:nvSpPr>
        <p:spPr>
          <a:xfrm>
            <a:off x="1" y="56236"/>
            <a:ext cx="12239984" cy="6858000"/>
          </a:xfrm>
          <a:prstGeom prst="rect">
            <a:avLst/>
          </a:prstGeom>
          <a:gradFill flip="none" rotWithShape="1">
            <a:gsLst>
              <a:gs pos="100000">
                <a:srgbClr val="1E49E2">
                  <a:alpha val="10000"/>
                </a:srgbClr>
              </a:gs>
              <a:gs pos="0">
                <a:srgbClr val="7213EA">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9220" tIns="109220" rIns="109220" bIns="109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6" name="Picture 2">
            <a:extLst>
              <a:ext uri="{FF2B5EF4-FFF2-40B4-BE49-F238E27FC236}">
                <a16:creationId xmlns:a16="http://schemas.microsoft.com/office/drawing/2014/main" id="{23DB73C0-8CF0-236A-E7CD-D842C92D59DD}"/>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72" y="4049831"/>
            <a:ext cx="12192000" cy="2800349"/>
          </a:xfrm>
          <a:prstGeom prst="rect">
            <a:avLst/>
          </a:prstGeom>
        </p:spPr>
      </p:pic>
      <p:grpSp>
        <p:nvGrpSpPr>
          <p:cNvPr id="3" name="群組 2">
            <a:extLst>
              <a:ext uri="{FF2B5EF4-FFF2-40B4-BE49-F238E27FC236}">
                <a16:creationId xmlns:a16="http://schemas.microsoft.com/office/drawing/2014/main" id="{04741C5D-2CF0-F950-142F-266172F945B5}"/>
              </a:ext>
            </a:extLst>
          </p:cNvPr>
          <p:cNvGrpSpPr/>
          <p:nvPr/>
        </p:nvGrpSpPr>
        <p:grpSpPr>
          <a:xfrm>
            <a:off x="499198" y="1862617"/>
            <a:ext cx="5351469" cy="4641814"/>
            <a:chOff x="499198" y="2065817"/>
            <a:chExt cx="5351469" cy="4641814"/>
          </a:xfrm>
        </p:grpSpPr>
        <p:grpSp>
          <p:nvGrpSpPr>
            <p:cNvPr id="4" name="群組 3">
              <a:extLst>
                <a:ext uri="{FF2B5EF4-FFF2-40B4-BE49-F238E27FC236}">
                  <a16:creationId xmlns:a16="http://schemas.microsoft.com/office/drawing/2014/main" id="{070EEE70-DD66-911C-DCAC-D3B323D2F613}"/>
                </a:ext>
              </a:extLst>
            </p:cNvPr>
            <p:cNvGrpSpPr>
              <a:grpSpLocks noChangeAspect="1"/>
            </p:cNvGrpSpPr>
            <p:nvPr/>
          </p:nvGrpSpPr>
          <p:grpSpPr>
            <a:xfrm>
              <a:off x="499198" y="2065817"/>
              <a:ext cx="5350058" cy="4396148"/>
              <a:chOff x="727798" y="1371600"/>
              <a:chExt cx="5350058" cy="4396148"/>
            </a:xfrm>
          </p:grpSpPr>
          <p:sp>
            <p:nvSpPr>
              <p:cNvPr id="52" name="Rectangle: Rounded Corners 74">
                <a:extLst>
                  <a:ext uri="{FF2B5EF4-FFF2-40B4-BE49-F238E27FC236}">
                    <a16:creationId xmlns:a16="http://schemas.microsoft.com/office/drawing/2014/main" id="{9DADC211-29EA-1B95-1646-EE89393CC311}"/>
                  </a:ext>
                </a:extLst>
              </p:cNvPr>
              <p:cNvSpPr/>
              <p:nvPr/>
            </p:nvSpPr>
            <p:spPr>
              <a:xfrm>
                <a:off x="727798" y="1371600"/>
                <a:ext cx="5350053" cy="845410"/>
              </a:xfrm>
              <a:prstGeom prst="roundRect">
                <a:avLst>
                  <a:gd name="adj" fmla="val 50000"/>
                </a:avLst>
              </a:prstGeom>
              <a:solidFill>
                <a:srgbClr val="00338D"/>
              </a:solidFill>
              <a:ln w="12700" cap="flat" cmpd="sng" algn="ctr">
                <a:noFill/>
                <a:prstDash val="solid"/>
                <a:miter lim="800000"/>
              </a:ln>
              <a:effectLst/>
            </p:spPr>
            <p:txBody>
              <a:bodyPr lIns="457200" tIns="27432" rIns="91440" bIns="54610" rtlCol="0" anchor="ctr"/>
              <a:lstStyle/>
              <a:p>
                <a:pPr marL="0" marR="0" lvl="0" indent="0" defTabSz="914400" eaLnBrk="1" fontAlgn="auto" latinLnBrk="0" hangingPunct="1">
                  <a:lnSpc>
                    <a:spcPct val="100000"/>
                  </a:lnSpc>
                  <a:spcBef>
                    <a:spcPct val="0"/>
                  </a:spcBef>
                  <a:spcAft>
                    <a:spcPts val="200"/>
                  </a:spcAft>
                  <a:buClrTx/>
                  <a:buSzTx/>
                  <a:buFontTx/>
                  <a:buNone/>
                  <a:tabLst/>
                  <a:defRPr/>
                </a:pPr>
                <a:r>
                  <a:rPr kumimoji="0" lang="zh-TW" altLang="en-US" sz="2400" b="1" i="0" u="none" strike="noStrike" kern="0" cap="none" spc="0" normalizeH="0" baseline="0" noProof="0">
                    <a:ln>
                      <a:noFill/>
                    </a:ln>
                    <a:solidFill>
                      <a:srgbClr val="FFFFFF"/>
                    </a:solidFill>
                    <a:effectLst/>
                    <a:uLnTx/>
                    <a:uFillTx/>
                    <a:latin typeface="Arial"/>
                    <a:ea typeface="+mn-ea"/>
                    <a:cs typeface="+mn-cs"/>
                  </a:rPr>
                  <a:t>交通便捷、環境舒適的辦公環境</a:t>
                </a:r>
              </a:p>
            </p:txBody>
          </p:sp>
          <p:cxnSp>
            <p:nvCxnSpPr>
              <p:cNvPr id="53" name="Straight Connector 77">
                <a:extLst>
                  <a:ext uri="{FF2B5EF4-FFF2-40B4-BE49-F238E27FC236}">
                    <a16:creationId xmlns:a16="http://schemas.microsoft.com/office/drawing/2014/main" id="{0CBA21D0-39A8-15B2-EAC7-406AC4454645}"/>
                  </a:ext>
                </a:extLst>
              </p:cNvPr>
              <p:cNvCxnSpPr>
                <a:cxnSpLocks/>
              </p:cNvCxnSpPr>
              <p:nvPr/>
            </p:nvCxnSpPr>
            <p:spPr>
              <a:xfrm>
                <a:off x="1020183" y="1951748"/>
                <a:ext cx="0" cy="3816000"/>
              </a:xfrm>
              <a:prstGeom prst="line">
                <a:avLst/>
              </a:prstGeom>
              <a:noFill/>
              <a:ln w="6350" cap="flat" cmpd="sng" algn="ctr">
                <a:solidFill>
                  <a:srgbClr val="FFFFFF">
                    <a:lumMod val="85000"/>
                  </a:srgbClr>
                </a:solidFill>
                <a:prstDash val="solid"/>
                <a:miter lim="800000"/>
              </a:ln>
              <a:effectLst/>
            </p:spPr>
          </p:cxnSp>
          <p:sp>
            <p:nvSpPr>
              <p:cNvPr id="54" name="Rectangle 83">
                <a:extLst>
                  <a:ext uri="{FF2B5EF4-FFF2-40B4-BE49-F238E27FC236}">
                    <a16:creationId xmlns:a16="http://schemas.microsoft.com/office/drawing/2014/main" id="{87A94521-70C7-3CA6-2E10-B1FA3879138E}"/>
                  </a:ext>
                </a:extLst>
              </p:cNvPr>
              <p:cNvSpPr/>
              <p:nvPr/>
            </p:nvSpPr>
            <p:spPr>
              <a:xfrm>
                <a:off x="1134711" y="2318007"/>
                <a:ext cx="4943145" cy="246221"/>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en-US" altLang="zh-TW" sz="1600" b="1">
                    <a:solidFill>
                      <a:srgbClr val="000000"/>
                    </a:solidFill>
                    <a:latin typeface="+mj-ea"/>
                    <a:ea typeface="+mj-ea"/>
                  </a:rPr>
                  <a:t>KPMG</a:t>
                </a:r>
                <a:r>
                  <a:rPr lang="zh-TW" altLang="en-US" sz="1600" b="1">
                    <a:solidFill>
                      <a:srgbClr val="000000"/>
                    </a:solidFill>
                    <a:latin typeface="+mj-ea"/>
                    <a:ea typeface="+mj-ea"/>
                  </a:rPr>
                  <a:t>擁有台北、新竹、台中、台南以及高雄辦公室</a:t>
                </a:r>
                <a:endParaRPr lang="en-US" sz="1600" b="1">
                  <a:solidFill>
                    <a:srgbClr val="000000"/>
                  </a:solidFill>
                  <a:latin typeface="+mj-ea"/>
                  <a:ea typeface="+mj-ea"/>
                </a:endParaRPr>
              </a:p>
            </p:txBody>
          </p:sp>
        </p:grpSp>
        <p:grpSp>
          <p:nvGrpSpPr>
            <p:cNvPr id="35" name="Group 359">
              <a:extLst>
                <a:ext uri="{FF2B5EF4-FFF2-40B4-BE49-F238E27FC236}">
                  <a16:creationId xmlns:a16="http://schemas.microsoft.com/office/drawing/2014/main" id="{594402BB-244C-6747-F4FC-D6F1F4E9FDC7}"/>
                </a:ext>
              </a:extLst>
            </p:cNvPr>
            <p:cNvGrpSpPr>
              <a:grpSpLocks noChangeAspect="1"/>
            </p:cNvGrpSpPr>
            <p:nvPr/>
          </p:nvGrpSpPr>
          <p:grpSpPr>
            <a:xfrm>
              <a:off x="658611" y="2307544"/>
              <a:ext cx="324000" cy="307409"/>
              <a:chOff x="10223501" y="2633663"/>
              <a:chExt cx="588963" cy="558800"/>
            </a:xfrm>
          </p:grpSpPr>
          <p:sp>
            <p:nvSpPr>
              <p:cNvPr id="44" name="Freeform 88">
                <a:extLst>
                  <a:ext uri="{FF2B5EF4-FFF2-40B4-BE49-F238E27FC236}">
                    <a16:creationId xmlns:a16="http://schemas.microsoft.com/office/drawing/2014/main" id="{F229E52B-58FD-5DE8-E037-144F30C58740}"/>
                  </a:ext>
                </a:extLst>
              </p:cNvPr>
              <p:cNvSpPr>
                <a:spLocks/>
              </p:cNvSpPr>
              <p:nvPr/>
            </p:nvSpPr>
            <p:spPr bwMode="auto">
              <a:xfrm>
                <a:off x="10223501" y="2633663"/>
                <a:ext cx="588963" cy="201613"/>
              </a:xfrm>
              <a:custGeom>
                <a:avLst/>
                <a:gdLst>
                  <a:gd name="T0" fmla="*/ 186 w 371"/>
                  <a:gd name="T1" fmla="*/ 0 h 127"/>
                  <a:gd name="T2" fmla="*/ 0 w 371"/>
                  <a:gd name="T3" fmla="*/ 113 h 127"/>
                  <a:gd name="T4" fmla="*/ 0 w 371"/>
                  <a:gd name="T5" fmla="*/ 127 h 127"/>
                  <a:gd name="T6" fmla="*/ 371 w 371"/>
                  <a:gd name="T7" fmla="*/ 127 h 127"/>
                  <a:gd name="T8" fmla="*/ 371 w 371"/>
                  <a:gd name="T9" fmla="*/ 113 h 127"/>
                  <a:gd name="T10" fmla="*/ 186 w 371"/>
                  <a:gd name="T11" fmla="*/ 0 h 127"/>
                </a:gdLst>
                <a:ahLst/>
                <a:cxnLst>
                  <a:cxn ang="0">
                    <a:pos x="T0" y="T1"/>
                  </a:cxn>
                  <a:cxn ang="0">
                    <a:pos x="T2" y="T3"/>
                  </a:cxn>
                  <a:cxn ang="0">
                    <a:pos x="T4" y="T5"/>
                  </a:cxn>
                  <a:cxn ang="0">
                    <a:pos x="T6" y="T7"/>
                  </a:cxn>
                  <a:cxn ang="0">
                    <a:pos x="T8" y="T9"/>
                  </a:cxn>
                  <a:cxn ang="0">
                    <a:pos x="T10" y="T11"/>
                  </a:cxn>
                </a:cxnLst>
                <a:rect l="0" t="0" r="r" b="b"/>
                <a:pathLst>
                  <a:path w="371" h="127">
                    <a:moveTo>
                      <a:pt x="186" y="0"/>
                    </a:moveTo>
                    <a:lnTo>
                      <a:pt x="0" y="113"/>
                    </a:lnTo>
                    <a:lnTo>
                      <a:pt x="0" y="127"/>
                    </a:lnTo>
                    <a:lnTo>
                      <a:pt x="371" y="127"/>
                    </a:lnTo>
                    <a:lnTo>
                      <a:pt x="371" y="113"/>
                    </a:lnTo>
                    <a:lnTo>
                      <a:pt x="18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89">
                <a:extLst>
                  <a:ext uri="{FF2B5EF4-FFF2-40B4-BE49-F238E27FC236}">
                    <a16:creationId xmlns:a16="http://schemas.microsoft.com/office/drawing/2014/main" id="{EE557358-669C-44F3-EB20-AFFDE92DFC8B}"/>
                  </a:ext>
                </a:extLst>
              </p:cNvPr>
              <p:cNvSpPr>
                <a:spLocks noChangeArrowheads="1"/>
              </p:cNvSpPr>
              <p:nvPr/>
            </p:nvSpPr>
            <p:spPr bwMode="auto">
              <a:xfrm>
                <a:off x="10299701" y="2835275"/>
                <a:ext cx="439738"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90">
                <a:extLst>
                  <a:ext uri="{FF2B5EF4-FFF2-40B4-BE49-F238E27FC236}">
                    <a16:creationId xmlns:a16="http://schemas.microsoft.com/office/drawing/2014/main" id="{3366D84C-6389-E713-6C4D-7D26E04776D8}"/>
                  </a:ext>
                </a:extLst>
              </p:cNvPr>
              <p:cNvSpPr>
                <a:spLocks noChangeArrowheads="1"/>
              </p:cNvSpPr>
              <p:nvPr/>
            </p:nvSpPr>
            <p:spPr bwMode="auto">
              <a:xfrm>
                <a:off x="10299701" y="2898775"/>
                <a:ext cx="60325" cy="19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91">
                <a:extLst>
                  <a:ext uri="{FF2B5EF4-FFF2-40B4-BE49-F238E27FC236}">
                    <a16:creationId xmlns:a16="http://schemas.microsoft.com/office/drawing/2014/main" id="{053ECD43-8D7D-CA99-CFD9-238FFEAA68D6}"/>
                  </a:ext>
                </a:extLst>
              </p:cNvPr>
              <p:cNvSpPr>
                <a:spLocks noChangeArrowheads="1"/>
              </p:cNvSpPr>
              <p:nvPr/>
            </p:nvSpPr>
            <p:spPr bwMode="auto">
              <a:xfrm>
                <a:off x="10425113" y="2898775"/>
                <a:ext cx="63500" cy="19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92">
                <a:extLst>
                  <a:ext uri="{FF2B5EF4-FFF2-40B4-BE49-F238E27FC236}">
                    <a16:creationId xmlns:a16="http://schemas.microsoft.com/office/drawing/2014/main" id="{F2291281-A852-297F-7132-58A9026A141F}"/>
                  </a:ext>
                </a:extLst>
              </p:cNvPr>
              <p:cNvSpPr>
                <a:spLocks noChangeArrowheads="1"/>
              </p:cNvSpPr>
              <p:nvPr/>
            </p:nvSpPr>
            <p:spPr bwMode="auto">
              <a:xfrm>
                <a:off x="10552113" y="2898775"/>
                <a:ext cx="60325" cy="19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93">
                <a:extLst>
                  <a:ext uri="{FF2B5EF4-FFF2-40B4-BE49-F238E27FC236}">
                    <a16:creationId xmlns:a16="http://schemas.microsoft.com/office/drawing/2014/main" id="{5A134C90-4853-C59F-5F46-4D5ADC42A9F5}"/>
                  </a:ext>
                </a:extLst>
              </p:cNvPr>
              <p:cNvSpPr>
                <a:spLocks noChangeArrowheads="1"/>
              </p:cNvSpPr>
              <p:nvPr/>
            </p:nvSpPr>
            <p:spPr bwMode="auto">
              <a:xfrm>
                <a:off x="10675938" y="2898775"/>
                <a:ext cx="63500" cy="196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94">
                <a:extLst>
                  <a:ext uri="{FF2B5EF4-FFF2-40B4-BE49-F238E27FC236}">
                    <a16:creationId xmlns:a16="http://schemas.microsoft.com/office/drawing/2014/main" id="{5D0BFCE8-9CAB-DD1D-9FBA-DE0D01DE24DA}"/>
                  </a:ext>
                </a:extLst>
              </p:cNvPr>
              <p:cNvSpPr>
                <a:spLocks noChangeArrowheads="1"/>
              </p:cNvSpPr>
              <p:nvPr/>
            </p:nvSpPr>
            <p:spPr bwMode="auto">
              <a:xfrm>
                <a:off x="10299701" y="3108325"/>
                <a:ext cx="439738" cy="301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95">
                <a:extLst>
                  <a:ext uri="{FF2B5EF4-FFF2-40B4-BE49-F238E27FC236}">
                    <a16:creationId xmlns:a16="http://schemas.microsoft.com/office/drawing/2014/main" id="{0039A81B-038F-11E2-D9A4-E2D53D798328}"/>
                  </a:ext>
                </a:extLst>
              </p:cNvPr>
              <p:cNvSpPr>
                <a:spLocks noChangeArrowheads="1"/>
              </p:cNvSpPr>
              <p:nvPr/>
            </p:nvSpPr>
            <p:spPr bwMode="auto">
              <a:xfrm>
                <a:off x="10223501" y="3138488"/>
                <a:ext cx="588963" cy="5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6" name="圖片 35" descr="一張含有 傢俱, 場景, 室內, 天花板 的圖片&#10;&#10;自動產生的描述">
              <a:extLst>
                <a:ext uri="{FF2B5EF4-FFF2-40B4-BE49-F238E27FC236}">
                  <a16:creationId xmlns:a16="http://schemas.microsoft.com/office/drawing/2014/main" id="{E79103FB-2392-DD83-B940-D986C3B110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6495" y="4420565"/>
              <a:ext cx="1485538" cy="1083639"/>
            </a:xfrm>
            <a:prstGeom prst="rect">
              <a:avLst/>
            </a:prstGeom>
          </p:spPr>
        </p:pic>
        <p:pic>
          <p:nvPicPr>
            <p:cNvPr id="37" name="圖片 36" descr="一張含有 傢俱, 廚房和餐廳桌子, 咖啡桌, 資料表 的圖片&#10;&#10;自動產生的描述">
              <a:extLst>
                <a:ext uri="{FF2B5EF4-FFF2-40B4-BE49-F238E27FC236}">
                  <a16:creationId xmlns:a16="http://schemas.microsoft.com/office/drawing/2014/main" id="{BA2BC91E-8D95-F7C3-B185-1D0E1BB1F77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145588" y="4481394"/>
              <a:ext cx="1705079" cy="2204957"/>
            </a:xfrm>
            <a:prstGeom prst="rect">
              <a:avLst/>
            </a:prstGeom>
          </p:spPr>
        </p:pic>
        <p:pic>
          <p:nvPicPr>
            <p:cNvPr id="38" name="圖片 37" descr="台中所01.jpg">
              <a:extLst>
                <a:ext uri="{FF2B5EF4-FFF2-40B4-BE49-F238E27FC236}">
                  <a16:creationId xmlns:a16="http://schemas.microsoft.com/office/drawing/2014/main" id="{BE4EC02A-7F93-DB70-6603-F19C10CC84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76495" y="5602970"/>
              <a:ext cx="1491407" cy="1083382"/>
            </a:xfrm>
            <a:prstGeom prst="rect">
              <a:avLst/>
            </a:prstGeom>
            <a:ln>
              <a:noFill/>
            </a:ln>
            <a:effectLst/>
          </p:spPr>
        </p:pic>
        <p:pic>
          <p:nvPicPr>
            <p:cNvPr id="39" name="圖片 38">
              <a:extLst>
                <a:ext uri="{FF2B5EF4-FFF2-40B4-BE49-F238E27FC236}">
                  <a16:creationId xmlns:a16="http://schemas.microsoft.com/office/drawing/2014/main" id="{60351B8C-152C-6AFC-90F4-506D68BF62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4754" y="4414038"/>
              <a:ext cx="1556049" cy="1154512"/>
            </a:xfrm>
            <a:prstGeom prst="rect">
              <a:avLst/>
            </a:prstGeom>
          </p:spPr>
        </p:pic>
        <p:pic>
          <p:nvPicPr>
            <p:cNvPr id="40" name="圖片 39" descr="一張含有 室內, 辦公大樓, 牆, 傢俱 的圖片&#10;&#10;自動產生的描述">
              <a:extLst>
                <a:ext uri="{FF2B5EF4-FFF2-40B4-BE49-F238E27FC236}">
                  <a16:creationId xmlns:a16="http://schemas.microsoft.com/office/drawing/2014/main" id="{EA8ADD3B-596A-7E78-54A6-5D4C579683A6}"/>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4144171" y="3330656"/>
              <a:ext cx="1705079" cy="1083382"/>
            </a:xfrm>
            <a:prstGeom prst="rect">
              <a:avLst/>
            </a:prstGeom>
          </p:spPr>
        </p:pic>
        <p:pic>
          <p:nvPicPr>
            <p:cNvPr id="41" name="圖片 40" descr="一張含有 室內, 傢俱, 椅子, 辦公大樓 的圖片&#10;&#10;自動產生的描述">
              <a:extLst>
                <a:ext uri="{FF2B5EF4-FFF2-40B4-BE49-F238E27FC236}">
                  <a16:creationId xmlns:a16="http://schemas.microsoft.com/office/drawing/2014/main" id="{AAB61B98-1D78-18AC-512D-AD969E1E37E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7863" y="3322338"/>
              <a:ext cx="1562940" cy="1057280"/>
            </a:xfrm>
            <a:prstGeom prst="rect">
              <a:avLst/>
            </a:prstGeom>
          </p:spPr>
        </p:pic>
        <p:pic>
          <p:nvPicPr>
            <p:cNvPr id="42" name="圖片 41" descr="一張含有 室內, 辦公大樓, 傢俱, 桌 的圖片&#10;&#10;自動產生的描述">
              <a:extLst>
                <a:ext uri="{FF2B5EF4-FFF2-40B4-BE49-F238E27FC236}">
                  <a16:creationId xmlns:a16="http://schemas.microsoft.com/office/drawing/2014/main" id="{8BB1D7E5-8853-22DA-D176-588BA2040D6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44754" y="5602970"/>
              <a:ext cx="1554055" cy="1104661"/>
            </a:xfrm>
            <a:prstGeom prst="rect">
              <a:avLst/>
            </a:prstGeom>
          </p:spPr>
        </p:pic>
        <p:pic>
          <p:nvPicPr>
            <p:cNvPr id="43" name="圖片 42" descr="一張含有 室內, 傢俱, 椅子, 天花板 的圖片&#10;&#10;自動產生的描述">
              <a:extLst>
                <a:ext uri="{FF2B5EF4-FFF2-40B4-BE49-F238E27FC236}">
                  <a16:creationId xmlns:a16="http://schemas.microsoft.com/office/drawing/2014/main" id="{0872A10B-119B-1850-FD39-F25234773F4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582364" y="3322339"/>
              <a:ext cx="1485538" cy="1057280"/>
            </a:xfrm>
            <a:prstGeom prst="rect">
              <a:avLst/>
            </a:prstGeom>
          </p:spPr>
        </p:pic>
      </p:grpSp>
      <p:grpSp>
        <p:nvGrpSpPr>
          <p:cNvPr id="55" name="群組 54">
            <a:extLst>
              <a:ext uri="{FF2B5EF4-FFF2-40B4-BE49-F238E27FC236}">
                <a16:creationId xmlns:a16="http://schemas.microsoft.com/office/drawing/2014/main" id="{BD32A0D2-0F28-DAA2-11E1-922D099C7FDB}"/>
              </a:ext>
            </a:extLst>
          </p:cNvPr>
          <p:cNvGrpSpPr/>
          <p:nvPr/>
        </p:nvGrpSpPr>
        <p:grpSpPr>
          <a:xfrm>
            <a:off x="6428419" y="1862617"/>
            <a:ext cx="5350058" cy="4641814"/>
            <a:chOff x="6428419" y="1862617"/>
            <a:chExt cx="5350058" cy="4641814"/>
          </a:xfrm>
        </p:grpSpPr>
        <p:sp>
          <p:nvSpPr>
            <p:cNvPr id="56" name="Rectangle: Rounded Corners 74">
              <a:extLst>
                <a:ext uri="{FF2B5EF4-FFF2-40B4-BE49-F238E27FC236}">
                  <a16:creationId xmlns:a16="http://schemas.microsoft.com/office/drawing/2014/main" id="{5E85A1A3-5677-ED1B-BB55-E9EA009136AE}"/>
                </a:ext>
              </a:extLst>
            </p:cNvPr>
            <p:cNvSpPr/>
            <p:nvPr/>
          </p:nvSpPr>
          <p:spPr>
            <a:xfrm>
              <a:off x="6428419" y="1862617"/>
              <a:ext cx="5350053" cy="845410"/>
            </a:xfrm>
            <a:prstGeom prst="roundRect">
              <a:avLst>
                <a:gd name="adj" fmla="val 50000"/>
              </a:avLst>
            </a:prstGeom>
            <a:solidFill>
              <a:srgbClr val="00B8F5"/>
            </a:solidFill>
            <a:ln w="12700" cap="flat" cmpd="sng" algn="ctr">
              <a:noFill/>
              <a:prstDash val="solid"/>
              <a:miter lim="800000"/>
            </a:ln>
            <a:effectLst/>
          </p:spPr>
          <p:txBody>
            <a:bodyPr lIns="457200" tIns="27432" rIns="9144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schemeClr val="bg1"/>
                  </a:solidFill>
                  <a:effectLst/>
                  <a:uLnTx/>
                  <a:uFillTx/>
                  <a:latin typeface="KPMG Bold" panose="020B0803030202040204" pitchFamily="34" charset="0"/>
                  <a:ea typeface="微軟正黑體" panose="020B0604030504040204" pitchFamily="34" charset="-120"/>
                </a:rPr>
                <a:t>Work Smart / Work Anywhere</a:t>
              </a:r>
            </a:p>
          </p:txBody>
        </p:sp>
        <p:cxnSp>
          <p:nvCxnSpPr>
            <p:cNvPr id="57" name="Straight Connector 77">
              <a:extLst>
                <a:ext uri="{FF2B5EF4-FFF2-40B4-BE49-F238E27FC236}">
                  <a16:creationId xmlns:a16="http://schemas.microsoft.com/office/drawing/2014/main" id="{D056AC81-90FE-1749-B8A6-CCBA45FCBA0F}"/>
                </a:ext>
              </a:extLst>
            </p:cNvPr>
            <p:cNvCxnSpPr>
              <a:cxnSpLocks/>
            </p:cNvCxnSpPr>
            <p:nvPr/>
          </p:nvCxnSpPr>
          <p:spPr>
            <a:xfrm>
              <a:off x="6720804" y="2442765"/>
              <a:ext cx="0" cy="3816000"/>
            </a:xfrm>
            <a:prstGeom prst="line">
              <a:avLst/>
            </a:prstGeom>
            <a:noFill/>
            <a:ln w="6350" cap="flat" cmpd="sng" algn="ctr">
              <a:solidFill>
                <a:srgbClr val="FFFFFF">
                  <a:lumMod val="85000"/>
                </a:srgbClr>
              </a:solidFill>
              <a:prstDash val="solid"/>
              <a:miter lim="800000"/>
            </a:ln>
            <a:effectLst/>
          </p:spPr>
        </p:cxnSp>
        <p:sp>
          <p:nvSpPr>
            <p:cNvPr id="58" name="Rectangle 83">
              <a:extLst>
                <a:ext uri="{FF2B5EF4-FFF2-40B4-BE49-F238E27FC236}">
                  <a16:creationId xmlns:a16="http://schemas.microsoft.com/office/drawing/2014/main" id="{AFCE5C4B-CD7F-29BD-0EFF-F15B4CF72D24}"/>
                </a:ext>
              </a:extLst>
            </p:cNvPr>
            <p:cNvSpPr/>
            <p:nvPr/>
          </p:nvSpPr>
          <p:spPr>
            <a:xfrm>
              <a:off x="6835332" y="2809024"/>
              <a:ext cx="4943145" cy="738664"/>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每位同仁正式報到後，都會配發專屬筆記型電腦！我們</a:t>
              </a:r>
              <a:r>
                <a:rPr lang="zh-TW" altLang="en-US" sz="1600" b="1">
                  <a:solidFill>
                    <a:srgbClr val="000000"/>
                  </a:solidFill>
                  <a:latin typeface="+mj-ea"/>
                </a:rPr>
                <a:t>自行研發的</a:t>
              </a:r>
              <a:r>
                <a:rPr lang="en-US" altLang="zh-TW" sz="1600" b="1">
                  <a:solidFill>
                    <a:srgbClr val="000000"/>
                  </a:solidFill>
                  <a:latin typeface="+mj-ea"/>
                </a:rPr>
                <a:t>Smart Sync Apps</a:t>
              </a:r>
              <a:r>
                <a:rPr lang="zh-TW" altLang="en-US" sz="1600" b="1">
                  <a:solidFill>
                    <a:srgbClr val="000000"/>
                  </a:solidFill>
                  <a:latin typeface="+mj-ea"/>
                </a:rPr>
                <a:t>協助我們工作上的大大小小事務！</a:t>
              </a:r>
              <a:endParaRPr lang="en-US" altLang="zh-TW" sz="1600" b="1">
                <a:solidFill>
                  <a:srgbClr val="000000"/>
                </a:solidFill>
                <a:latin typeface="+mj-ea"/>
                <a:ea typeface="+mj-ea"/>
              </a:endParaRPr>
            </a:p>
          </p:txBody>
        </p:sp>
        <p:sp>
          <p:nvSpPr>
            <p:cNvPr id="59" name="Freeform 76">
              <a:extLst>
                <a:ext uri="{FF2B5EF4-FFF2-40B4-BE49-F238E27FC236}">
                  <a16:creationId xmlns:a16="http://schemas.microsoft.com/office/drawing/2014/main" id="{980FC626-D05B-D1C4-150C-2A0315B08756}"/>
                </a:ext>
              </a:extLst>
            </p:cNvPr>
            <p:cNvSpPr>
              <a:spLocks/>
            </p:cNvSpPr>
            <p:nvPr/>
          </p:nvSpPr>
          <p:spPr bwMode="auto">
            <a:xfrm>
              <a:off x="6795320" y="2327896"/>
              <a:ext cx="137407" cy="170196"/>
            </a:xfrm>
            <a:custGeom>
              <a:avLst/>
              <a:gdLst>
                <a:gd name="T0" fmla="*/ 69 w 74"/>
                <a:gd name="T1" fmla="*/ 39 h 92"/>
                <a:gd name="T2" fmla="*/ 57 w 74"/>
                <a:gd name="T3" fmla="*/ 34 h 92"/>
                <a:gd name="T4" fmla="*/ 42 w 74"/>
                <a:gd name="T5" fmla="*/ 33 h 92"/>
                <a:gd name="T6" fmla="*/ 40 w 74"/>
                <a:gd name="T7" fmla="*/ 33 h 92"/>
                <a:gd name="T8" fmla="*/ 38 w 74"/>
                <a:gd name="T9" fmla="*/ 33 h 92"/>
                <a:gd name="T10" fmla="*/ 35 w 74"/>
                <a:gd name="T11" fmla="*/ 20 h 92"/>
                <a:gd name="T12" fmla="*/ 31 w 74"/>
                <a:gd name="T13" fmla="*/ 7 h 92"/>
                <a:gd name="T14" fmla="*/ 30 w 74"/>
                <a:gd name="T15" fmla="*/ 6 h 92"/>
                <a:gd name="T16" fmla="*/ 17 w 74"/>
                <a:gd name="T17" fmla="*/ 9 h 92"/>
                <a:gd name="T18" fmla="*/ 17 w 74"/>
                <a:gd name="T19" fmla="*/ 10 h 92"/>
                <a:gd name="T20" fmla="*/ 26 w 74"/>
                <a:gd name="T21" fmla="*/ 54 h 92"/>
                <a:gd name="T22" fmla="*/ 18 w 74"/>
                <a:gd name="T23" fmla="*/ 46 h 92"/>
                <a:gd name="T24" fmla="*/ 15 w 74"/>
                <a:gd name="T25" fmla="*/ 44 h 92"/>
                <a:gd name="T26" fmla="*/ 14 w 74"/>
                <a:gd name="T27" fmla="*/ 43 h 92"/>
                <a:gd name="T28" fmla="*/ 6 w 74"/>
                <a:gd name="T29" fmla="*/ 54 h 92"/>
                <a:gd name="T30" fmla="*/ 9 w 74"/>
                <a:gd name="T31" fmla="*/ 57 h 92"/>
                <a:gd name="T32" fmla="*/ 11 w 74"/>
                <a:gd name="T33" fmla="*/ 59 h 92"/>
                <a:gd name="T34" fmla="*/ 16 w 74"/>
                <a:gd name="T35" fmla="*/ 65 h 92"/>
                <a:gd name="T36" fmla="*/ 17 w 74"/>
                <a:gd name="T37" fmla="*/ 67 h 92"/>
                <a:gd name="T38" fmla="*/ 21 w 74"/>
                <a:gd name="T39" fmla="*/ 75 h 92"/>
                <a:gd name="T40" fmla="*/ 23 w 74"/>
                <a:gd name="T41" fmla="*/ 77 h 92"/>
                <a:gd name="T42" fmla="*/ 28 w 74"/>
                <a:gd name="T43" fmla="*/ 83 h 92"/>
                <a:gd name="T44" fmla="*/ 30 w 74"/>
                <a:gd name="T45" fmla="*/ 85 h 92"/>
                <a:gd name="T46" fmla="*/ 31 w 74"/>
                <a:gd name="T47" fmla="*/ 92 h 92"/>
                <a:gd name="T48" fmla="*/ 72 w 74"/>
                <a:gd name="T49" fmla="*/ 92 h 92"/>
                <a:gd name="T50" fmla="*/ 72 w 74"/>
                <a:gd name="T51" fmla="*/ 81 h 92"/>
                <a:gd name="T52" fmla="*/ 73 w 74"/>
                <a:gd name="T53" fmla="*/ 72 h 92"/>
                <a:gd name="T54" fmla="*/ 71 w 74"/>
                <a:gd name="T55" fmla="*/ 45 h 92"/>
                <a:gd name="T56" fmla="*/ 71 w 74"/>
                <a:gd name="T57" fmla="*/ 42 h 92"/>
                <a:gd name="T58" fmla="*/ 69 w 74"/>
                <a:gd name="T59" fmla="*/ 3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 h="92">
                  <a:moveTo>
                    <a:pt x="69" y="39"/>
                  </a:moveTo>
                  <a:cubicBezTo>
                    <a:pt x="68" y="37"/>
                    <a:pt x="59" y="35"/>
                    <a:pt x="57" y="34"/>
                  </a:cubicBezTo>
                  <a:cubicBezTo>
                    <a:pt x="53" y="34"/>
                    <a:pt x="46" y="33"/>
                    <a:pt x="42" y="33"/>
                  </a:cubicBezTo>
                  <a:cubicBezTo>
                    <a:pt x="40" y="33"/>
                    <a:pt x="40" y="33"/>
                    <a:pt x="40" y="33"/>
                  </a:cubicBezTo>
                  <a:cubicBezTo>
                    <a:pt x="38" y="33"/>
                    <a:pt x="38" y="33"/>
                    <a:pt x="38" y="33"/>
                  </a:cubicBezTo>
                  <a:cubicBezTo>
                    <a:pt x="38" y="30"/>
                    <a:pt x="36" y="24"/>
                    <a:pt x="35" y="20"/>
                  </a:cubicBezTo>
                  <a:cubicBezTo>
                    <a:pt x="31" y="7"/>
                    <a:pt x="31" y="7"/>
                    <a:pt x="31" y="7"/>
                  </a:cubicBezTo>
                  <a:cubicBezTo>
                    <a:pt x="30" y="6"/>
                    <a:pt x="30" y="6"/>
                    <a:pt x="30" y="6"/>
                  </a:cubicBezTo>
                  <a:cubicBezTo>
                    <a:pt x="27" y="0"/>
                    <a:pt x="17" y="2"/>
                    <a:pt x="17" y="9"/>
                  </a:cubicBezTo>
                  <a:cubicBezTo>
                    <a:pt x="17" y="10"/>
                    <a:pt x="17" y="10"/>
                    <a:pt x="17" y="10"/>
                  </a:cubicBezTo>
                  <a:cubicBezTo>
                    <a:pt x="21" y="24"/>
                    <a:pt x="24" y="40"/>
                    <a:pt x="26" y="54"/>
                  </a:cubicBezTo>
                  <a:cubicBezTo>
                    <a:pt x="23" y="52"/>
                    <a:pt x="20" y="49"/>
                    <a:pt x="18" y="46"/>
                  </a:cubicBezTo>
                  <a:cubicBezTo>
                    <a:pt x="15" y="44"/>
                    <a:pt x="15" y="44"/>
                    <a:pt x="15" y="44"/>
                  </a:cubicBezTo>
                  <a:cubicBezTo>
                    <a:pt x="14" y="43"/>
                    <a:pt x="14" y="43"/>
                    <a:pt x="14" y="43"/>
                  </a:cubicBezTo>
                  <a:cubicBezTo>
                    <a:pt x="7" y="40"/>
                    <a:pt x="0" y="49"/>
                    <a:pt x="6" y="54"/>
                  </a:cubicBezTo>
                  <a:cubicBezTo>
                    <a:pt x="9" y="57"/>
                    <a:pt x="9" y="57"/>
                    <a:pt x="9" y="57"/>
                  </a:cubicBezTo>
                  <a:cubicBezTo>
                    <a:pt x="11" y="59"/>
                    <a:pt x="11" y="59"/>
                    <a:pt x="11" y="59"/>
                  </a:cubicBezTo>
                  <a:cubicBezTo>
                    <a:pt x="13" y="61"/>
                    <a:pt x="15" y="63"/>
                    <a:pt x="16" y="65"/>
                  </a:cubicBezTo>
                  <a:cubicBezTo>
                    <a:pt x="17" y="67"/>
                    <a:pt x="17" y="67"/>
                    <a:pt x="17" y="67"/>
                  </a:cubicBezTo>
                  <a:cubicBezTo>
                    <a:pt x="18" y="69"/>
                    <a:pt x="20" y="73"/>
                    <a:pt x="21" y="75"/>
                  </a:cubicBezTo>
                  <a:cubicBezTo>
                    <a:pt x="23" y="77"/>
                    <a:pt x="23" y="77"/>
                    <a:pt x="23" y="77"/>
                  </a:cubicBezTo>
                  <a:cubicBezTo>
                    <a:pt x="24" y="79"/>
                    <a:pt x="26" y="82"/>
                    <a:pt x="28" y="83"/>
                  </a:cubicBezTo>
                  <a:cubicBezTo>
                    <a:pt x="30" y="85"/>
                    <a:pt x="30" y="85"/>
                    <a:pt x="30" y="85"/>
                  </a:cubicBezTo>
                  <a:cubicBezTo>
                    <a:pt x="31" y="92"/>
                    <a:pt x="31" y="92"/>
                    <a:pt x="31" y="92"/>
                  </a:cubicBezTo>
                  <a:cubicBezTo>
                    <a:pt x="72" y="92"/>
                    <a:pt x="72" y="92"/>
                    <a:pt x="72" y="92"/>
                  </a:cubicBezTo>
                  <a:cubicBezTo>
                    <a:pt x="72" y="81"/>
                    <a:pt x="72" y="81"/>
                    <a:pt x="72" y="81"/>
                  </a:cubicBezTo>
                  <a:cubicBezTo>
                    <a:pt x="72" y="79"/>
                    <a:pt x="73" y="74"/>
                    <a:pt x="73" y="72"/>
                  </a:cubicBezTo>
                  <a:cubicBezTo>
                    <a:pt x="74" y="63"/>
                    <a:pt x="74" y="53"/>
                    <a:pt x="71" y="45"/>
                  </a:cubicBezTo>
                  <a:cubicBezTo>
                    <a:pt x="71" y="42"/>
                    <a:pt x="71" y="42"/>
                    <a:pt x="71" y="42"/>
                  </a:cubicBezTo>
                  <a:cubicBezTo>
                    <a:pt x="70" y="41"/>
                    <a:pt x="70" y="40"/>
                    <a:pt x="69"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77">
              <a:extLst>
                <a:ext uri="{FF2B5EF4-FFF2-40B4-BE49-F238E27FC236}">
                  <a16:creationId xmlns:a16="http://schemas.microsoft.com/office/drawing/2014/main" id="{24FA20CE-6AA9-63D0-D92A-9812D7BB21A0}"/>
                </a:ext>
              </a:extLst>
            </p:cNvPr>
            <p:cNvSpPr>
              <a:spLocks/>
            </p:cNvSpPr>
            <p:nvPr/>
          </p:nvSpPr>
          <p:spPr bwMode="auto">
            <a:xfrm>
              <a:off x="6721151" y="2192051"/>
              <a:ext cx="59335" cy="111643"/>
            </a:xfrm>
            <a:custGeom>
              <a:avLst/>
              <a:gdLst>
                <a:gd name="T0" fmla="*/ 32 w 32"/>
                <a:gd name="T1" fmla="*/ 39 h 60"/>
                <a:gd name="T2" fmla="*/ 20 w 32"/>
                <a:gd name="T3" fmla="*/ 25 h 60"/>
                <a:gd name="T4" fmla="*/ 11 w 32"/>
                <a:gd name="T5" fmla="*/ 19 h 60"/>
                <a:gd name="T6" fmla="*/ 18 w 32"/>
                <a:gd name="T7" fmla="*/ 15 h 60"/>
                <a:gd name="T8" fmla="*/ 27 w 32"/>
                <a:gd name="T9" fmla="*/ 17 h 60"/>
                <a:gd name="T10" fmla="*/ 29 w 32"/>
                <a:gd name="T11" fmla="*/ 16 h 60"/>
                <a:gd name="T12" fmla="*/ 30 w 32"/>
                <a:gd name="T13" fmla="*/ 10 h 60"/>
                <a:gd name="T14" fmla="*/ 30 w 32"/>
                <a:gd name="T15" fmla="*/ 9 h 60"/>
                <a:gd name="T16" fmla="*/ 21 w 32"/>
                <a:gd name="T17" fmla="*/ 7 h 60"/>
                <a:gd name="T18" fmla="*/ 20 w 32"/>
                <a:gd name="T19" fmla="*/ 6 h 60"/>
                <a:gd name="T20" fmla="*/ 20 w 32"/>
                <a:gd name="T21" fmla="*/ 1 h 60"/>
                <a:gd name="T22" fmla="*/ 19 w 32"/>
                <a:gd name="T23" fmla="*/ 0 h 60"/>
                <a:gd name="T24" fmla="*/ 14 w 32"/>
                <a:gd name="T25" fmla="*/ 0 h 60"/>
                <a:gd name="T26" fmla="*/ 12 w 32"/>
                <a:gd name="T27" fmla="*/ 1 h 60"/>
                <a:gd name="T28" fmla="*/ 12 w 32"/>
                <a:gd name="T29" fmla="*/ 6 h 60"/>
                <a:gd name="T30" fmla="*/ 12 w 32"/>
                <a:gd name="T31" fmla="*/ 7 h 60"/>
                <a:gd name="T32" fmla="*/ 0 w 32"/>
                <a:gd name="T33" fmla="*/ 20 h 60"/>
                <a:gd name="T34" fmla="*/ 13 w 32"/>
                <a:gd name="T35" fmla="*/ 34 h 60"/>
                <a:gd name="T36" fmla="*/ 21 w 32"/>
                <a:gd name="T37" fmla="*/ 40 h 60"/>
                <a:gd name="T38" fmla="*/ 14 w 32"/>
                <a:gd name="T39" fmla="*/ 45 h 60"/>
                <a:gd name="T40" fmla="*/ 3 w 32"/>
                <a:gd name="T41" fmla="*/ 42 h 60"/>
                <a:gd name="T42" fmla="*/ 1 w 32"/>
                <a:gd name="T43" fmla="*/ 43 h 60"/>
                <a:gd name="T44" fmla="*/ 0 w 32"/>
                <a:gd name="T45" fmla="*/ 49 h 60"/>
                <a:gd name="T46" fmla="*/ 0 w 32"/>
                <a:gd name="T47" fmla="*/ 51 h 60"/>
                <a:gd name="T48" fmla="*/ 11 w 32"/>
                <a:gd name="T49" fmla="*/ 53 h 60"/>
                <a:gd name="T50" fmla="*/ 12 w 32"/>
                <a:gd name="T51" fmla="*/ 54 h 60"/>
                <a:gd name="T52" fmla="*/ 12 w 32"/>
                <a:gd name="T53" fmla="*/ 59 h 60"/>
                <a:gd name="T54" fmla="*/ 13 w 32"/>
                <a:gd name="T55" fmla="*/ 60 h 60"/>
                <a:gd name="T56" fmla="*/ 18 w 32"/>
                <a:gd name="T57" fmla="*/ 60 h 60"/>
                <a:gd name="T58" fmla="*/ 19 w 32"/>
                <a:gd name="T59" fmla="*/ 59 h 60"/>
                <a:gd name="T60" fmla="*/ 19 w 32"/>
                <a:gd name="T61" fmla="*/ 54 h 60"/>
                <a:gd name="T62" fmla="*/ 20 w 32"/>
                <a:gd name="T63" fmla="*/ 53 h 60"/>
                <a:gd name="T64" fmla="*/ 32 w 32"/>
                <a:gd name="T65" fmla="*/ 3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60">
                  <a:moveTo>
                    <a:pt x="32" y="39"/>
                  </a:moveTo>
                  <a:cubicBezTo>
                    <a:pt x="32" y="32"/>
                    <a:pt x="29" y="28"/>
                    <a:pt x="20" y="25"/>
                  </a:cubicBezTo>
                  <a:cubicBezTo>
                    <a:pt x="14" y="23"/>
                    <a:pt x="11" y="21"/>
                    <a:pt x="11" y="19"/>
                  </a:cubicBezTo>
                  <a:cubicBezTo>
                    <a:pt x="11" y="17"/>
                    <a:pt x="13" y="15"/>
                    <a:pt x="18" y="15"/>
                  </a:cubicBezTo>
                  <a:cubicBezTo>
                    <a:pt x="22" y="15"/>
                    <a:pt x="25" y="16"/>
                    <a:pt x="27" y="17"/>
                  </a:cubicBezTo>
                  <a:cubicBezTo>
                    <a:pt x="28" y="17"/>
                    <a:pt x="28" y="17"/>
                    <a:pt x="29" y="16"/>
                  </a:cubicBezTo>
                  <a:cubicBezTo>
                    <a:pt x="30" y="10"/>
                    <a:pt x="30" y="10"/>
                    <a:pt x="30" y="10"/>
                  </a:cubicBezTo>
                  <a:cubicBezTo>
                    <a:pt x="30" y="10"/>
                    <a:pt x="30" y="9"/>
                    <a:pt x="30" y="9"/>
                  </a:cubicBezTo>
                  <a:cubicBezTo>
                    <a:pt x="27" y="8"/>
                    <a:pt x="25" y="7"/>
                    <a:pt x="21" y="7"/>
                  </a:cubicBezTo>
                  <a:cubicBezTo>
                    <a:pt x="20" y="7"/>
                    <a:pt x="20" y="6"/>
                    <a:pt x="20" y="6"/>
                  </a:cubicBezTo>
                  <a:cubicBezTo>
                    <a:pt x="20" y="1"/>
                    <a:pt x="20" y="1"/>
                    <a:pt x="20" y="1"/>
                  </a:cubicBezTo>
                  <a:cubicBezTo>
                    <a:pt x="20" y="1"/>
                    <a:pt x="19" y="0"/>
                    <a:pt x="19" y="0"/>
                  </a:cubicBezTo>
                  <a:cubicBezTo>
                    <a:pt x="14" y="0"/>
                    <a:pt x="14" y="0"/>
                    <a:pt x="14" y="0"/>
                  </a:cubicBezTo>
                  <a:cubicBezTo>
                    <a:pt x="13" y="0"/>
                    <a:pt x="12" y="1"/>
                    <a:pt x="12" y="1"/>
                  </a:cubicBezTo>
                  <a:cubicBezTo>
                    <a:pt x="12" y="6"/>
                    <a:pt x="12" y="6"/>
                    <a:pt x="12" y="6"/>
                  </a:cubicBezTo>
                  <a:cubicBezTo>
                    <a:pt x="12" y="7"/>
                    <a:pt x="12" y="7"/>
                    <a:pt x="12" y="7"/>
                  </a:cubicBezTo>
                  <a:cubicBezTo>
                    <a:pt x="4" y="9"/>
                    <a:pt x="0" y="14"/>
                    <a:pt x="0" y="20"/>
                  </a:cubicBezTo>
                  <a:cubicBezTo>
                    <a:pt x="0" y="27"/>
                    <a:pt x="5" y="31"/>
                    <a:pt x="13" y="34"/>
                  </a:cubicBezTo>
                  <a:cubicBezTo>
                    <a:pt x="19" y="36"/>
                    <a:pt x="21" y="37"/>
                    <a:pt x="21" y="40"/>
                  </a:cubicBezTo>
                  <a:cubicBezTo>
                    <a:pt x="21" y="43"/>
                    <a:pt x="18" y="45"/>
                    <a:pt x="14" y="45"/>
                  </a:cubicBezTo>
                  <a:cubicBezTo>
                    <a:pt x="10" y="45"/>
                    <a:pt x="6" y="44"/>
                    <a:pt x="3" y="42"/>
                  </a:cubicBezTo>
                  <a:cubicBezTo>
                    <a:pt x="2" y="42"/>
                    <a:pt x="2" y="42"/>
                    <a:pt x="1" y="43"/>
                  </a:cubicBezTo>
                  <a:cubicBezTo>
                    <a:pt x="0" y="49"/>
                    <a:pt x="0" y="49"/>
                    <a:pt x="0" y="49"/>
                  </a:cubicBezTo>
                  <a:cubicBezTo>
                    <a:pt x="0" y="50"/>
                    <a:pt x="0" y="50"/>
                    <a:pt x="0" y="51"/>
                  </a:cubicBezTo>
                  <a:cubicBezTo>
                    <a:pt x="3" y="52"/>
                    <a:pt x="7" y="53"/>
                    <a:pt x="11" y="53"/>
                  </a:cubicBezTo>
                  <a:cubicBezTo>
                    <a:pt x="12" y="53"/>
                    <a:pt x="12" y="54"/>
                    <a:pt x="12" y="54"/>
                  </a:cubicBezTo>
                  <a:cubicBezTo>
                    <a:pt x="12" y="59"/>
                    <a:pt x="12" y="59"/>
                    <a:pt x="12" y="59"/>
                  </a:cubicBezTo>
                  <a:cubicBezTo>
                    <a:pt x="12" y="60"/>
                    <a:pt x="13" y="60"/>
                    <a:pt x="13" y="60"/>
                  </a:cubicBezTo>
                  <a:cubicBezTo>
                    <a:pt x="18" y="60"/>
                    <a:pt x="18" y="60"/>
                    <a:pt x="18" y="60"/>
                  </a:cubicBezTo>
                  <a:cubicBezTo>
                    <a:pt x="19" y="60"/>
                    <a:pt x="19" y="60"/>
                    <a:pt x="19" y="59"/>
                  </a:cubicBezTo>
                  <a:cubicBezTo>
                    <a:pt x="19" y="54"/>
                    <a:pt x="19" y="54"/>
                    <a:pt x="19" y="54"/>
                  </a:cubicBezTo>
                  <a:cubicBezTo>
                    <a:pt x="19" y="53"/>
                    <a:pt x="20" y="53"/>
                    <a:pt x="20" y="53"/>
                  </a:cubicBezTo>
                  <a:cubicBezTo>
                    <a:pt x="28" y="51"/>
                    <a:pt x="32" y="46"/>
                    <a:pt x="32"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78">
              <a:extLst>
                <a:ext uri="{FF2B5EF4-FFF2-40B4-BE49-F238E27FC236}">
                  <a16:creationId xmlns:a16="http://schemas.microsoft.com/office/drawing/2014/main" id="{3ADB0CC9-7294-0C66-80B7-28F098392950}"/>
                </a:ext>
              </a:extLst>
            </p:cNvPr>
            <p:cNvSpPr>
              <a:spLocks/>
            </p:cNvSpPr>
            <p:nvPr/>
          </p:nvSpPr>
          <p:spPr bwMode="auto">
            <a:xfrm>
              <a:off x="6654790" y="2322430"/>
              <a:ext cx="131161" cy="101493"/>
            </a:xfrm>
            <a:custGeom>
              <a:avLst/>
              <a:gdLst>
                <a:gd name="T0" fmla="*/ 71 w 71"/>
                <a:gd name="T1" fmla="*/ 55 h 55"/>
                <a:gd name="T2" fmla="*/ 3 w 71"/>
                <a:gd name="T3" fmla="*/ 55 h 55"/>
                <a:gd name="T4" fmla="*/ 0 w 71"/>
                <a:gd name="T5" fmla="*/ 52 h 55"/>
                <a:gd name="T6" fmla="*/ 0 w 71"/>
                <a:gd name="T7" fmla="*/ 0 h 55"/>
                <a:gd name="T8" fmla="*/ 6 w 71"/>
                <a:gd name="T9" fmla="*/ 0 h 55"/>
                <a:gd name="T10" fmla="*/ 6 w 71"/>
                <a:gd name="T11" fmla="*/ 49 h 55"/>
                <a:gd name="T12" fmla="*/ 71 w 71"/>
                <a:gd name="T13" fmla="*/ 49 h 55"/>
                <a:gd name="T14" fmla="*/ 71 w 71"/>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5">
                  <a:moveTo>
                    <a:pt x="71" y="55"/>
                  </a:moveTo>
                  <a:cubicBezTo>
                    <a:pt x="3" y="55"/>
                    <a:pt x="3" y="55"/>
                    <a:pt x="3" y="55"/>
                  </a:cubicBezTo>
                  <a:cubicBezTo>
                    <a:pt x="1" y="55"/>
                    <a:pt x="0" y="54"/>
                    <a:pt x="0" y="52"/>
                  </a:cubicBezTo>
                  <a:cubicBezTo>
                    <a:pt x="0" y="0"/>
                    <a:pt x="0" y="0"/>
                    <a:pt x="0" y="0"/>
                  </a:cubicBezTo>
                  <a:cubicBezTo>
                    <a:pt x="6" y="0"/>
                    <a:pt x="6" y="0"/>
                    <a:pt x="6" y="0"/>
                  </a:cubicBezTo>
                  <a:cubicBezTo>
                    <a:pt x="6" y="49"/>
                    <a:pt x="6" y="49"/>
                    <a:pt x="6" y="49"/>
                  </a:cubicBezTo>
                  <a:cubicBezTo>
                    <a:pt x="71" y="49"/>
                    <a:pt x="71" y="49"/>
                    <a:pt x="71" y="49"/>
                  </a:cubicBezTo>
                  <a:lnTo>
                    <a:pt x="71"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9">
              <a:extLst>
                <a:ext uri="{FF2B5EF4-FFF2-40B4-BE49-F238E27FC236}">
                  <a16:creationId xmlns:a16="http://schemas.microsoft.com/office/drawing/2014/main" id="{70975451-6A39-8EEE-8FC0-A1D13A1C89C5}"/>
                </a:ext>
              </a:extLst>
            </p:cNvPr>
            <p:cNvSpPr>
              <a:spLocks/>
            </p:cNvSpPr>
            <p:nvPr/>
          </p:nvSpPr>
          <p:spPr bwMode="auto">
            <a:xfrm>
              <a:off x="6654790" y="2264657"/>
              <a:ext cx="205330" cy="157705"/>
            </a:xfrm>
            <a:custGeom>
              <a:avLst/>
              <a:gdLst>
                <a:gd name="T0" fmla="*/ 5 w 111"/>
                <a:gd name="T1" fmla="*/ 85 h 85"/>
                <a:gd name="T2" fmla="*/ 3 w 111"/>
                <a:gd name="T3" fmla="*/ 84 h 85"/>
                <a:gd name="T4" fmla="*/ 2 w 111"/>
                <a:gd name="T5" fmla="*/ 78 h 85"/>
                <a:gd name="T6" fmla="*/ 24 w 111"/>
                <a:gd name="T7" fmla="*/ 48 h 85"/>
                <a:gd name="T8" fmla="*/ 27 w 111"/>
                <a:gd name="T9" fmla="*/ 46 h 85"/>
                <a:gd name="T10" fmla="*/ 31 w 111"/>
                <a:gd name="T11" fmla="*/ 48 h 85"/>
                <a:gd name="T12" fmla="*/ 39 w 111"/>
                <a:gd name="T13" fmla="*/ 55 h 85"/>
                <a:gd name="T14" fmla="*/ 59 w 111"/>
                <a:gd name="T15" fmla="*/ 30 h 85"/>
                <a:gd name="T16" fmla="*/ 65 w 111"/>
                <a:gd name="T17" fmla="*/ 28 h 85"/>
                <a:gd name="T18" fmla="*/ 74 w 111"/>
                <a:gd name="T19" fmla="*/ 34 h 85"/>
                <a:gd name="T20" fmla="*/ 103 w 111"/>
                <a:gd name="T21" fmla="*/ 2 h 85"/>
                <a:gd name="T22" fmla="*/ 109 w 111"/>
                <a:gd name="T23" fmla="*/ 2 h 85"/>
                <a:gd name="T24" fmla="*/ 109 w 111"/>
                <a:gd name="T25" fmla="*/ 8 h 85"/>
                <a:gd name="T26" fmla="*/ 78 w 111"/>
                <a:gd name="T27" fmla="*/ 43 h 85"/>
                <a:gd name="T28" fmla="*/ 72 w 111"/>
                <a:gd name="T29" fmla="*/ 43 h 85"/>
                <a:gd name="T30" fmla="*/ 63 w 111"/>
                <a:gd name="T31" fmla="*/ 38 h 85"/>
                <a:gd name="T32" fmla="*/ 43 w 111"/>
                <a:gd name="T33" fmla="*/ 65 h 85"/>
                <a:gd name="T34" fmla="*/ 40 w 111"/>
                <a:gd name="T35" fmla="*/ 66 h 85"/>
                <a:gd name="T36" fmla="*/ 37 w 111"/>
                <a:gd name="T37" fmla="*/ 65 h 85"/>
                <a:gd name="T38" fmla="*/ 28 w 111"/>
                <a:gd name="T39" fmla="*/ 57 h 85"/>
                <a:gd name="T40" fmla="*/ 9 w 111"/>
                <a:gd name="T41" fmla="*/ 83 h 85"/>
                <a:gd name="T42" fmla="*/ 5 w 111"/>
                <a:gd name="T4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1" h="85">
                  <a:moveTo>
                    <a:pt x="5" y="85"/>
                  </a:moveTo>
                  <a:cubicBezTo>
                    <a:pt x="5" y="85"/>
                    <a:pt x="4" y="84"/>
                    <a:pt x="3" y="84"/>
                  </a:cubicBezTo>
                  <a:cubicBezTo>
                    <a:pt x="1" y="82"/>
                    <a:pt x="0" y="80"/>
                    <a:pt x="2" y="78"/>
                  </a:cubicBezTo>
                  <a:cubicBezTo>
                    <a:pt x="24" y="48"/>
                    <a:pt x="24" y="48"/>
                    <a:pt x="24" y="48"/>
                  </a:cubicBezTo>
                  <a:cubicBezTo>
                    <a:pt x="25" y="47"/>
                    <a:pt x="26" y="47"/>
                    <a:pt x="27" y="46"/>
                  </a:cubicBezTo>
                  <a:cubicBezTo>
                    <a:pt x="29" y="46"/>
                    <a:pt x="30" y="47"/>
                    <a:pt x="31" y="48"/>
                  </a:cubicBezTo>
                  <a:cubicBezTo>
                    <a:pt x="39" y="55"/>
                    <a:pt x="39" y="55"/>
                    <a:pt x="39" y="55"/>
                  </a:cubicBezTo>
                  <a:cubicBezTo>
                    <a:pt x="59" y="30"/>
                    <a:pt x="59" y="30"/>
                    <a:pt x="59" y="30"/>
                  </a:cubicBezTo>
                  <a:cubicBezTo>
                    <a:pt x="60" y="28"/>
                    <a:pt x="63" y="27"/>
                    <a:pt x="65" y="28"/>
                  </a:cubicBezTo>
                  <a:cubicBezTo>
                    <a:pt x="74" y="34"/>
                    <a:pt x="74" y="34"/>
                    <a:pt x="74" y="34"/>
                  </a:cubicBezTo>
                  <a:cubicBezTo>
                    <a:pt x="103" y="2"/>
                    <a:pt x="103" y="2"/>
                    <a:pt x="103" y="2"/>
                  </a:cubicBezTo>
                  <a:cubicBezTo>
                    <a:pt x="104" y="0"/>
                    <a:pt x="107" y="0"/>
                    <a:pt x="109" y="2"/>
                  </a:cubicBezTo>
                  <a:cubicBezTo>
                    <a:pt x="110" y="3"/>
                    <a:pt x="111" y="6"/>
                    <a:pt x="109" y="8"/>
                  </a:cubicBezTo>
                  <a:cubicBezTo>
                    <a:pt x="78" y="43"/>
                    <a:pt x="78" y="43"/>
                    <a:pt x="78" y="43"/>
                  </a:cubicBezTo>
                  <a:cubicBezTo>
                    <a:pt x="76" y="44"/>
                    <a:pt x="74" y="44"/>
                    <a:pt x="72" y="43"/>
                  </a:cubicBezTo>
                  <a:cubicBezTo>
                    <a:pt x="63" y="38"/>
                    <a:pt x="63" y="38"/>
                    <a:pt x="63" y="38"/>
                  </a:cubicBezTo>
                  <a:cubicBezTo>
                    <a:pt x="43" y="65"/>
                    <a:pt x="43" y="65"/>
                    <a:pt x="43" y="65"/>
                  </a:cubicBezTo>
                  <a:cubicBezTo>
                    <a:pt x="43" y="66"/>
                    <a:pt x="42" y="66"/>
                    <a:pt x="40" y="66"/>
                  </a:cubicBezTo>
                  <a:cubicBezTo>
                    <a:pt x="39" y="66"/>
                    <a:pt x="38" y="66"/>
                    <a:pt x="37" y="65"/>
                  </a:cubicBezTo>
                  <a:cubicBezTo>
                    <a:pt x="28" y="57"/>
                    <a:pt x="28" y="57"/>
                    <a:pt x="28" y="57"/>
                  </a:cubicBezTo>
                  <a:cubicBezTo>
                    <a:pt x="9" y="83"/>
                    <a:pt x="9" y="83"/>
                    <a:pt x="9" y="83"/>
                  </a:cubicBezTo>
                  <a:cubicBezTo>
                    <a:pt x="8" y="84"/>
                    <a:pt x="7" y="85"/>
                    <a:pt x="5"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80">
              <a:extLst>
                <a:ext uri="{FF2B5EF4-FFF2-40B4-BE49-F238E27FC236}">
                  <a16:creationId xmlns:a16="http://schemas.microsoft.com/office/drawing/2014/main" id="{99F84818-CB0E-E7D1-1575-ADA5F221E339}"/>
                </a:ext>
              </a:extLst>
            </p:cNvPr>
            <p:cNvSpPr>
              <a:spLocks noEditPoints="1"/>
            </p:cNvSpPr>
            <p:nvPr/>
          </p:nvSpPr>
          <p:spPr bwMode="auto">
            <a:xfrm>
              <a:off x="6608727" y="2127251"/>
              <a:ext cx="286525" cy="361472"/>
            </a:xfrm>
            <a:custGeom>
              <a:avLst/>
              <a:gdLst>
                <a:gd name="T0" fmla="*/ 118 w 155"/>
                <a:gd name="T1" fmla="*/ 195 h 195"/>
                <a:gd name="T2" fmla="*/ 117 w 155"/>
                <a:gd name="T3" fmla="*/ 192 h 195"/>
                <a:gd name="T4" fmla="*/ 111 w 155"/>
                <a:gd name="T5" fmla="*/ 182 h 195"/>
                <a:gd name="T6" fmla="*/ 109 w 155"/>
                <a:gd name="T7" fmla="*/ 179 h 195"/>
                <a:gd name="T8" fmla="*/ 105 w 155"/>
                <a:gd name="T9" fmla="*/ 173 h 195"/>
                <a:gd name="T10" fmla="*/ 14 w 155"/>
                <a:gd name="T11" fmla="*/ 173 h 195"/>
                <a:gd name="T12" fmla="*/ 10 w 155"/>
                <a:gd name="T13" fmla="*/ 169 h 195"/>
                <a:gd name="T14" fmla="*/ 10 w 155"/>
                <a:gd name="T15" fmla="*/ 24 h 195"/>
                <a:gd name="T16" fmla="*/ 14 w 155"/>
                <a:gd name="T17" fmla="*/ 20 h 195"/>
                <a:gd name="T18" fmla="*/ 141 w 155"/>
                <a:gd name="T19" fmla="*/ 20 h 195"/>
                <a:gd name="T20" fmla="*/ 145 w 155"/>
                <a:gd name="T21" fmla="*/ 24 h 195"/>
                <a:gd name="T22" fmla="*/ 145 w 155"/>
                <a:gd name="T23" fmla="*/ 135 h 195"/>
                <a:gd name="T24" fmla="*/ 155 w 155"/>
                <a:gd name="T25" fmla="*/ 136 h 195"/>
                <a:gd name="T26" fmla="*/ 155 w 155"/>
                <a:gd name="T27" fmla="*/ 13 h 195"/>
                <a:gd name="T28" fmla="*/ 142 w 155"/>
                <a:gd name="T29" fmla="*/ 0 h 195"/>
                <a:gd name="T30" fmla="*/ 13 w 155"/>
                <a:gd name="T31" fmla="*/ 0 h 195"/>
                <a:gd name="T32" fmla="*/ 0 w 155"/>
                <a:gd name="T33" fmla="*/ 13 h 195"/>
                <a:gd name="T34" fmla="*/ 0 w 155"/>
                <a:gd name="T35" fmla="*/ 182 h 195"/>
                <a:gd name="T36" fmla="*/ 13 w 155"/>
                <a:gd name="T37" fmla="*/ 195 h 195"/>
                <a:gd name="T38" fmla="*/ 118 w 155"/>
                <a:gd name="T39" fmla="*/ 195 h 195"/>
                <a:gd name="T40" fmla="*/ 118 w 155"/>
                <a:gd name="T41" fmla="*/ 195 h 195"/>
                <a:gd name="T42" fmla="*/ 77 w 155"/>
                <a:gd name="T43" fmla="*/ 188 h 195"/>
                <a:gd name="T44" fmla="*/ 73 w 155"/>
                <a:gd name="T45" fmla="*/ 184 h 195"/>
                <a:gd name="T46" fmla="*/ 77 w 155"/>
                <a:gd name="T47" fmla="*/ 180 h 195"/>
                <a:gd name="T48" fmla="*/ 81 w 155"/>
                <a:gd name="T49" fmla="*/ 184 h 195"/>
                <a:gd name="T50" fmla="*/ 77 w 155"/>
                <a:gd name="T51" fmla="*/ 18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5" h="195">
                  <a:moveTo>
                    <a:pt x="118" y="195"/>
                  </a:moveTo>
                  <a:cubicBezTo>
                    <a:pt x="117" y="192"/>
                    <a:pt x="117" y="192"/>
                    <a:pt x="117" y="192"/>
                  </a:cubicBezTo>
                  <a:cubicBezTo>
                    <a:pt x="115" y="190"/>
                    <a:pt x="112" y="185"/>
                    <a:pt x="111" y="182"/>
                  </a:cubicBezTo>
                  <a:cubicBezTo>
                    <a:pt x="109" y="179"/>
                    <a:pt x="109" y="179"/>
                    <a:pt x="109" y="179"/>
                  </a:cubicBezTo>
                  <a:cubicBezTo>
                    <a:pt x="108" y="177"/>
                    <a:pt x="107" y="175"/>
                    <a:pt x="105" y="173"/>
                  </a:cubicBezTo>
                  <a:cubicBezTo>
                    <a:pt x="14" y="173"/>
                    <a:pt x="14" y="173"/>
                    <a:pt x="14" y="173"/>
                  </a:cubicBezTo>
                  <a:cubicBezTo>
                    <a:pt x="11" y="173"/>
                    <a:pt x="10" y="171"/>
                    <a:pt x="10" y="169"/>
                  </a:cubicBezTo>
                  <a:cubicBezTo>
                    <a:pt x="10" y="24"/>
                    <a:pt x="10" y="24"/>
                    <a:pt x="10" y="24"/>
                  </a:cubicBezTo>
                  <a:cubicBezTo>
                    <a:pt x="10" y="22"/>
                    <a:pt x="11" y="20"/>
                    <a:pt x="14" y="20"/>
                  </a:cubicBezTo>
                  <a:cubicBezTo>
                    <a:pt x="141" y="20"/>
                    <a:pt x="141" y="20"/>
                    <a:pt x="141" y="20"/>
                  </a:cubicBezTo>
                  <a:cubicBezTo>
                    <a:pt x="143" y="20"/>
                    <a:pt x="145" y="22"/>
                    <a:pt x="145" y="24"/>
                  </a:cubicBezTo>
                  <a:cubicBezTo>
                    <a:pt x="145" y="135"/>
                    <a:pt x="145" y="135"/>
                    <a:pt x="145" y="135"/>
                  </a:cubicBezTo>
                  <a:cubicBezTo>
                    <a:pt x="148" y="135"/>
                    <a:pt x="151" y="135"/>
                    <a:pt x="155" y="136"/>
                  </a:cubicBezTo>
                  <a:cubicBezTo>
                    <a:pt x="155" y="13"/>
                    <a:pt x="155" y="13"/>
                    <a:pt x="155" y="13"/>
                  </a:cubicBezTo>
                  <a:cubicBezTo>
                    <a:pt x="155" y="6"/>
                    <a:pt x="149" y="0"/>
                    <a:pt x="142" y="0"/>
                  </a:cubicBezTo>
                  <a:cubicBezTo>
                    <a:pt x="13" y="0"/>
                    <a:pt x="13" y="0"/>
                    <a:pt x="13" y="0"/>
                  </a:cubicBezTo>
                  <a:cubicBezTo>
                    <a:pt x="6" y="0"/>
                    <a:pt x="0" y="6"/>
                    <a:pt x="0" y="13"/>
                  </a:cubicBezTo>
                  <a:cubicBezTo>
                    <a:pt x="0" y="182"/>
                    <a:pt x="0" y="182"/>
                    <a:pt x="0" y="182"/>
                  </a:cubicBezTo>
                  <a:cubicBezTo>
                    <a:pt x="0" y="189"/>
                    <a:pt x="6" y="195"/>
                    <a:pt x="13" y="195"/>
                  </a:cubicBezTo>
                  <a:cubicBezTo>
                    <a:pt x="118" y="195"/>
                    <a:pt x="118" y="195"/>
                    <a:pt x="118" y="195"/>
                  </a:cubicBezTo>
                  <a:cubicBezTo>
                    <a:pt x="118" y="195"/>
                    <a:pt x="118" y="195"/>
                    <a:pt x="118" y="195"/>
                  </a:cubicBezTo>
                  <a:close/>
                  <a:moveTo>
                    <a:pt x="77" y="188"/>
                  </a:moveTo>
                  <a:cubicBezTo>
                    <a:pt x="75" y="188"/>
                    <a:pt x="73" y="186"/>
                    <a:pt x="73" y="184"/>
                  </a:cubicBezTo>
                  <a:cubicBezTo>
                    <a:pt x="73" y="182"/>
                    <a:pt x="75" y="180"/>
                    <a:pt x="77" y="180"/>
                  </a:cubicBezTo>
                  <a:cubicBezTo>
                    <a:pt x="80" y="180"/>
                    <a:pt x="81" y="182"/>
                    <a:pt x="81" y="184"/>
                  </a:cubicBezTo>
                  <a:cubicBezTo>
                    <a:pt x="81" y="186"/>
                    <a:pt x="80" y="188"/>
                    <a:pt x="77" y="1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4" name="圖片 63" descr="一張含有 空格鍵, 辦公室設備, 電子裝置, 輸入裝置 的圖片&#10;&#10;自動產生的描述">
              <a:extLst>
                <a:ext uri="{FF2B5EF4-FFF2-40B4-BE49-F238E27FC236}">
                  <a16:creationId xmlns:a16="http://schemas.microsoft.com/office/drawing/2014/main" id="{648F2FCF-65DC-D95C-F52C-0286EFC384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7007321" y="3699632"/>
              <a:ext cx="2166533" cy="1480125"/>
            </a:xfrm>
            <a:prstGeom prst="rect">
              <a:avLst/>
            </a:prstGeom>
          </p:spPr>
        </p:pic>
        <p:pic>
          <p:nvPicPr>
            <p:cNvPr id="65" name="圖片 64" descr="一張含有 文字, 螢幕擷取畫面, 設計 的圖片&#10;&#10;自動產生的描述">
              <a:extLst>
                <a:ext uri="{FF2B5EF4-FFF2-40B4-BE49-F238E27FC236}">
                  <a16:creationId xmlns:a16="http://schemas.microsoft.com/office/drawing/2014/main" id="{125F8BD3-AAE8-98E6-40B8-4C932F239B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069251" y="3435633"/>
              <a:ext cx="1554053" cy="3068798"/>
            </a:xfrm>
            <a:prstGeom prst="rect">
              <a:avLst/>
            </a:prstGeom>
          </p:spPr>
        </p:pic>
        <p:sp>
          <p:nvSpPr>
            <p:cNvPr id="66" name="矩形 65">
              <a:extLst>
                <a:ext uri="{FF2B5EF4-FFF2-40B4-BE49-F238E27FC236}">
                  <a16:creationId xmlns:a16="http://schemas.microsoft.com/office/drawing/2014/main" id="{23939972-2FD6-3BFB-E023-06E3989D58D1}"/>
                </a:ext>
              </a:extLst>
            </p:cNvPr>
            <p:cNvSpPr/>
            <p:nvPr/>
          </p:nvSpPr>
          <p:spPr>
            <a:xfrm>
              <a:off x="6864023" y="5461330"/>
              <a:ext cx="3127230" cy="1021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srgbClr val="00338D"/>
                  </a:solidFill>
                  <a:effectLst/>
                  <a:uLnTx/>
                  <a:uFillTx/>
                  <a:latin typeface="微軟正黑體"/>
                  <a:ea typeface="微軟正黑體"/>
                  <a:cs typeface="+mn-cs"/>
                </a:rPr>
                <a:t>數位名片、線上</a:t>
              </a:r>
              <a:r>
                <a:rPr kumimoji="0" lang="en-US" altLang="zh-TW" sz="1400" b="1" i="0" u="none" strike="noStrike" kern="1200" cap="none" spc="0" normalizeH="0" baseline="0" noProof="0">
                  <a:ln>
                    <a:noFill/>
                  </a:ln>
                  <a:solidFill>
                    <a:srgbClr val="00338D"/>
                  </a:solidFill>
                  <a:effectLst/>
                  <a:uLnTx/>
                  <a:uFillTx/>
                  <a:latin typeface="微軟正黑體"/>
                  <a:ea typeface="微軟正黑體"/>
                  <a:cs typeface="+mn-cs"/>
                </a:rPr>
                <a:t>Taxi</a:t>
              </a:r>
              <a:r>
                <a:rPr kumimoji="0" lang="zh-TW" altLang="en-US" sz="1400" b="1" i="0" u="none" strike="noStrike" kern="1200" cap="none" spc="0" normalizeH="0" baseline="0" noProof="0">
                  <a:ln>
                    <a:noFill/>
                  </a:ln>
                  <a:solidFill>
                    <a:srgbClr val="00338D"/>
                  </a:solidFill>
                  <a:effectLst/>
                  <a:uLnTx/>
                  <a:uFillTx/>
                  <a:latin typeface="微軟正黑體"/>
                  <a:ea typeface="微軟正黑體"/>
                  <a:cs typeface="+mn-cs"/>
                </a:rPr>
                <a:t>、各式申請表單、便當訂購、</a:t>
              </a:r>
              <a:r>
                <a:rPr kumimoji="0" lang="en-US" altLang="zh-TW" sz="1400" b="1" i="0" u="none" strike="noStrike" kern="1200" cap="none" spc="0" normalizeH="0" baseline="0" noProof="0">
                  <a:ln>
                    <a:noFill/>
                  </a:ln>
                  <a:solidFill>
                    <a:srgbClr val="00338D"/>
                  </a:solidFill>
                  <a:effectLst/>
                  <a:uLnTx/>
                  <a:uFillTx/>
                  <a:latin typeface="微軟正黑體"/>
                  <a:ea typeface="微軟正黑體"/>
                  <a:cs typeface="+mn-cs"/>
                </a:rPr>
                <a:t>K</a:t>
              </a:r>
              <a:r>
                <a:rPr kumimoji="0" lang="zh-TW" altLang="en-US" sz="1400" b="1" i="0" u="none" strike="noStrike" kern="1200" cap="none" spc="0" normalizeH="0" baseline="0" noProof="0">
                  <a:ln>
                    <a:noFill/>
                  </a:ln>
                  <a:solidFill>
                    <a:srgbClr val="00338D"/>
                  </a:solidFill>
                  <a:effectLst/>
                  <a:uLnTx/>
                  <a:uFillTx/>
                  <a:latin typeface="微軟正黑體"/>
                  <a:ea typeface="微軟正黑體"/>
                  <a:cs typeface="+mn-cs"/>
                </a:rPr>
                <a:t>咖啡線上點餐、職福會網站、會議室預訂、線上學習系統</a:t>
              </a:r>
              <a:r>
                <a:rPr kumimoji="0" lang="en-US" altLang="zh-TW" sz="1400" b="1" i="0" u="none" strike="noStrike" kern="1200" cap="none" spc="0" normalizeH="0" baseline="0" noProof="0">
                  <a:ln>
                    <a:noFill/>
                  </a:ln>
                  <a:solidFill>
                    <a:srgbClr val="00338D"/>
                  </a:solidFill>
                  <a:effectLst/>
                  <a:uLnTx/>
                  <a:uFillTx/>
                  <a:latin typeface="微軟正黑體"/>
                  <a:ea typeface="微軟正黑體"/>
                  <a:cs typeface="+mn-cs"/>
                </a:rPr>
                <a:t>(</a:t>
              </a:r>
              <a:r>
                <a:rPr kumimoji="0" lang="en-US" altLang="zh-TW" sz="1400" b="1" i="0" u="none" strike="noStrike" kern="1200" cap="none" spc="0" normalizeH="0" baseline="0" noProof="0" err="1">
                  <a:ln>
                    <a:noFill/>
                  </a:ln>
                  <a:solidFill>
                    <a:srgbClr val="00338D"/>
                  </a:solidFill>
                  <a:effectLst/>
                  <a:uLnTx/>
                  <a:uFillTx/>
                  <a:latin typeface="微軟正黑體"/>
                  <a:ea typeface="微軟正黑體"/>
                  <a:cs typeface="+mn-cs"/>
                </a:rPr>
                <a:t>MicroLearning</a:t>
              </a:r>
              <a:r>
                <a:rPr kumimoji="0" lang="en-US" altLang="zh-TW" sz="1400" b="1" i="0" u="none" strike="noStrike" kern="1200" cap="none" spc="0" normalizeH="0" baseline="0" noProof="0">
                  <a:ln>
                    <a:noFill/>
                  </a:ln>
                  <a:solidFill>
                    <a:srgbClr val="00338D"/>
                  </a:solidFill>
                  <a:effectLst/>
                  <a:uLnTx/>
                  <a:uFillTx/>
                  <a:latin typeface="微軟正黑體"/>
                  <a:ea typeface="微軟正黑體"/>
                  <a:cs typeface="+mn-cs"/>
                </a:rPr>
                <a:t>)</a:t>
              </a:r>
              <a:r>
                <a:rPr kumimoji="0" lang="zh-TW" altLang="en-US" sz="1400" b="1" i="0" u="none" strike="noStrike" kern="1200" cap="none" spc="0" normalizeH="0" baseline="0" noProof="0">
                  <a:ln>
                    <a:noFill/>
                  </a:ln>
                  <a:solidFill>
                    <a:srgbClr val="00338D"/>
                  </a:solidFill>
                  <a:effectLst/>
                  <a:uLnTx/>
                  <a:uFillTx/>
                  <a:latin typeface="微軟正黑體"/>
                  <a:ea typeface="微軟正黑體"/>
                  <a:cs typeface="+mn-cs"/>
                </a:rPr>
                <a:t>、企業通訊錄等功能</a:t>
              </a:r>
            </a:p>
          </p:txBody>
        </p:sp>
        <p:sp>
          <p:nvSpPr>
            <p:cNvPr id="67" name="等腰三角形 66">
              <a:extLst>
                <a:ext uri="{FF2B5EF4-FFF2-40B4-BE49-F238E27FC236}">
                  <a16:creationId xmlns:a16="http://schemas.microsoft.com/office/drawing/2014/main" id="{A6B16BDF-0A44-67B7-A3F6-5F1AF94F763D}"/>
                </a:ext>
              </a:extLst>
            </p:cNvPr>
            <p:cNvSpPr/>
            <p:nvPr/>
          </p:nvSpPr>
          <p:spPr>
            <a:xfrm rot="13869395">
              <a:off x="9769155" y="5104292"/>
              <a:ext cx="173322" cy="393424"/>
            </a:xfrm>
            <a:prstGeom prst="triangle">
              <a:avLst/>
            </a:prstGeom>
            <a:solidFill>
              <a:srgbClr val="FD349C"/>
            </a:solidFill>
            <a:ln>
              <a:solidFill>
                <a:srgbClr val="FD349C"/>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err="1">
                <a:ln>
                  <a:noFill/>
                </a:ln>
                <a:solidFill>
                  <a:prstClr val="white"/>
                </a:solidFill>
                <a:effectLst/>
                <a:uLnTx/>
                <a:uFillTx/>
                <a:latin typeface="微軟正黑體"/>
                <a:ea typeface="微軟正黑體"/>
                <a:cs typeface="+mn-cs"/>
              </a:endParaRPr>
            </a:p>
          </p:txBody>
        </p:sp>
      </p:grpSp>
    </p:spTree>
    <p:extLst>
      <p:ext uri="{BB962C8B-B14F-4D97-AF65-F5344CB8AC3E}">
        <p14:creationId xmlns:p14="http://schemas.microsoft.com/office/powerpoint/2010/main" val="4149906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05D7BF7-4B83-3D31-405E-270C2A31414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72" y="4049831"/>
            <a:ext cx="12192000" cy="2800349"/>
          </a:xfrm>
          <a:prstGeom prst="rect">
            <a:avLst/>
          </a:prstGeom>
        </p:spPr>
      </p:pic>
      <p:pic>
        <p:nvPicPr>
          <p:cNvPr id="17" name="圖片 16">
            <a:extLst>
              <a:ext uri="{FF2B5EF4-FFF2-40B4-BE49-F238E27FC236}">
                <a16:creationId xmlns:a16="http://schemas.microsoft.com/office/drawing/2014/main" id="{5C576698-5F18-341A-C9EA-44763134B16C}"/>
              </a:ext>
            </a:extLst>
          </p:cNvPr>
          <p:cNvPicPr>
            <a:picLocks noChangeAspect="1"/>
          </p:cNvPicPr>
          <p:nvPr/>
        </p:nvPicPr>
        <p:blipFill>
          <a:blip r:embed="rId3"/>
          <a:stretch>
            <a:fillRect/>
          </a:stretch>
        </p:blipFill>
        <p:spPr>
          <a:xfrm>
            <a:off x="0" y="-2136"/>
            <a:ext cx="12192000" cy="1082009"/>
          </a:xfrm>
          <a:prstGeom prst="rect">
            <a:avLst/>
          </a:prstGeom>
        </p:spPr>
      </p:pic>
      <p:sp>
        <p:nvSpPr>
          <p:cNvPr id="5" name="Rectangle 19">
            <a:extLst>
              <a:ext uri="{FF2B5EF4-FFF2-40B4-BE49-F238E27FC236}">
                <a16:creationId xmlns:a16="http://schemas.microsoft.com/office/drawing/2014/main" id="{72D1F8D7-534E-A06E-2C21-A25905C2FE13}"/>
              </a:ext>
            </a:extLst>
          </p:cNvPr>
          <p:cNvSpPr/>
          <p:nvPr/>
        </p:nvSpPr>
        <p:spPr>
          <a:xfrm>
            <a:off x="0" y="0"/>
            <a:ext cx="12192000" cy="6858000"/>
          </a:xfrm>
          <a:prstGeom prst="rect">
            <a:avLst/>
          </a:prstGeom>
          <a:gradFill flip="none" rotWithShape="1">
            <a:gsLst>
              <a:gs pos="100000">
                <a:srgbClr val="1E49E2">
                  <a:alpha val="10000"/>
                </a:srgbClr>
              </a:gs>
              <a:gs pos="0">
                <a:srgbClr val="7213EA">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9220" tIns="109220" rIns="109220" bIns="109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6171DCD2-853D-43E4-EEA4-BBB9B4C55BE4}"/>
              </a:ext>
            </a:extLst>
          </p:cNvPr>
          <p:cNvSpPr>
            <a:spLocks noGrp="1"/>
          </p:cNvSpPr>
          <p:nvPr>
            <p:ph type="title"/>
          </p:nvPr>
        </p:nvSpPr>
        <p:spPr/>
        <p:txBody>
          <a:bodyPr/>
          <a:lstStyle/>
          <a:p>
            <a:r>
              <a:rPr lang="zh-TW" altLang="en-US" sz="4000" b="1">
                <a:solidFill>
                  <a:prstClr val="white"/>
                </a:solidFill>
                <a:latin typeface="KPMG Bold" panose="020B0803030202040204" pitchFamily="34" charset="0"/>
              </a:rPr>
              <a:t>豐富且充實的下班時光</a:t>
            </a:r>
            <a:br>
              <a:rPr lang="en-GB" altLang="zh-TW" sz="4000" b="1">
                <a:solidFill>
                  <a:prstClr val="white"/>
                </a:solidFill>
                <a:latin typeface="KPMG Bold" panose="020B0803030202040204" pitchFamily="34" charset="0"/>
              </a:rPr>
            </a:br>
            <a:endParaRPr lang="zh-TW" altLang="en-US"/>
          </a:p>
        </p:txBody>
      </p:sp>
      <p:sp>
        <p:nvSpPr>
          <p:cNvPr id="6" name="Rectangle: Rounded Corners 74">
            <a:extLst>
              <a:ext uri="{FF2B5EF4-FFF2-40B4-BE49-F238E27FC236}">
                <a16:creationId xmlns:a16="http://schemas.microsoft.com/office/drawing/2014/main" id="{07448DC2-46C1-21CC-5FD0-347A9657F576}"/>
              </a:ext>
            </a:extLst>
          </p:cNvPr>
          <p:cNvSpPr/>
          <p:nvPr/>
        </p:nvSpPr>
        <p:spPr>
          <a:xfrm>
            <a:off x="348343" y="1587045"/>
            <a:ext cx="5350053" cy="845410"/>
          </a:xfrm>
          <a:prstGeom prst="roundRect">
            <a:avLst>
              <a:gd name="adj" fmla="val 50000"/>
            </a:avLst>
          </a:prstGeom>
          <a:solidFill>
            <a:srgbClr val="00338D"/>
          </a:solidFill>
          <a:ln w="12700" cap="flat" cmpd="sng" algn="ctr">
            <a:noFill/>
            <a:prstDash val="solid"/>
            <a:miter lim="800000"/>
          </a:ln>
          <a:effectLst/>
        </p:spPr>
        <p:txBody>
          <a:bodyPr lIns="457200" tIns="27432" rIns="91440" bIns="54610" rtlCol="0" anchor="ctr"/>
          <a:lstStyle/>
          <a:p>
            <a:pPr marL="0" marR="0" lvl="0" indent="0" defTabSz="914400" eaLnBrk="1" fontAlgn="auto" latinLnBrk="0" hangingPunct="1">
              <a:lnSpc>
                <a:spcPct val="100000"/>
              </a:lnSpc>
              <a:spcBef>
                <a:spcPct val="0"/>
              </a:spcBef>
              <a:spcAft>
                <a:spcPts val="200"/>
              </a:spcAft>
              <a:buClrTx/>
              <a:buSzTx/>
              <a:buFontTx/>
              <a:buNone/>
              <a:tabLst/>
              <a:defRPr/>
            </a:pPr>
            <a:r>
              <a:rPr kumimoji="0" lang="zh-TW" altLang="en-US" sz="2400" b="1" i="0" u="none" strike="noStrike" kern="0" cap="none" spc="0" normalizeH="0" baseline="0" noProof="0">
                <a:ln>
                  <a:noFill/>
                </a:ln>
                <a:solidFill>
                  <a:srgbClr val="FFFFFF"/>
                </a:solidFill>
                <a:effectLst/>
                <a:uLnTx/>
                <a:uFillTx/>
                <a:latin typeface="Arial"/>
                <a:ea typeface="+mn-ea"/>
                <a:cs typeface="+mn-cs"/>
              </a:rPr>
              <a:t>多元化的社團活動</a:t>
            </a:r>
          </a:p>
        </p:txBody>
      </p:sp>
      <p:cxnSp>
        <p:nvCxnSpPr>
          <p:cNvPr id="8" name="Straight Connector 77">
            <a:extLst>
              <a:ext uri="{FF2B5EF4-FFF2-40B4-BE49-F238E27FC236}">
                <a16:creationId xmlns:a16="http://schemas.microsoft.com/office/drawing/2014/main" id="{ACA1673D-0AAC-9B57-AE2A-E4C2134E88B3}"/>
              </a:ext>
            </a:extLst>
          </p:cNvPr>
          <p:cNvCxnSpPr>
            <a:cxnSpLocks/>
          </p:cNvCxnSpPr>
          <p:nvPr/>
        </p:nvCxnSpPr>
        <p:spPr>
          <a:xfrm>
            <a:off x="640728" y="2167193"/>
            <a:ext cx="0" cy="3816000"/>
          </a:xfrm>
          <a:prstGeom prst="line">
            <a:avLst/>
          </a:prstGeom>
          <a:noFill/>
          <a:ln w="6350" cap="flat" cmpd="sng" algn="ctr">
            <a:solidFill>
              <a:srgbClr val="FFFFFF">
                <a:lumMod val="85000"/>
              </a:srgbClr>
            </a:solidFill>
            <a:prstDash val="solid"/>
            <a:miter lim="800000"/>
          </a:ln>
          <a:effectLst/>
        </p:spPr>
      </p:cxnSp>
      <p:sp>
        <p:nvSpPr>
          <p:cNvPr id="9" name="Rectangle 83">
            <a:extLst>
              <a:ext uri="{FF2B5EF4-FFF2-40B4-BE49-F238E27FC236}">
                <a16:creationId xmlns:a16="http://schemas.microsoft.com/office/drawing/2014/main" id="{084EFFCB-252B-AB88-C411-5976B39D79A0}"/>
              </a:ext>
            </a:extLst>
          </p:cNvPr>
          <p:cNvSpPr/>
          <p:nvPr/>
        </p:nvSpPr>
        <p:spPr>
          <a:xfrm>
            <a:off x="755256" y="2533452"/>
            <a:ext cx="4943145" cy="1154162"/>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400" b="1" dirty="0">
                <a:solidFill>
                  <a:srgbClr val="000000"/>
                </a:solidFill>
                <a:latin typeface="+mj-ea"/>
                <a:ea typeface="+mj-ea"/>
              </a:rPr>
              <a:t>運動性社團：微笑順風單車社、籃球社、高爾夫球社、排球社、羽球社、壘球社、空中瑜珈社、熱舞社</a:t>
            </a:r>
          </a:p>
          <a:p>
            <a:pPr marL="180000" indent="-180000">
              <a:spcBef>
                <a:spcPts val="600"/>
              </a:spcBef>
              <a:buFont typeface="Arial" panose="020B0604020202020204" pitchFamily="34" charset="0"/>
              <a:buChar char="•"/>
            </a:pPr>
            <a:r>
              <a:rPr lang="zh-TW" altLang="en-US" sz="1400" b="1" dirty="0">
                <a:solidFill>
                  <a:srgbClr val="000000"/>
                </a:solidFill>
                <a:latin typeface="+mj-ea"/>
                <a:ea typeface="+mj-ea"/>
              </a:rPr>
              <a:t>綜合藝文社團：烘焙社、品酒社、編織手作社、茶藝社、中區藝文運動社、南區藝文社、日本文化研習社、</a:t>
            </a:r>
            <a:r>
              <a:rPr lang="en-US" altLang="zh-TW" sz="1400" b="1" dirty="0">
                <a:solidFill>
                  <a:srgbClr val="000000"/>
                </a:solidFill>
                <a:latin typeface="+mj-ea"/>
                <a:ea typeface="+mj-ea"/>
              </a:rPr>
              <a:t>Toastmaster Club</a:t>
            </a:r>
          </a:p>
        </p:txBody>
      </p:sp>
      <p:sp>
        <p:nvSpPr>
          <p:cNvPr id="10" name="Rectangle: Rounded Corners 74">
            <a:extLst>
              <a:ext uri="{FF2B5EF4-FFF2-40B4-BE49-F238E27FC236}">
                <a16:creationId xmlns:a16="http://schemas.microsoft.com/office/drawing/2014/main" id="{BCF149D6-8581-4744-0E9D-4334F6403F4C}"/>
              </a:ext>
            </a:extLst>
          </p:cNvPr>
          <p:cNvSpPr/>
          <p:nvPr/>
        </p:nvSpPr>
        <p:spPr>
          <a:xfrm>
            <a:off x="6277564" y="1587045"/>
            <a:ext cx="5350053" cy="845410"/>
          </a:xfrm>
          <a:prstGeom prst="roundRect">
            <a:avLst>
              <a:gd name="adj" fmla="val 50000"/>
            </a:avLst>
          </a:prstGeom>
          <a:solidFill>
            <a:srgbClr val="00B8F5"/>
          </a:solidFill>
          <a:ln w="12700" cap="flat" cmpd="sng" algn="ctr">
            <a:noFill/>
            <a:prstDash val="solid"/>
            <a:miter lim="800000"/>
          </a:ln>
          <a:effectLst/>
        </p:spPr>
        <p:txBody>
          <a:bodyPr lIns="457200" tIns="27432" rIns="9144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chemeClr val="bg1"/>
                </a:solidFill>
                <a:effectLst/>
                <a:uLnTx/>
                <a:uFillTx/>
                <a:latin typeface="KPMG Bold" panose="020B0803030202040204" pitchFamily="34" charset="0"/>
                <a:ea typeface="微軟正黑體" panose="020B0604030504040204" pitchFamily="34" charset="-120"/>
              </a:rPr>
              <a:t>多樣化的運動課程</a:t>
            </a:r>
          </a:p>
        </p:txBody>
      </p:sp>
      <p:cxnSp>
        <p:nvCxnSpPr>
          <p:cNvPr id="12" name="Straight Connector 77">
            <a:extLst>
              <a:ext uri="{FF2B5EF4-FFF2-40B4-BE49-F238E27FC236}">
                <a16:creationId xmlns:a16="http://schemas.microsoft.com/office/drawing/2014/main" id="{8C36C6AE-E1C2-AB5E-8308-E2E2D0E1121E}"/>
              </a:ext>
            </a:extLst>
          </p:cNvPr>
          <p:cNvCxnSpPr>
            <a:cxnSpLocks/>
          </p:cNvCxnSpPr>
          <p:nvPr/>
        </p:nvCxnSpPr>
        <p:spPr>
          <a:xfrm>
            <a:off x="6569949" y="2167193"/>
            <a:ext cx="0" cy="3816000"/>
          </a:xfrm>
          <a:prstGeom prst="line">
            <a:avLst/>
          </a:prstGeom>
          <a:noFill/>
          <a:ln w="6350" cap="flat" cmpd="sng" algn="ctr">
            <a:solidFill>
              <a:srgbClr val="FFFFFF">
                <a:lumMod val="85000"/>
              </a:srgbClr>
            </a:solidFill>
            <a:prstDash val="solid"/>
            <a:miter lim="800000"/>
          </a:ln>
          <a:effectLst/>
        </p:spPr>
      </p:cxnSp>
      <p:sp>
        <p:nvSpPr>
          <p:cNvPr id="14" name="Rectangle 83">
            <a:extLst>
              <a:ext uri="{FF2B5EF4-FFF2-40B4-BE49-F238E27FC236}">
                <a16:creationId xmlns:a16="http://schemas.microsoft.com/office/drawing/2014/main" id="{316D1F35-4636-C366-5A15-C3099BF3BCDF}"/>
              </a:ext>
            </a:extLst>
          </p:cNvPr>
          <p:cNvSpPr/>
          <p:nvPr/>
        </p:nvSpPr>
        <p:spPr>
          <a:xfrm>
            <a:off x="6684477" y="2533452"/>
            <a:ext cx="4943145" cy="738664"/>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下班後可以直接到所內的訓練教室上各種運動課程，不論是活動筋骨的瑜珈課程、活力四射的綜合有氧，甚至是動感嫵媚的</a:t>
            </a:r>
            <a:r>
              <a:rPr lang="en-US" altLang="zh-TW" sz="1600" b="1">
                <a:solidFill>
                  <a:srgbClr val="000000"/>
                </a:solidFill>
                <a:latin typeface="+mj-ea"/>
                <a:ea typeface="+mj-ea"/>
              </a:rPr>
              <a:t>Zumba</a:t>
            </a:r>
            <a:r>
              <a:rPr lang="zh-TW" altLang="en-US" sz="1600" b="1">
                <a:solidFill>
                  <a:srgbClr val="000000"/>
                </a:solidFill>
                <a:latin typeface="+mj-ea"/>
                <a:ea typeface="+mj-ea"/>
              </a:rPr>
              <a:t>課程我們都有喔！</a:t>
            </a:r>
            <a:endParaRPr lang="en-US" altLang="zh-TW" sz="1600" b="1">
              <a:solidFill>
                <a:srgbClr val="000000"/>
              </a:solidFill>
              <a:latin typeface="+mj-ea"/>
              <a:ea typeface="+mj-ea"/>
            </a:endParaRPr>
          </a:p>
        </p:txBody>
      </p:sp>
      <p:pic>
        <p:nvPicPr>
          <p:cNvPr id="15" name="圖片 14">
            <a:extLst>
              <a:ext uri="{FF2B5EF4-FFF2-40B4-BE49-F238E27FC236}">
                <a16:creationId xmlns:a16="http://schemas.microsoft.com/office/drawing/2014/main" id="{86E616EE-7BB9-0FDE-D514-0A0FC1ADC2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5246" y="4958750"/>
            <a:ext cx="1567170" cy="1046235"/>
          </a:xfrm>
          <a:prstGeom prst="rect">
            <a:avLst/>
          </a:prstGeom>
        </p:spPr>
      </p:pic>
      <p:pic>
        <p:nvPicPr>
          <p:cNvPr id="16" name="圖片 15">
            <a:extLst>
              <a:ext uri="{FF2B5EF4-FFF2-40B4-BE49-F238E27FC236}">
                <a16:creationId xmlns:a16="http://schemas.microsoft.com/office/drawing/2014/main" id="{2E48F01D-C2A7-311B-DE66-5FDACDEB81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8422" y="3874403"/>
            <a:ext cx="1547180" cy="1038290"/>
          </a:xfrm>
          <a:prstGeom prst="rect">
            <a:avLst/>
          </a:prstGeom>
        </p:spPr>
      </p:pic>
      <p:pic>
        <p:nvPicPr>
          <p:cNvPr id="18" name="圖片 17">
            <a:extLst>
              <a:ext uri="{FF2B5EF4-FFF2-40B4-BE49-F238E27FC236}">
                <a16:creationId xmlns:a16="http://schemas.microsoft.com/office/drawing/2014/main" id="{728DF66F-CC1A-237C-B04E-F153BF6808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51487" y="3858663"/>
            <a:ext cx="1545491" cy="1037979"/>
          </a:xfrm>
          <a:prstGeom prst="rect">
            <a:avLst/>
          </a:prstGeom>
        </p:spPr>
      </p:pic>
      <p:pic>
        <p:nvPicPr>
          <p:cNvPr id="19" name="圖片 18">
            <a:extLst>
              <a:ext uri="{FF2B5EF4-FFF2-40B4-BE49-F238E27FC236}">
                <a16:creationId xmlns:a16="http://schemas.microsoft.com/office/drawing/2014/main" id="{3BE9DD4E-47F5-0990-8298-40389DE0F5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13060" y="3874403"/>
            <a:ext cx="1594196" cy="1037979"/>
          </a:xfrm>
          <a:prstGeom prst="rect">
            <a:avLst/>
          </a:prstGeom>
        </p:spPr>
      </p:pic>
      <p:pic>
        <p:nvPicPr>
          <p:cNvPr id="20" name="圖片 19">
            <a:extLst>
              <a:ext uri="{FF2B5EF4-FFF2-40B4-BE49-F238E27FC236}">
                <a16:creationId xmlns:a16="http://schemas.microsoft.com/office/drawing/2014/main" id="{EE02A740-30F7-9482-37D4-F4CAF2B695A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51487" y="4958751"/>
            <a:ext cx="1545491" cy="1034116"/>
          </a:xfrm>
          <a:prstGeom prst="rect">
            <a:avLst/>
          </a:prstGeom>
        </p:spPr>
      </p:pic>
      <p:pic>
        <p:nvPicPr>
          <p:cNvPr id="21" name="圖片 20">
            <a:extLst>
              <a:ext uri="{FF2B5EF4-FFF2-40B4-BE49-F238E27FC236}">
                <a16:creationId xmlns:a16="http://schemas.microsoft.com/office/drawing/2014/main" id="{4F56BF4C-214D-0A90-C3A4-486511831B1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8430" y="4958750"/>
            <a:ext cx="1567171" cy="1046235"/>
          </a:xfrm>
          <a:prstGeom prst="rect">
            <a:avLst/>
          </a:prstGeom>
        </p:spPr>
      </p:pic>
      <p:grpSp>
        <p:nvGrpSpPr>
          <p:cNvPr id="22" name="群組 21">
            <a:extLst>
              <a:ext uri="{FF2B5EF4-FFF2-40B4-BE49-F238E27FC236}">
                <a16:creationId xmlns:a16="http://schemas.microsoft.com/office/drawing/2014/main" id="{E9E1D242-263F-B596-2B9A-411845AC50F6}"/>
              </a:ext>
            </a:extLst>
          </p:cNvPr>
          <p:cNvGrpSpPr/>
          <p:nvPr/>
        </p:nvGrpSpPr>
        <p:grpSpPr>
          <a:xfrm>
            <a:off x="6792326" y="3522166"/>
            <a:ext cx="4606015" cy="1936300"/>
            <a:chOff x="6943181" y="3797738"/>
            <a:chExt cx="4606015" cy="1936300"/>
          </a:xfrm>
        </p:grpSpPr>
        <p:grpSp>
          <p:nvGrpSpPr>
            <p:cNvPr id="23" name="群組 22">
              <a:extLst>
                <a:ext uri="{FF2B5EF4-FFF2-40B4-BE49-F238E27FC236}">
                  <a16:creationId xmlns:a16="http://schemas.microsoft.com/office/drawing/2014/main" id="{965E1D17-836A-C1D2-9F13-2731419ECFE1}"/>
                </a:ext>
              </a:extLst>
            </p:cNvPr>
            <p:cNvGrpSpPr/>
            <p:nvPr/>
          </p:nvGrpSpPr>
          <p:grpSpPr>
            <a:xfrm>
              <a:off x="6946631" y="3797738"/>
              <a:ext cx="4602565" cy="942499"/>
              <a:chOff x="9957551" y="3655044"/>
              <a:chExt cx="5374640" cy="1100603"/>
            </a:xfrm>
          </p:grpSpPr>
          <p:pic>
            <p:nvPicPr>
              <p:cNvPr id="27" name="圖片 26">
                <a:extLst>
                  <a:ext uri="{FF2B5EF4-FFF2-40B4-BE49-F238E27FC236}">
                    <a16:creationId xmlns:a16="http://schemas.microsoft.com/office/drawing/2014/main" id="{12178335-9B96-DCB5-F542-F77E6AD134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850136" y="3655044"/>
                <a:ext cx="1624000" cy="1100603"/>
              </a:xfrm>
              <a:prstGeom prst="rect">
                <a:avLst/>
              </a:prstGeom>
            </p:spPr>
          </p:pic>
          <p:pic>
            <p:nvPicPr>
              <p:cNvPr id="28" name="圖片 27">
                <a:extLst>
                  <a:ext uri="{FF2B5EF4-FFF2-40B4-BE49-F238E27FC236}">
                    <a16:creationId xmlns:a16="http://schemas.microsoft.com/office/drawing/2014/main" id="{98111477-3A24-48C1-8DB0-85C0379305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57551" y="3655044"/>
                <a:ext cx="1832705" cy="1100603"/>
              </a:xfrm>
              <a:prstGeom prst="rect">
                <a:avLst/>
              </a:prstGeom>
            </p:spPr>
          </p:pic>
          <p:pic>
            <p:nvPicPr>
              <p:cNvPr id="29" name="圖片 28">
                <a:extLst>
                  <a:ext uri="{FF2B5EF4-FFF2-40B4-BE49-F238E27FC236}">
                    <a16:creationId xmlns:a16="http://schemas.microsoft.com/office/drawing/2014/main" id="{1D794EF2-123D-C7D5-93D2-02FAF70CB285}"/>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3603476" y="3655044"/>
                <a:ext cx="1728715" cy="1100602"/>
              </a:xfrm>
              <a:prstGeom prst="rect">
                <a:avLst/>
              </a:prstGeom>
            </p:spPr>
          </p:pic>
        </p:grpSp>
        <p:pic>
          <p:nvPicPr>
            <p:cNvPr id="24" name="圖片 23">
              <a:extLst>
                <a:ext uri="{FF2B5EF4-FFF2-40B4-BE49-F238E27FC236}">
                  <a16:creationId xmlns:a16="http://schemas.microsoft.com/office/drawing/2014/main" id="{9F7EF364-55EE-A06C-6D68-09036B79F6B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92286" y="4803717"/>
              <a:ext cx="1376556" cy="926759"/>
            </a:xfrm>
            <a:prstGeom prst="rect">
              <a:avLst/>
            </a:prstGeom>
          </p:spPr>
        </p:pic>
        <p:pic>
          <p:nvPicPr>
            <p:cNvPr id="25" name="圖片 24">
              <a:extLst>
                <a:ext uri="{FF2B5EF4-FFF2-40B4-BE49-F238E27FC236}">
                  <a16:creationId xmlns:a16="http://schemas.microsoft.com/office/drawing/2014/main" id="{7D547AE8-8DD0-F699-13F8-D92A3BE340CA}"/>
                </a:ext>
              </a:extLst>
            </p:cNvPr>
            <p:cNvPicPr>
              <a:picLocks noChangeAspect="1"/>
            </p:cNvPicPr>
            <p:nvPr/>
          </p:nvPicPr>
          <p:blipFill>
            <a:blip r:embed="rId14" cstate="screen">
              <a:extLst>
                <a:ext uri="{28A0092B-C50C-407E-A947-70E740481C1C}">
                  <a14:useLocalDpi xmlns:a14="http://schemas.microsoft.com/office/drawing/2010/main"/>
                </a:ext>
              </a:extLst>
            </a:blip>
            <a:srcRect l="-700"/>
            <a:stretch>
              <a:fillRect/>
            </a:stretch>
          </p:blipFill>
          <p:spPr>
            <a:xfrm>
              <a:off x="6943181" y="4787977"/>
              <a:ext cx="1577454" cy="942499"/>
            </a:xfrm>
            <a:prstGeom prst="rect">
              <a:avLst/>
            </a:prstGeom>
            <a:ln>
              <a:noFill/>
            </a:ln>
            <a:effectLst>
              <a:outerShdw blurRad="190500" algn="tl" rotWithShape="0">
                <a:srgbClr val="000000">
                  <a:alpha val="70000"/>
                </a:srgbClr>
              </a:outerShdw>
            </a:effectLst>
          </p:spPr>
        </p:pic>
        <p:pic>
          <p:nvPicPr>
            <p:cNvPr id="26" name="圖片 25">
              <a:extLst>
                <a:ext uri="{FF2B5EF4-FFF2-40B4-BE49-F238E27FC236}">
                  <a16:creationId xmlns:a16="http://schemas.microsoft.com/office/drawing/2014/main" id="{7761651F-264D-F0C1-B585-7EDD5D8574D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0053274" y="4789215"/>
              <a:ext cx="1495920" cy="944823"/>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127027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8E676E4D-4B63-E623-F993-BA60863E762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72" y="4049831"/>
            <a:ext cx="12192000" cy="2800349"/>
          </a:xfrm>
          <a:prstGeom prst="rect">
            <a:avLst/>
          </a:prstGeom>
        </p:spPr>
      </p:pic>
      <p:pic>
        <p:nvPicPr>
          <p:cNvPr id="7" name="圖片 6">
            <a:extLst>
              <a:ext uri="{FF2B5EF4-FFF2-40B4-BE49-F238E27FC236}">
                <a16:creationId xmlns:a16="http://schemas.microsoft.com/office/drawing/2014/main" id="{83268C1A-C784-E8F3-1F08-94B13C7864E2}"/>
              </a:ext>
            </a:extLst>
          </p:cNvPr>
          <p:cNvPicPr>
            <a:picLocks noChangeAspect="1"/>
          </p:cNvPicPr>
          <p:nvPr/>
        </p:nvPicPr>
        <p:blipFill>
          <a:blip r:embed="rId4"/>
          <a:stretch>
            <a:fillRect/>
          </a:stretch>
        </p:blipFill>
        <p:spPr>
          <a:xfrm>
            <a:off x="0" y="-2136"/>
            <a:ext cx="12192000" cy="1082009"/>
          </a:xfrm>
          <a:prstGeom prst="rect">
            <a:avLst/>
          </a:prstGeom>
        </p:spPr>
      </p:pic>
      <p:sp>
        <p:nvSpPr>
          <p:cNvPr id="3" name="Rectangle 19">
            <a:extLst>
              <a:ext uri="{FF2B5EF4-FFF2-40B4-BE49-F238E27FC236}">
                <a16:creationId xmlns:a16="http://schemas.microsoft.com/office/drawing/2014/main" id="{75BBA6A2-55E3-0C6E-A9EA-44F75D0E9B51}"/>
              </a:ext>
            </a:extLst>
          </p:cNvPr>
          <p:cNvSpPr/>
          <p:nvPr/>
        </p:nvSpPr>
        <p:spPr>
          <a:xfrm>
            <a:off x="0" y="0"/>
            <a:ext cx="12192000" cy="6858000"/>
          </a:xfrm>
          <a:prstGeom prst="rect">
            <a:avLst/>
          </a:prstGeom>
          <a:gradFill flip="none" rotWithShape="1">
            <a:gsLst>
              <a:gs pos="100000">
                <a:srgbClr val="1E49E2">
                  <a:alpha val="10000"/>
                </a:srgbClr>
              </a:gs>
              <a:gs pos="0">
                <a:srgbClr val="7213EA">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9220" tIns="109220" rIns="109220" bIns="109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C45ED072-A15C-F543-3BFD-C3464646DC1B}"/>
              </a:ext>
            </a:extLst>
          </p:cNvPr>
          <p:cNvSpPr>
            <a:spLocks noGrp="1"/>
          </p:cNvSpPr>
          <p:nvPr>
            <p:ph type="title"/>
          </p:nvPr>
        </p:nvSpPr>
        <p:spPr/>
        <p:txBody>
          <a:bodyPr/>
          <a:lstStyle/>
          <a:p>
            <a:r>
              <a:rPr lang="zh-TW" altLang="en-US" sz="4000">
                <a:solidFill>
                  <a:schemeClr val="bg1"/>
                </a:solidFill>
                <a:latin typeface="KPMG Bold" panose="020B0803030202040204" pitchFamily="34" charset="0"/>
              </a:rPr>
              <a:t>所內大型活動</a:t>
            </a:r>
            <a:r>
              <a:rPr lang="zh-TW" altLang="en-US" sz="4000" b="1">
                <a:solidFill>
                  <a:prstClr val="white"/>
                </a:solidFill>
              </a:rPr>
              <a:t>及各項關懷計畫</a:t>
            </a:r>
            <a:endParaRPr lang="zh-TW" altLang="en-US"/>
          </a:p>
        </p:txBody>
      </p:sp>
      <p:sp>
        <p:nvSpPr>
          <p:cNvPr id="42" name="Rectangle: Rounded Corners 74">
            <a:extLst>
              <a:ext uri="{FF2B5EF4-FFF2-40B4-BE49-F238E27FC236}">
                <a16:creationId xmlns:a16="http://schemas.microsoft.com/office/drawing/2014/main" id="{67522D21-B348-DDBE-D456-9FD03F7212DF}"/>
              </a:ext>
            </a:extLst>
          </p:cNvPr>
          <p:cNvSpPr/>
          <p:nvPr/>
        </p:nvSpPr>
        <p:spPr>
          <a:xfrm>
            <a:off x="348343" y="1556713"/>
            <a:ext cx="5350053" cy="845410"/>
          </a:xfrm>
          <a:prstGeom prst="roundRect">
            <a:avLst>
              <a:gd name="adj" fmla="val 50000"/>
            </a:avLst>
          </a:prstGeom>
          <a:solidFill>
            <a:srgbClr val="00338D"/>
          </a:solidFill>
          <a:ln w="12700" cap="flat" cmpd="sng" algn="ctr">
            <a:noFill/>
            <a:prstDash val="solid"/>
            <a:miter lim="800000"/>
          </a:ln>
          <a:effectLst/>
        </p:spPr>
        <p:txBody>
          <a:bodyPr lIns="457200" tIns="27432" rIns="91440" bIns="54610" rtlCol="0" anchor="ctr"/>
          <a:lstStyle/>
          <a:p>
            <a:pPr marL="0" marR="0" lvl="0" indent="0" defTabSz="914400" eaLnBrk="1" fontAlgn="auto" latinLnBrk="0" hangingPunct="1">
              <a:lnSpc>
                <a:spcPct val="100000"/>
              </a:lnSpc>
              <a:spcBef>
                <a:spcPct val="0"/>
              </a:spcBef>
              <a:spcAft>
                <a:spcPts val="200"/>
              </a:spcAft>
              <a:buClrTx/>
              <a:buSzTx/>
              <a:buFontTx/>
              <a:buNone/>
              <a:tabLst/>
              <a:defRPr/>
            </a:pPr>
            <a:r>
              <a:rPr kumimoji="0" lang="zh-TW" altLang="en-US" sz="2400" b="1" i="0" u="none" strike="noStrike" kern="0" cap="none" spc="0" normalizeH="0" baseline="0" noProof="0">
                <a:ln>
                  <a:noFill/>
                </a:ln>
                <a:solidFill>
                  <a:srgbClr val="FFFFFF"/>
                </a:solidFill>
                <a:effectLst/>
                <a:uLnTx/>
                <a:uFillTx/>
                <a:latin typeface="Arial"/>
                <a:ea typeface="+mn-ea"/>
                <a:cs typeface="+mn-cs"/>
              </a:rPr>
              <a:t>家庭日、尾牙活動</a:t>
            </a:r>
          </a:p>
        </p:txBody>
      </p:sp>
      <p:sp>
        <p:nvSpPr>
          <p:cNvPr id="44" name="Rectangle 83">
            <a:extLst>
              <a:ext uri="{FF2B5EF4-FFF2-40B4-BE49-F238E27FC236}">
                <a16:creationId xmlns:a16="http://schemas.microsoft.com/office/drawing/2014/main" id="{BD60C091-5C80-4CCD-3BB6-0B235553C5D0}"/>
              </a:ext>
            </a:extLst>
          </p:cNvPr>
          <p:cNvSpPr/>
          <p:nvPr/>
        </p:nvSpPr>
        <p:spPr>
          <a:xfrm>
            <a:off x="755256" y="2503120"/>
            <a:ext cx="4943145" cy="815608"/>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不同形式的家庭日活動，除了拉近同仁之間的距離，更歡迎大家攜家帶眷一起來參加！</a:t>
            </a:r>
            <a:endParaRPr lang="en-US" altLang="zh-TW" sz="1600" b="1">
              <a:solidFill>
                <a:srgbClr val="000000"/>
              </a:solidFill>
              <a:latin typeface="+mj-ea"/>
              <a:ea typeface="+mj-ea"/>
            </a:endParaRPr>
          </a:p>
          <a:p>
            <a:pPr marL="180000" indent="-180000">
              <a:spcBef>
                <a:spcPts val="600"/>
              </a:spcBef>
              <a:buFont typeface="Arial" panose="020B0604020202020204" pitchFamily="34" charset="0"/>
              <a:buChar char="•"/>
            </a:pPr>
            <a:r>
              <a:rPr lang="zh-TW" altLang="en-US" sz="1600" b="1">
                <a:solidFill>
                  <a:srgbClr val="000000"/>
                </a:solidFill>
                <a:latin typeface="+mj-ea"/>
                <a:ea typeface="+mj-ea"/>
              </a:rPr>
              <a:t>獎項豐富的尾牙活動，慰勞同仁一年的辛勞</a:t>
            </a:r>
            <a:endParaRPr lang="en-US" sz="1600" b="1">
              <a:solidFill>
                <a:srgbClr val="000000"/>
              </a:solidFill>
              <a:latin typeface="+mj-ea"/>
              <a:ea typeface="+mj-ea"/>
            </a:endParaRPr>
          </a:p>
        </p:txBody>
      </p:sp>
      <p:grpSp>
        <p:nvGrpSpPr>
          <p:cNvPr id="45" name="群組 44">
            <a:extLst>
              <a:ext uri="{FF2B5EF4-FFF2-40B4-BE49-F238E27FC236}">
                <a16:creationId xmlns:a16="http://schemas.microsoft.com/office/drawing/2014/main" id="{41C8475C-A215-B5EA-3E92-54983F8E6ADF}"/>
              </a:ext>
            </a:extLst>
          </p:cNvPr>
          <p:cNvGrpSpPr/>
          <p:nvPr/>
        </p:nvGrpSpPr>
        <p:grpSpPr>
          <a:xfrm>
            <a:off x="418581" y="3580081"/>
            <a:ext cx="5825821" cy="2711164"/>
            <a:chOff x="914277" y="3781005"/>
            <a:chExt cx="5290116" cy="2461863"/>
          </a:xfrm>
        </p:grpSpPr>
        <p:pic>
          <p:nvPicPr>
            <p:cNvPr id="46" name="圖片 45">
              <a:extLst>
                <a:ext uri="{FF2B5EF4-FFF2-40B4-BE49-F238E27FC236}">
                  <a16:creationId xmlns:a16="http://schemas.microsoft.com/office/drawing/2014/main" id="{9544F826-BCE2-CBCC-E1D0-A2850245E5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277" y="3827304"/>
              <a:ext cx="1985144" cy="1116644"/>
            </a:xfrm>
            <a:prstGeom prst="rect">
              <a:avLst/>
            </a:prstGeom>
          </p:spPr>
        </p:pic>
        <p:pic>
          <p:nvPicPr>
            <p:cNvPr id="47" name="圖片 46">
              <a:extLst>
                <a:ext uri="{FF2B5EF4-FFF2-40B4-BE49-F238E27FC236}">
                  <a16:creationId xmlns:a16="http://schemas.microsoft.com/office/drawing/2014/main" id="{83140348-67DB-6960-FD20-6C5E5C298DD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5035" y="4824728"/>
              <a:ext cx="1683629" cy="1262722"/>
            </a:xfrm>
            <a:prstGeom prst="rect">
              <a:avLst/>
            </a:prstGeom>
          </p:spPr>
        </p:pic>
        <p:pic>
          <p:nvPicPr>
            <p:cNvPr id="48" name="圖片 47">
              <a:extLst>
                <a:ext uri="{FF2B5EF4-FFF2-40B4-BE49-F238E27FC236}">
                  <a16:creationId xmlns:a16="http://schemas.microsoft.com/office/drawing/2014/main" id="{3A7E6E47-ED17-8B40-E65D-2601F79D76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679663" y="4943948"/>
              <a:ext cx="1492486" cy="1208208"/>
            </a:xfrm>
            <a:prstGeom prst="rect">
              <a:avLst/>
            </a:prstGeom>
          </p:spPr>
        </p:pic>
        <p:pic>
          <p:nvPicPr>
            <p:cNvPr id="49" name="圖片 48">
              <a:extLst>
                <a:ext uri="{FF2B5EF4-FFF2-40B4-BE49-F238E27FC236}">
                  <a16:creationId xmlns:a16="http://schemas.microsoft.com/office/drawing/2014/main" id="{D845D516-E9C9-1C37-D278-457B1FD078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16394" y="3781005"/>
              <a:ext cx="2082883" cy="1162943"/>
            </a:xfrm>
            <a:prstGeom prst="rect">
              <a:avLst/>
            </a:prstGeom>
          </p:spPr>
        </p:pic>
        <p:pic>
          <p:nvPicPr>
            <p:cNvPr id="50" name="圖片 49">
              <a:extLst>
                <a:ext uri="{FF2B5EF4-FFF2-40B4-BE49-F238E27FC236}">
                  <a16:creationId xmlns:a16="http://schemas.microsoft.com/office/drawing/2014/main" id="{D7C120EA-660D-C8A1-C756-3C0F4AA60D8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39001" y="5024073"/>
              <a:ext cx="1828194" cy="1218795"/>
            </a:xfrm>
            <a:prstGeom prst="rect">
              <a:avLst/>
            </a:prstGeom>
          </p:spPr>
        </p:pic>
        <p:pic>
          <p:nvPicPr>
            <p:cNvPr id="51" name="圖片 50">
              <a:extLst>
                <a:ext uri="{FF2B5EF4-FFF2-40B4-BE49-F238E27FC236}">
                  <a16:creationId xmlns:a16="http://schemas.microsoft.com/office/drawing/2014/main" id="{6BCC6D83-6021-9767-3F08-31E07DE107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59"/>
            <a:stretch/>
          </p:blipFill>
          <p:spPr>
            <a:xfrm>
              <a:off x="4215156" y="3877188"/>
              <a:ext cx="1989237" cy="1348342"/>
            </a:xfrm>
            <a:prstGeom prst="rect">
              <a:avLst/>
            </a:prstGeom>
          </p:spPr>
        </p:pic>
      </p:grpSp>
      <p:grpSp>
        <p:nvGrpSpPr>
          <p:cNvPr id="52" name="Grupo 194">
            <a:extLst>
              <a:ext uri="{FF2B5EF4-FFF2-40B4-BE49-F238E27FC236}">
                <a16:creationId xmlns:a16="http://schemas.microsoft.com/office/drawing/2014/main" id="{60127A12-6367-BE69-AC1C-AE6FF28014AB}"/>
              </a:ext>
            </a:extLst>
          </p:cNvPr>
          <p:cNvGrpSpPr>
            <a:grpSpLocks noChangeAspect="1"/>
          </p:cNvGrpSpPr>
          <p:nvPr/>
        </p:nvGrpSpPr>
        <p:grpSpPr>
          <a:xfrm>
            <a:off x="613254" y="2067637"/>
            <a:ext cx="396000" cy="396770"/>
            <a:chOff x="8151813" y="958850"/>
            <a:chExt cx="817562" cy="819151"/>
          </a:xfrm>
        </p:grpSpPr>
        <p:sp>
          <p:nvSpPr>
            <p:cNvPr id="53" name="Oval 101">
              <a:extLst>
                <a:ext uri="{FF2B5EF4-FFF2-40B4-BE49-F238E27FC236}">
                  <a16:creationId xmlns:a16="http://schemas.microsoft.com/office/drawing/2014/main" id="{B1F57287-24EF-11B4-B2F6-CA9EE0718B56}"/>
                </a:ext>
              </a:extLst>
            </p:cNvPr>
            <p:cNvSpPr>
              <a:spLocks noChangeArrowheads="1"/>
            </p:cNvSpPr>
            <p:nvPr/>
          </p:nvSpPr>
          <p:spPr bwMode="auto">
            <a:xfrm>
              <a:off x="8321675" y="1125538"/>
              <a:ext cx="482600" cy="4826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02">
              <a:extLst>
                <a:ext uri="{FF2B5EF4-FFF2-40B4-BE49-F238E27FC236}">
                  <a16:creationId xmlns:a16="http://schemas.microsoft.com/office/drawing/2014/main" id="{2C2C4127-6C35-1192-7C33-0B127C17D5CE}"/>
                </a:ext>
              </a:extLst>
            </p:cNvPr>
            <p:cNvSpPr>
              <a:spLocks/>
            </p:cNvSpPr>
            <p:nvPr/>
          </p:nvSpPr>
          <p:spPr bwMode="auto">
            <a:xfrm>
              <a:off x="8785225" y="1162050"/>
              <a:ext cx="131763" cy="101600"/>
            </a:xfrm>
            <a:custGeom>
              <a:avLst/>
              <a:gdLst>
                <a:gd name="T0" fmla="*/ 12 w 35"/>
                <a:gd name="T1" fmla="*/ 27 h 27"/>
                <a:gd name="T2" fmla="*/ 0 w 35"/>
                <a:gd name="T3" fmla="*/ 6 h 27"/>
                <a:gd name="T4" fmla="*/ 35 w 35"/>
                <a:gd name="T5" fmla="*/ 0 h 27"/>
                <a:gd name="T6" fmla="*/ 12 w 35"/>
                <a:gd name="T7" fmla="*/ 27 h 27"/>
              </a:gdLst>
              <a:ahLst/>
              <a:cxnLst>
                <a:cxn ang="0">
                  <a:pos x="T0" y="T1"/>
                </a:cxn>
                <a:cxn ang="0">
                  <a:pos x="T2" y="T3"/>
                </a:cxn>
                <a:cxn ang="0">
                  <a:pos x="T4" y="T5"/>
                </a:cxn>
                <a:cxn ang="0">
                  <a:pos x="T6" y="T7"/>
                </a:cxn>
              </a:cxnLst>
              <a:rect l="0" t="0" r="r" b="b"/>
              <a:pathLst>
                <a:path w="35" h="27">
                  <a:moveTo>
                    <a:pt x="12" y="27"/>
                  </a:moveTo>
                  <a:cubicBezTo>
                    <a:pt x="8" y="20"/>
                    <a:pt x="4" y="13"/>
                    <a:pt x="0" y="6"/>
                  </a:cubicBezTo>
                  <a:cubicBezTo>
                    <a:pt x="11" y="4"/>
                    <a:pt x="23" y="2"/>
                    <a:pt x="35" y="0"/>
                  </a:cubicBezTo>
                  <a:cubicBezTo>
                    <a:pt x="27" y="9"/>
                    <a:pt x="19" y="18"/>
                    <a:pt x="1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03">
              <a:extLst>
                <a:ext uri="{FF2B5EF4-FFF2-40B4-BE49-F238E27FC236}">
                  <a16:creationId xmlns:a16="http://schemas.microsoft.com/office/drawing/2014/main" id="{5922649A-52C0-0303-F93A-45C984CA9074}"/>
                </a:ext>
              </a:extLst>
            </p:cNvPr>
            <p:cNvSpPr>
              <a:spLocks/>
            </p:cNvSpPr>
            <p:nvPr/>
          </p:nvSpPr>
          <p:spPr bwMode="auto">
            <a:xfrm>
              <a:off x="8358188" y="1589088"/>
              <a:ext cx="103188" cy="131763"/>
            </a:xfrm>
            <a:custGeom>
              <a:avLst/>
              <a:gdLst>
                <a:gd name="T0" fmla="*/ 27 w 27"/>
                <a:gd name="T1" fmla="*/ 12 h 35"/>
                <a:gd name="T2" fmla="*/ 0 w 27"/>
                <a:gd name="T3" fmla="*/ 35 h 35"/>
                <a:gd name="T4" fmla="*/ 6 w 27"/>
                <a:gd name="T5" fmla="*/ 0 h 35"/>
                <a:gd name="T6" fmla="*/ 27 w 27"/>
                <a:gd name="T7" fmla="*/ 12 h 35"/>
              </a:gdLst>
              <a:ahLst/>
              <a:cxnLst>
                <a:cxn ang="0">
                  <a:pos x="T0" y="T1"/>
                </a:cxn>
                <a:cxn ang="0">
                  <a:pos x="T2" y="T3"/>
                </a:cxn>
                <a:cxn ang="0">
                  <a:pos x="T4" y="T5"/>
                </a:cxn>
                <a:cxn ang="0">
                  <a:pos x="T6" y="T7"/>
                </a:cxn>
              </a:cxnLst>
              <a:rect l="0" t="0" r="r" b="b"/>
              <a:pathLst>
                <a:path w="27" h="35">
                  <a:moveTo>
                    <a:pt x="27" y="12"/>
                  </a:moveTo>
                  <a:cubicBezTo>
                    <a:pt x="18" y="19"/>
                    <a:pt x="9" y="27"/>
                    <a:pt x="0" y="35"/>
                  </a:cubicBezTo>
                  <a:cubicBezTo>
                    <a:pt x="2" y="23"/>
                    <a:pt x="4" y="11"/>
                    <a:pt x="6" y="0"/>
                  </a:cubicBezTo>
                  <a:cubicBezTo>
                    <a:pt x="13" y="4"/>
                    <a:pt x="20" y="8"/>
                    <a:pt x="27"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04">
              <a:extLst>
                <a:ext uri="{FF2B5EF4-FFF2-40B4-BE49-F238E27FC236}">
                  <a16:creationId xmlns:a16="http://schemas.microsoft.com/office/drawing/2014/main" id="{BB985B7B-A4EC-B2E1-E6A5-5FBA795C56ED}"/>
                </a:ext>
              </a:extLst>
            </p:cNvPr>
            <p:cNvSpPr>
              <a:spLocks/>
            </p:cNvSpPr>
            <p:nvPr/>
          </p:nvSpPr>
          <p:spPr bwMode="auto">
            <a:xfrm>
              <a:off x="8358188" y="1011238"/>
              <a:ext cx="103188" cy="131763"/>
            </a:xfrm>
            <a:custGeom>
              <a:avLst/>
              <a:gdLst>
                <a:gd name="T0" fmla="*/ 27 w 27"/>
                <a:gd name="T1" fmla="*/ 23 h 35"/>
                <a:gd name="T2" fmla="*/ 6 w 27"/>
                <a:gd name="T3" fmla="*/ 35 h 35"/>
                <a:gd name="T4" fmla="*/ 0 w 27"/>
                <a:gd name="T5" fmla="*/ 0 h 35"/>
                <a:gd name="T6" fmla="*/ 27 w 27"/>
                <a:gd name="T7" fmla="*/ 23 h 35"/>
              </a:gdLst>
              <a:ahLst/>
              <a:cxnLst>
                <a:cxn ang="0">
                  <a:pos x="T0" y="T1"/>
                </a:cxn>
                <a:cxn ang="0">
                  <a:pos x="T2" y="T3"/>
                </a:cxn>
                <a:cxn ang="0">
                  <a:pos x="T4" y="T5"/>
                </a:cxn>
                <a:cxn ang="0">
                  <a:pos x="T6" y="T7"/>
                </a:cxn>
              </a:cxnLst>
              <a:rect l="0" t="0" r="r" b="b"/>
              <a:pathLst>
                <a:path w="27" h="35">
                  <a:moveTo>
                    <a:pt x="27" y="23"/>
                  </a:moveTo>
                  <a:cubicBezTo>
                    <a:pt x="20" y="27"/>
                    <a:pt x="13" y="31"/>
                    <a:pt x="6" y="35"/>
                  </a:cubicBezTo>
                  <a:cubicBezTo>
                    <a:pt x="4" y="24"/>
                    <a:pt x="2" y="12"/>
                    <a:pt x="0" y="0"/>
                  </a:cubicBezTo>
                  <a:cubicBezTo>
                    <a:pt x="9" y="8"/>
                    <a:pt x="18" y="16"/>
                    <a:pt x="2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05">
              <a:extLst>
                <a:ext uri="{FF2B5EF4-FFF2-40B4-BE49-F238E27FC236}">
                  <a16:creationId xmlns:a16="http://schemas.microsoft.com/office/drawing/2014/main" id="{43F6F3CF-5B59-A6DC-B39F-A1080FC82178}"/>
                </a:ext>
              </a:extLst>
            </p:cNvPr>
            <p:cNvSpPr>
              <a:spLocks/>
            </p:cNvSpPr>
            <p:nvPr/>
          </p:nvSpPr>
          <p:spPr bwMode="auto">
            <a:xfrm>
              <a:off x="8207375" y="1162050"/>
              <a:ext cx="133350" cy="101600"/>
            </a:xfrm>
            <a:custGeom>
              <a:avLst/>
              <a:gdLst>
                <a:gd name="T0" fmla="*/ 35 w 35"/>
                <a:gd name="T1" fmla="*/ 6 h 27"/>
                <a:gd name="T2" fmla="*/ 23 w 35"/>
                <a:gd name="T3" fmla="*/ 27 h 27"/>
                <a:gd name="T4" fmla="*/ 0 w 35"/>
                <a:gd name="T5" fmla="*/ 0 h 27"/>
                <a:gd name="T6" fmla="*/ 35 w 35"/>
                <a:gd name="T7" fmla="*/ 6 h 27"/>
              </a:gdLst>
              <a:ahLst/>
              <a:cxnLst>
                <a:cxn ang="0">
                  <a:pos x="T0" y="T1"/>
                </a:cxn>
                <a:cxn ang="0">
                  <a:pos x="T2" y="T3"/>
                </a:cxn>
                <a:cxn ang="0">
                  <a:pos x="T4" y="T5"/>
                </a:cxn>
                <a:cxn ang="0">
                  <a:pos x="T6" y="T7"/>
                </a:cxn>
              </a:cxnLst>
              <a:rect l="0" t="0" r="r" b="b"/>
              <a:pathLst>
                <a:path w="35" h="27">
                  <a:moveTo>
                    <a:pt x="35" y="6"/>
                  </a:moveTo>
                  <a:cubicBezTo>
                    <a:pt x="31" y="13"/>
                    <a:pt x="27" y="20"/>
                    <a:pt x="23" y="27"/>
                  </a:cubicBezTo>
                  <a:cubicBezTo>
                    <a:pt x="16" y="19"/>
                    <a:pt x="8" y="9"/>
                    <a:pt x="0" y="0"/>
                  </a:cubicBezTo>
                  <a:cubicBezTo>
                    <a:pt x="12" y="2"/>
                    <a:pt x="24" y="4"/>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CBF2BB28-38B3-A24F-E5C6-8BB821C916E0}"/>
                </a:ext>
              </a:extLst>
            </p:cNvPr>
            <p:cNvSpPr>
              <a:spLocks/>
            </p:cNvSpPr>
            <p:nvPr/>
          </p:nvSpPr>
          <p:spPr bwMode="auto">
            <a:xfrm>
              <a:off x="8664575" y="1011238"/>
              <a:ext cx="101600" cy="131763"/>
            </a:xfrm>
            <a:custGeom>
              <a:avLst/>
              <a:gdLst>
                <a:gd name="T0" fmla="*/ 21 w 27"/>
                <a:gd name="T1" fmla="*/ 35 h 35"/>
                <a:gd name="T2" fmla="*/ 0 w 27"/>
                <a:gd name="T3" fmla="*/ 23 h 35"/>
                <a:gd name="T4" fmla="*/ 27 w 27"/>
                <a:gd name="T5" fmla="*/ 0 h 35"/>
                <a:gd name="T6" fmla="*/ 21 w 27"/>
                <a:gd name="T7" fmla="*/ 35 h 35"/>
              </a:gdLst>
              <a:ahLst/>
              <a:cxnLst>
                <a:cxn ang="0">
                  <a:pos x="T0" y="T1"/>
                </a:cxn>
                <a:cxn ang="0">
                  <a:pos x="T2" y="T3"/>
                </a:cxn>
                <a:cxn ang="0">
                  <a:pos x="T4" y="T5"/>
                </a:cxn>
                <a:cxn ang="0">
                  <a:pos x="T6" y="T7"/>
                </a:cxn>
              </a:cxnLst>
              <a:rect l="0" t="0" r="r" b="b"/>
              <a:pathLst>
                <a:path w="27" h="35">
                  <a:moveTo>
                    <a:pt x="21" y="35"/>
                  </a:moveTo>
                  <a:cubicBezTo>
                    <a:pt x="14" y="31"/>
                    <a:pt x="7" y="27"/>
                    <a:pt x="0" y="23"/>
                  </a:cubicBezTo>
                  <a:cubicBezTo>
                    <a:pt x="8" y="16"/>
                    <a:pt x="18" y="8"/>
                    <a:pt x="27" y="0"/>
                  </a:cubicBezTo>
                  <a:cubicBezTo>
                    <a:pt x="25" y="12"/>
                    <a:pt x="23" y="24"/>
                    <a:pt x="2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07">
              <a:extLst>
                <a:ext uri="{FF2B5EF4-FFF2-40B4-BE49-F238E27FC236}">
                  <a16:creationId xmlns:a16="http://schemas.microsoft.com/office/drawing/2014/main" id="{3590B119-49BB-0F64-A0A8-8BDF39C7BE66}"/>
                </a:ext>
              </a:extLst>
            </p:cNvPr>
            <p:cNvSpPr>
              <a:spLocks/>
            </p:cNvSpPr>
            <p:nvPr/>
          </p:nvSpPr>
          <p:spPr bwMode="auto">
            <a:xfrm>
              <a:off x="8207375" y="1463675"/>
              <a:ext cx="136525" cy="106363"/>
            </a:xfrm>
            <a:custGeom>
              <a:avLst/>
              <a:gdLst>
                <a:gd name="T0" fmla="*/ 23 w 36"/>
                <a:gd name="T1" fmla="*/ 0 h 28"/>
                <a:gd name="T2" fmla="*/ 29 w 36"/>
                <a:gd name="T3" fmla="*/ 11 h 28"/>
                <a:gd name="T4" fmla="*/ 36 w 36"/>
                <a:gd name="T5" fmla="*/ 22 h 28"/>
                <a:gd name="T6" fmla="*/ 0 w 36"/>
                <a:gd name="T7" fmla="*/ 28 h 28"/>
                <a:gd name="T8" fmla="*/ 23 w 36"/>
                <a:gd name="T9" fmla="*/ 0 h 28"/>
              </a:gdLst>
              <a:ahLst/>
              <a:cxnLst>
                <a:cxn ang="0">
                  <a:pos x="T0" y="T1"/>
                </a:cxn>
                <a:cxn ang="0">
                  <a:pos x="T2" y="T3"/>
                </a:cxn>
                <a:cxn ang="0">
                  <a:pos x="T4" y="T5"/>
                </a:cxn>
                <a:cxn ang="0">
                  <a:pos x="T6" y="T7"/>
                </a:cxn>
                <a:cxn ang="0">
                  <a:pos x="T8" y="T9"/>
                </a:cxn>
              </a:cxnLst>
              <a:rect l="0" t="0" r="r" b="b"/>
              <a:pathLst>
                <a:path w="36" h="28">
                  <a:moveTo>
                    <a:pt x="23" y="0"/>
                  </a:moveTo>
                  <a:cubicBezTo>
                    <a:pt x="25" y="4"/>
                    <a:pt x="27" y="8"/>
                    <a:pt x="29" y="11"/>
                  </a:cubicBezTo>
                  <a:cubicBezTo>
                    <a:pt x="31" y="15"/>
                    <a:pt x="33" y="18"/>
                    <a:pt x="36" y="22"/>
                  </a:cubicBezTo>
                  <a:cubicBezTo>
                    <a:pt x="24" y="24"/>
                    <a:pt x="12" y="26"/>
                    <a:pt x="0" y="28"/>
                  </a:cubicBezTo>
                  <a:cubicBezTo>
                    <a:pt x="8" y="19"/>
                    <a:pt x="16" y="1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08">
              <a:extLst>
                <a:ext uri="{FF2B5EF4-FFF2-40B4-BE49-F238E27FC236}">
                  <a16:creationId xmlns:a16="http://schemas.microsoft.com/office/drawing/2014/main" id="{0822F713-D52B-8011-16F7-9D5560B5771D}"/>
                </a:ext>
              </a:extLst>
            </p:cNvPr>
            <p:cNvSpPr>
              <a:spLocks/>
            </p:cNvSpPr>
            <p:nvPr/>
          </p:nvSpPr>
          <p:spPr bwMode="auto">
            <a:xfrm>
              <a:off x="8785225" y="1468438"/>
              <a:ext cx="131763" cy="101600"/>
            </a:xfrm>
            <a:custGeom>
              <a:avLst/>
              <a:gdLst>
                <a:gd name="T0" fmla="*/ 12 w 35"/>
                <a:gd name="T1" fmla="*/ 0 h 27"/>
                <a:gd name="T2" fmla="*/ 35 w 35"/>
                <a:gd name="T3" fmla="*/ 27 h 27"/>
                <a:gd name="T4" fmla="*/ 0 w 35"/>
                <a:gd name="T5" fmla="*/ 21 h 27"/>
                <a:gd name="T6" fmla="*/ 12 w 35"/>
                <a:gd name="T7" fmla="*/ 0 h 27"/>
              </a:gdLst>
              <a:ahLst/>
              <a:cxnLst>
                <a:cxn ang="0">
                  <a:pos x="T0" y="T1"/>
                </a:cxn>
                <a:cxn ang="0">
                  <a:pos x="T2" y="T3"/>
                </a:cxn>
                <a:cxn ang="0">
                  <a:pos x="T4" y="T5"/>
                </a:cxn>
                <a:cxn ang="0">
                  <a:pos x="T6" y="T7"/>
                </a:cxn>
              </a:cxnLst>
              <a:rect l="0" t="0" r="r" b="b"/>
              <a:pathLst>
                <a:path w="35" h="27">
                  <a:moveTo>
                    <a:pt x="12" y="0"/>
                  </a:moveTo>
                  <a:cubicBezTo>
                    <a:pt x="19" y="9"/>
                    <a:pt x="27" y="18"/>
                    <a:pt x="35" y="27"/>
                  </a:cubicBezTo>
                  <a:cubicBezTo>
                    <a:pt x="23" y="25"/>
                    <a:pt x="11" y="23"/>
                    <a:pt x="0" y="21"/>
                  </a:cubicBezTo>
                  <a:cubicBezTo>
                    <a:pt x="4" y="14"/>
                    <a:pt x="8"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09">
              <a:extLst>
                <a:ext uri="{FF2B5EF4-FFF2-40B4-BE49-F238E27FC236}">
                  <a16:creationId xmlns:a16="http://schemas.microsoft.com/office/drawing/2014/main" id="{4763A2CC-E159-7DDF-AADE-B52A196E81A8}"/>
                </a:ext>
              </a:extLst>
            </p:cNvPr>
            <p:cNvSpPr>
              <a:spLocks/>
            </p:cNvSpPr>
            <p:nvPr/>
          </p:nvSpPr>
          <p:spPr bwMode="auto">
            <a:xfrm>
              <a:off x="8664575" y="1589088"/>
              <a:ext cx="101600" cy="131763"/>
            </a:xfrm>
            <a:custGeom>
              <a:avLst/>
              <a:gdLst>
                <a:gd name="T0" fmla="*/ 21 w 27"/>
                <a:gd name="T1" fmla="*/ 0 h 35"/>
                <a:gd name="T2" fmla="*/ 27 w 27"/>
                <a:gd name="T3" fmla="*/ 35 h 35"/>
                <a:gd name="T4" fmla="*/ 0 w 27"/>
                <a:gd name="T5" fmla="*/ 12 h 35"/>
                <a:gd name="T6" fmla="*/ 21 w 27"/>
                <a:gd name="T7" fmla="*/ 0 h 35"/>
              </a:gdLst>
              <a:ahLst/>
              <a:cxnLst>
                <a:cxn ang="0">
                  <a:pos x="T0" y="T1"/>
                </a:cxn>
                <a:cxn ang="0">
                  <a:pos x="T2" y="T3"/>
                </a:cxn>
                <a:cxn ang="0">
                  <a:pos x="T4" y="T5"/>
                </a:cxn>
                <a:cxn ang="0">
                  <a:pos x="T6" y="T7"/>
                </a:cxn>
              </a:cxnLst>
              <a:rect l="0" t="0" r="r" b="b"/>
              <a:pathLst>
                <a:path w="27" h="35">
                  <a:moveTo>
                    <a:pt x="21" y="0"/>
                  </a:moveTo>
                  <a:cubicBezTo>
                    <a:pt x="23" y="11"/>
                    <a:pt x="25" y="23"/>
                    <a:pt x="27" y="35"/>
                  </a:cubicBezTo>
                  <a:cubicBezTo>
                    <a:pt x="18" y="27"/>
                    <a:pt x="9" y="19"/>
                    <a:pt x="0" y="12"/>
                  </a:cubicBezTo>
                  <a:cubicBezTo>
                    <a:pt x="7" y="8"/>
                    <a:pt x="14" y="4"/>
                    <a:pt x="2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10">
              <a:extLst>
                <a:ext uri="{FF2B5EF4-FFF2-40B4-BE49-F238E27FC236}">
                  <a16:creationId xmlns:a16="http://schemas.microsoft.com/office/drawing/2014/main" id="{D3AEAC6E-26D5-58E4-08EB-98E01FB64F83}"/>
                </a:ext>
              </a:extLst>
            </p:cNvPr>
            <p:cNvSpPr>
              <a:spLocks/>
            </p:cNvSpPr>
            <p:nvPr/>
          </p:nvSpPr>
          <p:spPr bwMode="auto">
            <a:xfrm>
              <a:off x="8845550" y="1320800"/>
              <a:ext cx="123825" cy="90488"/>
            </a:xfrm>
            <a:custGeom>
              <a:avLst/>
              <a:gdLst>
                <a:gd name="T0" fmla="*/ 0 w 33"/>
                <a:gd name="T1" fmla="*/ 24 h 24"/>
                <a:gd name="T2" fmla="*/ 0 w 33"/>
                <a:gd name="T3" fmla="*/ 0 h 24"/>
                <a:gd name="T4" fmla="*/ 33 w 33"/>
                <a:gd name="T5" fmla="*/ 12 h 24"/>
                <a:gd name="T6" fmla="*/ 0 w 33"/>
                <a:gd name="T7" fmla="*/ 24 h 24"/>
              </a:gdLst>
              <a:ahLst/>
              <a:cxnLst>
                <a:cxn ang="0">
                  <a:pos x="T0" y="T1"/>
                </a:cxn>
                <a:cxn ang="0">
                  <a:pos x="T2" y="T3"/>
                </a:cxn>
                <a:cxn ang="0">
                  <a:pos x="T4" y="T5"/>
                </a:cxn>
                <a:cxn ang="0">
                  <a:pos x="T6" y="T7"/>
                </a:cxn>
              </a:cxnLst>
              <a:rect l="0" t="0" r="r" b="b"/>
              <a:pathLst>
                <a:path w="33" h="24">
                  <a:moveTo>
                    <a:pt x="0" y="24"/>
                  </a:moveTo>
                  <a:cubicBezTo>
                    <a:pt x="0" y="16"/>
                    <a:pt x="0" y="8"/>
                    <a:pt x="0" y="0"/>
                  </a:cubicBezTo>
                  <a:cubicBezTo>
                    <a:pt x="11" y="4"/>
                    <a:pt x="22" y="8"/>
                    <a:pt x="33" y="12"/>
                  </a:cubicBezTo>
                  <a:cubicBezTo>
                    <a:pt x="22" y="16"/>
                    <a:pt x="11" y="20"/>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11">
              <a:extLst>
                <a:ext uri="{FF2B5EF4-FFF2-40B4-BE49-F238E27FC236}">
                  <a16:creationId xmlns:a16="http://schemas.microsoft.com/office/drawing/2014/main" id="{7AD0A6F7-050C-1381-8929-5BD2725C2F89}"/>
                </a:ext>
              </a:extLst>
            </p:cNvPr>
            <p:cNvSpPr>
              <a:spLocks/>
            </p:cNvSpPr>
            <p:nvPr/>
          </p:nvSpPr>
          <p:spPr bwMode="auto">
            <a:xfrm>
              <a:off x="8516938" y="1649413"/>
              <a:ext cx="90488" cy="128588"/>
            </a:xfrm>
            <a:custGeom>
              <a:avLst/>
              <a:gdLst>
                <a:gd name="T0" fmla="*/ 0 w 24"/>
                <a:gd name="T1" fmla="*/ 0 h 34"/>
                <a:gd name="T2" fmla="*/ 24 w 24"/>
                <a:gd name="T3" fmla="*/ 0 h 34"/>
                <a:gd name="T4" fmla="*/ 12 w 24"/>
                <a:gd name="T5" fmla="*/ 34 h 34"/>
                <a:gd name="T6" fmla="*/ 0 w 24"/>
                <a:gd name="T7" fmla="*/ 0 h 34"/>
              </a:gdLst>
              <a:ahLst/>
              <a:cxnLst>
                <a:cxn ang="0">
                  <a:pos x="T0" y="T1"/>
                </a:cxn>
                <a:cxn ang="0">
                  <a:pos x="T2" y="T3"/>
                </a:cxn>
                <a:cxn ang="0">
                  <a:pos x="T4" y="T5"/>
                </a:cxn>
                <a:cxn ang="0">
                  <a:pos x="T6" y="T7"/>
                </a:cxn>
              </a:cxnLst>
              <a:rect l="0" t="0" r="r" b="b"/>
              <a:pathLst>
                <a:path w="24" h="34">
                  <a:moveTo>
                    <a:pt x="0" y="0"/>
                  </a:moveTo>
                  <a:cubicBezTo>
                    <a:pt x="8" y="0"/>
                    <a:pt x="16" y="0"/>
                    <a:pt x="24" y="0"/>
                  </a:cubicBezTo>
                  <a:cubicBezTo>
                    <a:pt x="20" y="11"/>
                    <a:pt x="16" y="22"/>
                    <a:pt x="12" y="34"/>
                  </a:cubicBezTo>
                  <a:cubicBezTo>
                    <a:pt x="8" y="22"/>
                    <a:pt x="4" y="1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12">
              <a:extLst>
                <a:ext uri="{FF2B5EF4-FFF2-40B4-BE49-F238E27FC236}">
                  <a16:creationId xmlns:a16="http://schemas.microsoft.com/office/drawing/2014/main" id="{317C6BE0-95B9-7B35-7F88-EC368DBD19D4}"/>
                </a:ext>
              </a:extLst>
            </p:cNvPr>
            <p:cNvSpPr>
              <a:spLocks/>
            </p:cNvSpPr>
            <p:nvPr/>
          </p:nvSpPr>
          <p:spPr bwMode="auto">
            <a:xfrm>
              <a:off x="8516938" y="958850"/>
              <a:ext cx="90488" cy="123825"/>
            </a:xfrm>
            <a:custGeom>
              <a:avLst/>
              <a:gdLst>
                <a:gd name="T0" fmla="*/ 0 w 24"/>
                <a:gd name="T1" fmla="*/ 33 h 33"/>
                <a:gd name="T2" fmla="*/ 12 w 24"/>
                <a:gd name="T3" fmla="*/ 0 h 33"/>
                <a:gd name="T4" fmla="*/ 24 w 24"/>
                <a:gd name="T5" fmla="*/ 33 h 33"/>
                <a:gd name="T6" fmla="*/ 0 w 24"/>
                <a:gd name="T7" fmla="*/ 33 h 33"/>
              </a:gdLst>
              <a:ahLst/>
              <a:cxnLst>
                <a:cxn ang="0">
                  <a:pos x="T0" y="T1"/>
                </a:cxn>
                <a:cxn ang="0">
                  <a:pos x="T2" y="T3"/>
                </a:cxn>
                <a:cxn ang="0">
                  <a:pos x="T4" y="T5"/>
                </a:cxn>
                <a:cxn ang="0">
                  <a:pos x="T6" y="T7"/>
                </a:cxn>
              </a:cxnLst>
              <a:rect l="0" t="0" r="r" b="b"/>
              <a:pathLst>
                <a:path w="24" h="33">
                  <a:moveTo>
                    <a:pt x="0" y="33"/>
                  </a:moveTo>
                  <a:cubicBezTo>
                    <a:pt x="4" y="22"/>
                    <a:pt x="8" y="11"/>
                    <a:pt x="12" y="0"/>
                  </a:cubicBezTo>
                  <a:cubicBezTo>
                    <a:pt x="16" y="11"/>
                    <a:pt x="20" y="22"/>
                    <a:pt x="24" y="33"/>
                  </a:cubicBezTo>
                  <a:cubicBezTo>
                    <a:pt x="16" y="33"/>
                    <a:pt x="8" y="33"/>
                    <a:pt x="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13">
              <a:extLst>
                <a:ext uri="{FF2B5EF4-FFF2-40B4-BE49-F238E27FC236}">
                  <a16:creationId xmlns:a16="http://schemas.microsoft.com/office/drawing/2014/main" id="{36498DC8-E33D-A5E0-B884-D1CE60CBA262}"/>
                </a:ext>
              </a:extLst>
            </p:cNvPr>
            <p:cNvSpPr>
              <a:spLocks/>
            </p:cNvSpPr>
            <p:nvPr/>
          </p:nvSpPr>
          <p:spPr bwMode="auto">
            <a:xfrm>
              <a:off x="8151813" y="1320800"/>
              <a:ext cx="128588" cy="90488"/>
            </a:xfrm>
            <a:custGeom>
              <a:avLst/>
              <a:gdLst>
                <a:gd name="T0" fmla="*/ 34 w 34"/>
                <a:gd name="T1" fmla="*/ 0 h 24"/>
                <a:gd name="T2" fmla="*/ 34 w 34"/>
                <a:gd name="T3" fmla="*/ 24 h 24"/>
                <a:gd name="T4" fmla="*/ 0 w 34"/>
                <a:gd name="T5" fmla="*/ 12 h 24"/>
                <a:gd name="T6" fmla="*/ 34 w 34"/>
                <a:gd name="T7" fmla="*/ 0 h 24"/>
              </a:gdLst>
              <a:ahLst/>
              <a:cxnLst>
                <a:cxn ang="0">
                  <a:pos x="T0" y="T1"/>
                </a:cxn>
                <a:cxn ang="0">
                  <a:pos x="T2" y="T3"/>
                </a:cxn>
                <a:cxn ang="0">
                  <a:pos x="T4" y="T5"/>
                </a:cxn>
                <a:cxn ang="0">
                  <a:pos x="T6" y="T7"/>
                </a:cxn>
              </a:cxnLst>
              <a:rect l="0" t="0" r="r" b="b"/>
              <a:pathLst>
                <a:path w="34" h="24">
                  <a:moveTo>
                    <a:pt x="34" y="0"/>
                  </a:moveTo>
                  <a:cubicBezTo>
                    <a:pt x="34" y="8"/>
                    <a:pt x="34" y="16"/>
                    <a:pt x="34" y="24"/>
                  </a:cubicBezTo>
                  <a:cubicBezTo>
                    <a:pt x="23" y="20"/>
                    <a:pt x="12" y="16"/>
                    <a:pt x="0" y="12"/>
                  </a:cubicBezTo>
                  <a:cubicBezTo>
                    <a:pt x="12" y="8"/>
                    <a:pt x="23" y="4"/>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Rounded Corners 74">
            <a:extLst>
              <a:ext uri="{FF2B5EF4-FFF2-40B4-BE49-F238E27FC236}">
                <a16:creationId xmlns:a16="http://schemas.microsoft.com/office/drawing/2014/main" id="{73E1E72B-1AD8-D54E-EA1A-640D0F7E85E0}"/>
              </a:ext>
            </a:extLst>
          </p:cNvPr>
          <p:cNvSpPr/>
          <p:nvPr/>
        </p:nvSpPr>
        <p:spPr>
          <a:xfrm>
            <a:off x="6391022" y="1556713"/>
            <a:ext cx="5350053" cy="845410"/>
          </a:xfrm>
          <a:prstGeom prst="roundRect">
            <a:avLst>
              <a:gd name="adj" fmla="val 50000"/>
            </a:avLst>
          </a:prstGeom>
          <a:solidFill>
            <a:srgbClr val="00B8F5"/>
          </a:solidFill>
          <a:ln w="12700" cap="flat" cmpd="sng" algn="ctr">
            <a:noFill/>
            <a:prstDash val="solid"/>
            <a:miter lim="800000"/>
          </a:ln>
          <a:effectLst/>
        </p:spPr>
        <p:txBody>
          <a:bodyPr lIns="457200" tIns="27432" rIns="9144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a:ln>
                  <a:noFill/>
                </a:ln>
                <a:solidFill>
                  <a:schemeClr val="bg1"/>
                </a:solidFill>
                <a:effectLst/>
                <a:uLnTx/>
                <a:uFillTx/>
                <a:latin typeface="KPMG Bold" panose="020B0803030202040204" pitchFamily="34" charset="0"/>
                <a:ea typeface="微軟正黑體" panose="020B0604030504040204" pitchFamily="34" charset="-120"/>
              </a:rPr>
              <a:t>員工關懷計劃 </a:t>
            </a:r>
          </a:p>
        </p:txBody>
      </p:sp>
      <p:cxnSp>
        <p:nvCxnSpPr>
          <p:cNvPr id="17" name="Straight Connector 77">
            <a:extLst>
              <a:ext uri="{FF2B5EF4-FFF2-40B4-BE49-F238E27FC236}">
                <a16:creationId xmlns:a16="http://schemas.microsoft.com/office/drawing/2014/main" id="{C050CC71-3E83-F2EA-DC53-6DD0DEB4B87D}"/>
              </a:ext>
            </a:extLst>
          </p:cNvPr>
          <p:cNvCxnSpPr>
            <a:cxnSpLocks/>
          </p:cNvCxnSpPr>
          <p:nvPr/>
        </p:nvCxnSpPr>
        <p:spPr>
          <a:xfrm>
            <a:off x="6683407" y="2136861"/>
            <a:ext cx="0" cy="3816000"/>
          </a:xfrm>
          <a:prstGeom prst="line">
            <a:avLst/>
          </a:prstGeom>
          <a:noFill/>
          <a:ln w="6350" cap="flat" cmpd="sng" algn="ctr">
            <a:solidFill>
              <a:srgbClr val="FFFFFF">
                <a:lumMod val="85000"/>
              </a:srgbClr>
            </a:solidFill>
            <a:prstDash val="solid"/>
            <a:miter lim="800000"/>
          </a:ln>
          <a:effectLst/>
        </p:spPr>
      </p:cxnSp>
      <p:sp>
        <p:nvSpPr>
          <p:cNvPr id="18" name="Rectangle 83">
            <a:extLst>
              <a:ext uri="{FF2B5EF4-FFF2-40B4-BE49-F238E27FC236}">
                <a16:creationId xmlns:a16="http://schemas.microsoft.com/office/drawing/2014/main" id="{6011DFE9-4D5F-6430-6CA0-2FD436EFA4CA}"/>
              </a:ext>
            </a:extLst>
          </p:cNvPr>
          <p:cNvSpPr/>
          <p:nvPr/>
        </p:nvSpPr>
        <p:spPr>
          <a:xfrm>
            <a:off x="6797935" y="2503120"/>
            <a:ext cx="4943145" cy="738664"/>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健康促進計畫是為了落實健康職場的概念及照顧照顧同仁身心健康，我們以心靈紓壓、身體紓壓、保健知識三大主題舉辦各式講座活動！</a:t>
            </a:r>
            <a:endParaRPr lang="en-US" altLang="zh-TW" sz="1600" b="1">
              <a:solidFill>
                <a:srgbClr val="000000"/>
              </a:solidFill>
              <a:latin typeface="+mj-ea"/>
              <a:ea typeface="+mj-ea"/>
            </a:endParaRPr>
          </a:p>
        </p:txBody>
      </p:sp>
      <p:pic>
        <p:nvPicPr>
          <p:cNvPr id="19" name="圖片 18">
            <a:extLst>
              <a:ext uri="{FF2B5EF4-FFF2-40B4-BE49-F238E27FC236}">
                <a16:creationId xmlns:a16="http://schemas.microsoft.com/office/drawing/2014/main" id="{2FE47A7C-D43A-A5F4-D725-EE59999941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14722" y="3318729"/>
            <a:ext cx="1573800" cy="1000672"/>
          </a:xfrm>
          <a:prstGeom prst="rect">
            <a:avLst/>
          </a:prstGeom>
        </p:spPr>
      </p:pic>
      <p:pic>
        <p:nvPicPr>
          <p:cNvPr id="20" name="圖片 19">
            <a:extLst>
              <a:ext uri="{FF2B5EF4-FFF2-40B4-BE49-F238E27FC236}">
                <a16:creationId xmlns:a16="http://schemas.microsoft.com/office/drawing/2014/main" id="{E405296D-8620-9787-2561-AFF15087C5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494504" y="3318728"/>
            <a:ext cx="1573800" cy="1000343"/>
          </a:xfrm>
          <a:prstGeom prst="rect">
            <a:avLst/>
          </a:prstGeom>
        </p:spPr>
      </p:pic>
      <p:pic>
        <p:nvPicPr>
          <p:cNvPr id="21" name="圖片 20">
            <a:extLst>
              <a:ext uri="{FF2B5EF4-FFF2-40B4-BE49-F238E27FC236}">
                <a16:creationId xmlns:a16="http://schemas.microsoft.com/office/drawing/2014/main" id="{1B5960B3-0B83-7CDD-313C-26585B2D20D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99619" y="3318728"/>
            <a:ext cx="1573800" cy="1000343"/>
          </a:xfrm>
          <a:prstGeom prst="rect">
            <a:avLst/>
          </a:prstGeom>
        </p:spPr>
      </p:pic>
      <p:sp>
        <p:nvSpPr>
          <p:cNvPr id="22" name="Rectangle 83">
            <a:extLst>
              <a:ext uri="{FF2B5EF4-FFF2-40B4-BE49-F238E27FC236}">
                <a16:creationId xmlns:a16="http://schemas.microsoft.com/office/drawing/2014/main" id="{A2D325C7-4860-03D3-04C2-7B795FA3B069}"/>
              </a:ext>
            </a:extLst>
          </p:cNvPr>
          <p:cNvSpPr/>
          <p:nvPr/>
        </p:nvSpPr>
        <p:spPr>
          <a:xfrm>
            <a:off x="6755893" y="4497012"/>
            <a:ext cx="4943145" cy="246221"/>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忙季期間我們也準備各種趣味活動，為同仁加油打氣！</a:t>
            </a:r>
          </a:p>
        </p:txBody>
      </p:sp>
      <p:pic>
        <p:nvPicPr>
          <p:cNvPr id="23" name="圖片 22">
            <a:extLst>
              <a:ext uri="{FF2B5EF4-FFF2-40B4-BE49-F238E27FC236}">
                <a16:creationId xmlns:a16="http://schemas.microsoft.com/office/drawing/2014/main" id="{B151B500-C014-6569-47F3-6449CC637DA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797935" y="4789432"/>
            <a:ext cx="2289348" cy="1426502"/>
          </a:xfrm>
          <a:prstGeom prst="rect">
            <a:avLst/>
          </a:prstGeom>
        </p:spPr>
      </p:pic>
      <p:pic>
        <p:nvPicPr>
          <p:cNvPr id="24" name="圖片 23">
            <a:extLst>
              <a:ext uri="{FF2B5EF4-FFF2-40B4-BE49-F238E27FC236}">
                <a16:creationId xmlns:a16="http://schemas.microsoft.com/office/drawing/2014/main" id="{391D1256-ADF0-7AC5-3C7C-7631B2631F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201810" y="4789433"/>
            <a:ext cx="2335761" cy="1426502"/>
          </a:xfrm>
          <a:prstGeom prst="rect">
            <a:avLst/>
          </a:prstGeom>
        </p:spPr>
      </p:pic>
    </p:spTree>
    <p:extLst>
      <p:ext uri="{BB962C8B-B14F-4D97-AF65-F5344CB8AC3E}">
        <p14:creationId xmlns:p14="http://schemas.microsoft.com/office/powerpoint/2010/main" val="414749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05D7BF7-4B83-3D31-405E-270C2A31414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72" y="4049831"/>
            <a:ext cx="12192000" cy="2800349"/>
          </a:xfrm>
          <a:prstGeom prst="rect">
            <a:avLst/>
          </a:prstGeom>
        </p:spPr>
      </p:pic>
      <p:sp>
        <p:nvSpPr>
          <p:cNvPr id="62" name="Rectangle 19">
            <a:extLst>
              <a:ext uri="{FF2B5EF4-FFF2-40B4-BE49-F238E27FC236}">
                <a16:creationId xmlns:a16="http://schemas.microsoft.com/office/drawing/2014/main" id="{1CDB0E27-D71D-471F-12FA-6657817DC818}"/>
              </a:ext>
            </a:extLst>
          </p:cNvPr>
          <p:cNvSpPr/>
          <p:nvPr/>
        </p:nvSpPr>
        <p:spPr>
          <a:xfrm>
            <a:off x="0" y="0"/>
            <a:ext cx="12192000" cy="6858000"/>
          </a:xfrm>
          <a:prstGeom prst="rect">
            <a:avLst/>
          </a:prstGeom>
          <a:gradFill flip="none" rotWithShape="1">
            <a:gsLst>
              <a:gs pos="100000">
                <a:srgbClr val="1E49E2">
                  <a:alpha val="10000"/>
                </a:srgbClr>
              </a:gs>
              <a:gs pos="0">
                <a:srgbClr val="7213EA">
                  <a:alpha val="1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9220" tIns="109220" rIns="109220" bIns="1092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微軟正黑體"/>
              <a:ea typeface="微軟正黑體"/>
              <a:cs typeface="+mn-cs"/>
            </a:endParaRPr>
          </a:p>
        </p:txBody>
      </p:sp>
      <p:pic>
        <p:nvPicPr>
          <p:cNvPr id="17" name="圖片 16">
            <a:extLst>
              <a:ext uri="{FF2B5EF4-FFF2-40B4-BE49-F238E27FC236}">
                <a16:creationId xmlns:a16="http://schemas.microsoft.com/office/drawing/2014/main" id="{5C576698-5F18-341A-C9EA-44763134B16C}"/>
              </a:ext>
            </a:extLst>
          </p:cNvPr>
          <p:cNvPicPr>
            <a:picLocks noChangeAspect="1"/>
          </p:cNvPicPr>
          <p:nvPr/>
        </p:nvPicPr>
        <p:blipFill>
          <a:blip r:embed="rId3"/>
          <a:stretch>
            <a:fillRect/>
          </a:stretch>
        </p:blipFill>
        <p:spPr>
          <a:xfrm>
            <a:off x="0" y="-2136"/>
            <a:ext cx="12192000" cy="1082009"/>
          </a:xfrm>
          <a:prstGeom prst="rect">
            <a:avLst/>
          </a:prstGeom>
        </p:spPr>
      </p:pic>
      <p:sp>
        <p:nvSpPr>
          <p:cNvPr id="63" name="標題 1">
            <a:extLst>
              <a:ext uri="{FF2B5EF4-FFF2-40B4-BE49-F238E27FC236}">
                <a16:creationId xmlns:a16="http://schemas.microsoft.com/office/drawing/2014/main" id="{4C44C1ED-F20B-0F96-F7D6-9E4492807AE7}"/>
              </a:ext>
            </a:extLst>
          </p:cNvPr>
          <p:cNvSpPr>
            <a:spLocks noGrp="1"/>
          </p:cNvSpPr>
          <p:nvPr>
            <p:ph type="title"/>
          </p:nvPr>
        </p:nvSpPr>
        <p:spPr>
          <a:xfrm>
            <a:off x="348343" y="301172"/>
            <a:ext cx="10851471" cy="533400"/>
          </a:xfrm>
        </p:spPr>
        <p:txBody>
          <a:bodyPr/>
          <a:lstStyle/>
          <a:p>
            <a:r>
              <a:rPr lang="zh-TW" altLang="en-US" sz="4000" b="1">
                <a:solidFill>
                  <a:prstClr val="white"/>
                </a:solidFill>
                <a:latin typeface="KPMG Bold" panose="020B0803030202040204" pitchFamily="34" charset="0"/>
              </a:rPr>
              <a:t>樂趣彈性的工作制度</a:t>
            </a:r>
            <a:br>
              <a:rPr lang="zh-TW" altLang="en-US" sz="4000" b="1">
                <a:solidFill>
                  <a:prstClr val="white"/>
                </a:solidFill>
                <a:latin typeface="KPMG Bold" panose="020B0803030202040204" pitchFamily="34" charset="0"/>
              </a:rPr>
            </a:br>
            <a:endParaRPr lang="zh-TW" altLang="en-US"/>
          </a:p>
        </p:txBody>
      </p:sp>
      <p:sp>
        <p:nvSpPr>
          <p:cNvPr id="64" name="Rectangle: Rounded Corners 74">
            <a:extLst>
              <a:ext uri="{FF2B5EF4-FFF2-40B4-BE49-F238E27FC236}">
                <a16:creationId xmlns:a16="http://schemas.microsoft.com/office/drawing/2014/main" id="{436AFA3C-DE45-C044-7FE9-3F12899CA62F}"/>
              </a:ext>
            </a:extLst>
          </p:cNvPr>
          <p:cNvSpPr/>
          <p:nvPr/>
        </p:nvSpPr>
        <p:spPr>
          <a:xfrm>
            <a:off x="348343" y="1556713"/>
            <a:ext cx="5350053" cy="845410"/>
          </a:xfrm>
          <a:prstGeom prst="roundRect">
            <a:avLst>
              <a:gd name="adj" fmla="val 50000"/>
            </a:avLst>
          </a:prstGeom>
          <a:solidFill>
            <a:srgbClr val="00338D"/>
          </a:solidFill>
          <a:ln w="12700" cap="flat" cmpd="sng" algn="ctr">
            <a:noFill/>
            <a:prstDash val="solid"/>
            <a:miter lim="800000"/>
          </a:ln>
          <a:effectLst/>
        </p:spPr>
        <p:txBody>
          <a:bodyPr lIns="457200" tIns="27432" rIns="91440" bIns="54610" rtlCol="0" anchor="ctr"/>
          <a:lstStyle/>
          <a:p>
            <a:pPr marL="0" marR="0" lvl="0" indent="0" defTabSz="914400" eaLnBrk="1" fontAlgn="auto" latinLnBrk="0" hangingPunct="1">
              <a:lnSpc>
                <a:spcPct val="100000"/>
              </a:lnSpc>
              <a:spcBef>
                <a:spcPct val="0"/>
              </a:spcBef>
              <a:spcAft>
                <a:spcPts val="200"/>
              </a:spcAft>
              <a:buClrTx/>
              <a:buSzTx/>
              <a:buFontTx/>
              <a:buNone/>
              <a:tabLst/>
              <a:defRPr/>
            </a:pPr>
            <a:r>
              <a:rPr kumimoji="0" lang="zh-TW" altLang="en-US" sz="2400" b="1" i="0" u="none" strike="noStrike" kern="0" cap="none" spc="0" normalizeH="0" baseline="0" noProof="0">
                <a:ln>
                  <a:noFill/>
                </a:ln>
                <a:solidFill>
                  <a:srgbClr val="FFFFFF"/>
                </a:solidFill>
                <a:effectLst/>
                <a:uLnTx/>
                <a:uFillTx/>
                <a:latin typeface="Arial"/>
                <a:ea typeface="+mn-ea"/>
                <a:cs typeface="+mn-cs"/>
              </a:rPr>
              <a:t>彈性工作政策</a:t>
            </a:r>
          </a:p>
        </p:txBody>
      </p:sp>
      <p:cxnSp>
        <p:nvCxnSpPr>
          <p:cNvPr id="65" name="Straight Connector 77">
            <a:extLst>
              <a:ext uri="{FF2B5EF4-FFF2-40B4-BE49-F238E27FC236}">
                <a16:creationId xmlns:a16="http://schemas.microsoft.com/office/drawing/2014/main" id="{BA5ACD46-2D49-039A-F533-5833C20B7D72}"/>
              </a:ext>
            </a:extLst>
          </p:cNvPr>
          <p:cNvCxnSpPr>
            <a:cxnSpLocks/>
          </p:cNvCxnSpPr>
          <p:nvPr/>
        </p:nvCxnSpPr>
        <p:spPr>
          <a:xfrm>
            <a:off x="640728" y="2136861"/>
            <a:ext cx="0" cy="3816000"/>
          </a:xfrm>
          <a:prstGeom prst="line">
            <a:avLst/>
          </a:prstGeom>
          <a:noFill/>
          <a:ln w="6350" cap="flat" cmpd="sng" algn="ctr">
            <a:solidFill>
              <a:srgbClr val="FFFFFF">
                <a:lumMod val="85000"/>
              </a:srgbClr>
            </a:solidFill>
            <a:prstDash val="solid"/>
            <a:miter lim="800000"/>
          </a:ln>
          <a:effectLst/>
        </p:spPr>
      </p:cxnSp>
      <p:grpSp>
        <p:nvGrpSpPr>
          <p:cNvPr id="66" name="群組 65">
            <a:extLst>
              <a:ext uri="{FF2B5EF4-FFF2-40B4-BE49-F238E27FC236}">
                <a16:creationId xmlns:a16="http://schemas.microsoft.com/office/drawing/2014/main" id="{5FA97799-49B0-2C7E-AA29-C9B955B1C940}"/>
              </a:ext>
            </a:extLst>
          </p:cNvPr>
          <p:cNvGrpSpPr/>
          <p:nvPr/>
        </p:nvGrpSpPr>
        <p:grpSpPr>
          <a:xfrm>
            <a:off x="766243" y="2513954"/>
            <a:ext cx="4932153" cy="1606147"/>
            <a:chOff x="6496354" y="1822853"/>
            <a:chExt cx="4839053" cy="1606147"/>
          </a:xfrm>
        </p:grpSpPr>
        <p:sp>
          <p:nvSpPr>
            <p:cNvPr id="67" name="矩形 66">
              <a:extLst>
                <a:ext uri="{FF2B5EF4-FFF2-40B4-BE49-F238E27FC236}">
                  <a16:creationId xmlns:a16="http://schemas.microsoft.com/office/drawing/2014/main" id="{1C79C284-60A2-4F36-C438-4ED924769551}"/>
                </a:ext>
              </a:extLst>
            </p:cNvPr>
            <p:cNvSpPr/>
            <p:nvPr/>
          </p:nvSpPr>
          <p:spPr>
            <a:xfrm>
              <a:off x="6496354" y="1822853"/>
              <a:ext cx="4839047" cy="1606147"/>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68" name="Freeform 15">
              <a:extLst>
                <a:ext uri="{FF2B5EF4-FFF2-40B4-BE49-F238E27FC236}">
                  <a16:creationId xmlns:a16="http://schemas.microsoft.com/office/drawing/2014/main" id="{EAA29721-2349-E9F2-9FA2-ED0401CD1309}"/>
                </a:ext>
              </a:extLst>
            </p:cNvPr>
            <p:cNvSpPr>
              <a:spLocks noChangeAspect="1" noEditPoints="1"/>
            </p:cNvSpPr>
            <p:nvPr/>
          </p:nvSpPr>
          <p:spPr bwMode="auto">
            <a:xfrm>
              <a:off x="6753408" y="1951989"/>
              <a:ext cx="319167" cy="360000"/>
            </a:xfrm>
            <a:custGeom>
              <a:avLst/>
              <a:gdLst>
                <a:gd name="T0" fmla="*/ 77 w 152"/>
                <a:gd name="T1" fmla="*/ 28 h 156"/>
                <a:gd name="T2" fmla="*/ 77 w 152"/>
                <a:gd name="T3" fmla="*/ 51 h 156"/>
                <a:gd name="T4" fmla="*/ 74 w 152"/>
                <a:gd name="T5" fmla="*/ 51 h 156"/>
                <a:gd name="T6" fmla="*/ 74 w 152"/>
                <a:gd name="T7" fmla="*/ 28 h 156"/>
                <a:gd name="T8" fmla="*/ 67 w 152"/>
                <a:gd name="T9" fmla="*/ 11 h 156"/>
                <a:gd name="T10" fmla="*/ 75 w 152"/>
                <a:gd name="T11" fmla="*/ 10 h 156"/>
                <a:gd name="T12" fmla="*/ 85 w 152"/>
                <a:gd name="T13" fmla="*/ 11 h 156"/>
                <a:gd name="T14" fmla="*/ 77 w 152"/>
                <a:gd name="T15" fmla="*/ 28 h 156"/>
                <a:gd name="T16" fmla="*/ 136 w 152"/>
                <a:gd name="T17" fmla="*/ 43 h 156"/>
                <a:gd name="T18" fmla="*/ 111 w 152"/>
                <a:gd name="T19" fmla="*/ 15 h 156"/>
                <a:gd name="T20" fmla="*/ 109 w 152"/>
                <a:gd name="T21" fmla="*/ 15 h 156"/>
                <a:gd name="T22" fmla="*/ 109 w 152"/>
                <a:gd name="T23" fmla="*/ 16 h 156"/>
                <a:gd name="T24" fmla="*/ 104 w 152"/>
                <a:gd name="T25" fmla="*/ 43 h 156"/>
                <a:gd name="T26" fmla="*/ 104 w 152"/>
                <a:gd name="T27" fmla="*/ 43 h 156"/>
                <a:gd name="T28" fmla="*/ 88 w 152"/>
                <a:gd name="T29" fmla="*/ 31 h 156"/>
                <a:gd name="T30" fmla="*/ 87 w 152"/>
                <a:gd name="T31" fmla="*/ 30 h 156"/>
                <a:gd name="T32" fmla="*/ 98 w 152"/>
                <a:gd name="T33" fmla="*/ 1 h 156"/>
                <a:gd name="T34" fmla="*/ 97 w 152"/>
                <a:gd name="T35" fmla="*/ 0 h 156"/>
                <a:gd name="T36" fmla="*/ 55 w 152"/>
                <a:gd name="T37" fmla="*/ 0 h 156"/>
                <a:gd name="T38" fmla="*/ 54 w 152"/>
                <a:gd name="T39" fmla="*/ 0 h 156"/>
                <a:gd name="T40" fmla="*/ 53 w 152"/>
                <a:gd name="T41" fmla="*/ 1 h 156"/>
                <a:gd name="T42" fmla="*/ 64 w 152"/>
                <a:gd name="T43" fmla="*/ 30 h 156"/>
                <a:gd name="T44" fmla="*/ 63 w 152"/>
                <a:gd name="T45" fmla="*/ 31 h 156"/>
                <a:gd name="T46" fmla="*/ 47 w 152"/>
                <a:gd name="T47" fmla="*/ 43 h 156"/>
                <a:gd name="T48" fmla="*/ 47 w 152"/>
                <a:gd name="T49" fmla="*/ 43 h 156"/>
                <a:gd name="T50" fmla="*/ 43 w 152"/>
                <a:gd name="T51" fmla="*/ 16 h 156"/>
                <a:gd name="T52" fmla="*/ 43 w 152"/>
                <a:gd name="T53" fmla="*/ 15 h 156"/>
                <a:gd name="T54" fmla="*/ 40 w 152"/>
                <a:gd name="T55" fmla="*/ 15 h 156"/>
                <a:gd name="T56" fmla="*/ 19 w 152"/>
                <a:gd name="T57" fmla="*/ 33 h 156"/>
                <a:gd name="T58" fmla="*/ 0 w 152"/>
                <a:gd name="T59" fmla="*/ 132 h 156"/>
                <a:gd name="T60" fmla="*/ 19 w 152"/>
                <a:gd name="T61" fmla="*/ 139 h 156"/>
                <a:gd name="T62" fmla="*/ 20 w 152"/>
                <a:gd name="T63" fmla="*/ 137 h 156"/>
                <a:gd name="T64" fmla="*/ 31 w 152"/>
                <a:gd name="T65" fmla="*/ 77 h 156"/>
                <a:gd name="T66" fmla="*/ 33 w 152"/>
                <a:gd name="T67" fmla="*/ 76 h 156"/>
                <a:gd name="T68" fmla="*/ 34 w 152"/>
                <a:gd name="T69" fmla="*/ 76 h 156"/>
                <a:gd name="T70" fmla="*/ 35 w 152"/>
                <a:gd name="T71" fmla="*/ 76 h 156"/>
                <a:gd name="T72" fmla="*/ 35 w 152"/>
                <a:gd name="T73" fmla="*/ 154 h 156"/>
                <a:gd name="T74" fmla="*/ 36 w 152"/>
                <a:gd name="T75" fmla="*/ 156 h 156"/>
                <a:gd name="T76" fmla="*/ 115 w 152"/>
                <a:gd name="T77" fmla="*/ 156 h 156"/>
                <a:gd name="T78" fmla="*/ 116 w 152"/>
                <a:gd name="T79" fmla="*/ 154 h 156"/>
                <a:gd name="T80" fmla="*/ 116 w 152"/>
                <a:gd name="T81" fmla="*/ 76 h 156"/>
                <a:gd name="T82" fmla="*/ 118 w 152"/>
                <a:gd name="T83" fmla="*/ 76 h 156"/>
                <a:gd name="T84" fmla="*/ 120 w 152"/>
                <a:gd name="T85" fmla="*/ 77 h 156"/>
                <a:gd name="T86" fmla="*/ 131 w 152"/>
                <a:gd name="T87" fmla="*/ 137 h 156"/>
                <a:gd name="T88" fmla="*/ 132 w 152"/>
                <a:gd name="T89" fmla="*/ 139 h 156"/>
                <a:gd name="T90" fmla="*/ 151 w 152"/>
                <a:gd name="T91" fmla="*/ 132 h 156"/>
                <a:gd name="T92" fmla="*/ 136 w 152"/>
                <a:gd name="T93" fmla="*/ 4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2" h="156">
                  <a:moveTo>
                    <a:pt x="77" y="28"/>
                  </a:moveTo>
                  <a:cubicBezTo>
                    <a:pt x="77" y="51"/>
                    <a:pt x="77" y="51"/>
                    <a:pt x="77" y="51"/>
                  </a:cubicBezTo>
                  <a:cubicBezTo>
                    <a:pt x="74" y="51"/>
                    <a:pt x="74" y="51"/>
                    <a:pt x="74" y="51"/>
                  </a:cubicBezTo>
                  <a:cubicBezTo>
                    <a:pt x="74" y="28"/>
                    <a:pt x="74" y="28"/>
                    <a:pt x="74" y="28"/>
                  </a:cubicBezTo>
                  <a:cubicBezTo>
                    <a:pt x="67" y="11"/>
                    <a:pt x="67" y="11"/>
                    <a:pt x="67" y="11"/>
                  </a:cubicBezTo>
                  <a:cubicBezTo>
                    <a:pt x="69" y="10"/>
                    <a:pt x="73" y="10"/>
                    <a:pt x="75" y="10"/>
                  </a:cubicBezTo>
                  <a:cubicBezTo>
                    <a:pt x="78" y="10"/>
                    <a:pt x="83" y="10"/>
                    <a:pt x="85" y="11"/>
                  </a:cubicBezTo>
                  <a:lnTo>
                    <a:pt x="77" y="28"/>
                  </a:lnTo>
                  <a:close/>
                  <a:moveTo>
                    <a:pt x="136" y="43"/>
                  </a:moveTo>
                  <a:cubicBezTo>
                    <a:pt x="135" y="30"/>
                    <a:pt x="120" y="22"/>
                    <a:pt x="111" y="15"/>
                  </a:cubicBezTo>
                  <a:cubicBezTo>
                    <a:pt x="110" y="15"/>
                    <a:pt x="110" y="15"/>
                    <a:pt x="109" y="15"/>
                  </a:cubicBezTo>
                  <a:cubicBezTo>
                    <a:pt x="109" y="16"/>
                    <a:pt x="109" y="16"/>
                    <a:pt x="109" y="16"/>
                  </a:cubicBezTo>
                  <a:cubicBezTo>
                    <a:pt x="104" y="43"/>
                    <a:pt x="104" y="43"/>
                    <a:pt x="104" y="43"/>
                  </a:cubicBezTo>
                  <a:cubicBezTo>
                    <a:pt x="104" y="43"/>
                    <a:pt x="104" y="43"/>
                    <a:pt x="104" y="43"/>
                  </a:cubicBezTo>
                  <a:cubicBezTo>
                    <a:pt x="88" y="31"/>
                    <a:pt x="88" y="31"/>
                    <a:pt x="88" y="31"/>
                  </a:cubicBezTo>
                  <a:cubicBezTo>
                    <a:pt x="87" y="30"/>
                    <a:pt x="87" y="30"/>
                    <a:pt x="87" y="30"/>
                  </a:cubicBezTo>
                  <a:cubicBezTo>
                    <a:pt x="87" y="28"/>
                    <a:pt x="99" y="3"/>
                    <a:pt x="98" y="1"/>
                  </a:cubicBezTo>
                  <a:cubicBezTo>
                    <a:pt x="97" y="0"/>
                    <a:pt x="97" y="0"/>
                    <a:pt x="97" y="0"/>
                  </a:cubicBezTo>
                  <a:cubicBezTo>
                    <a:pt x="96" y="0"/>
                    <a:pt x="56" y="0"/>
                    <a:pt x="55" y="0"/>
                  </a:cubicBezTo>
                  <a:cubicBezTo>
                    <a:pt x="55" y="0"/>
                    <a:pt x="54" y="0"/>
                    <a:pt x="54" y="0"/>
                  </a:cubicBezTo>
                  <a:cubicBezTo>
                    <a:pt x="53" y="1"/>
                    <a:pt x="53" y="1"/>
                    <a:pt x="53" y="1"/>
                  </a:cubicBezTo>
                  <a:cubicBezTo>
                    <a:pt x="52" y="3"/>
                    <a:pt x="65" y="28"/>
                    <a:pt x="64" y="30"/>
                  </a:cubicBezTo>
                  <a:cubicBezTo>
                    <a:pt x="63" y="31"/>
                    <a:pt x="63" y="31"/>
                    <a:pt x="63" y="31"/>
                  </a:cubicBezTo>
                  <a:cubicBezTo>
                    <a:pt x="47" y="43"/>
                    <a:pt x="47" y="43"/>
                    <a:pt x="47" y="43"/>
                  </a:cubicBezTo>
                  <a:cubicBezTo>
                    <a:pt x="47" y="43"/>
                    <a:pt x="47" y="43"/>
                    <a:pt x="47" y="43"/>
                  </a:cubicBezTo>
                  <a:cubicBezTo>
                    <a:pt x="43" y="16"/>
                    <a:pt x="43" y="16"/>
                    <a:pt x="43" y="16"/>
                  </a:cubicBezTo>
                  <a:cubicBezTo>
                    <a:pt x="43" y="15"/>
                    <a:pt x="43" y="15"/>
                    <a:pt x="43" y="15"/>
                  </a:cubicBezTo>
                  <a:cubicBezTo>
                    <a:pt x="42" y="15"/>
                    <a:pt x="41" y="15"/>
                    <a:pt x="40" y="15"/>
                  </a:cubicBezTo>
                  <a:cubicBezTo>
                    <a:pt x="35" y="19"/>
                    <a:pt x="22" y="28"/>
                    <a:pt x="19" y="33"/>
                  </a:cubicBezTo>
                  <a:cubicBezTo>
                    <a:pt x="14" y="37"/>
                    <a:pt x="1" y="124"/>
                    <a:pt x="0" y="132"/>
                  </a:cubicBezTo>
                  <a:cubicBezTo>
                    <a:pt x="1" y="134"/>
                    <a:pt x="17" y="139"/>
                    <a:pt x="19" y="139"/>
                  </a:cubicBezTo>
                  <a:cubicBezTo>
                    <a:pt x="19" y="139"/>
                    <a:pt x="20" y="138"/>
                    <a:pt x="20" y="137"/>
                  </a:cubicBezTo>
                  <a:cubicBezTo>
                    <a:pt x="31" y="77"/>
                    <a:pt x="31" y="77"/>
                    <a:pt x="31" y="77"/>
                  </a:cubicBezTo>
                  <a:cubicBezTo>
                    <a:pt x="32" y="77"/>
                    <a:pt x="32" y="76"/>
                    <a:pt x="33" y="76"/>
                  </a:cubicBezTo>
                  <a:cubicBezTo>
                    <a:pt x="34" y="76"/>
                    <a:pt x="34" y="76"/>
                    <a:pt x="34" y="76"/>
                  </a:cubicBezTo>
                  <a:cubicBezTo>
                    <a:pt x="35" y="76"/>
                    <a:pt x="35" y="76"/>
                    <a:pt x="35" y="76"/>
                  </a:cubicBezTo>
                  <a:cubicBezTo>
                    <a:pt x="35" y="77"/>
                    <a:pt x="35" y="153"/>
                    <a:pt x="35" y="154"/>
                  </a:cubicBezTo>
                  <a:cubicBezTo>
                    <a:pt x="35" y="155"/>
                    <a:pt x="36" y="156"/>
                    <a:pt x="36" y="156"/>
                  </a:cubicBezTo>
                  <a:cubicBezTo>
                    <a:pt x="39" y="156"/>
                    <a:pt x="112" y="156"/>
                    <a:pt x="115" y="156"/>
                  </a:cubicBezTo>
                  <a:cubicBezTo>
                    <a:pt x="115" y="156"/>
                    <a:pt x="116" y="155"/>
                    <a:pt x="116" y="154"/>
                  </a:cubicBezTo>
                  <a:cubicBezTo>
                    <a:pt x="116" y="153"/>
                    <a:pt x="116" y="77"/>
                    <a:pt x="116" y="76"/>
                  </a:cubicBezTo>
                  <a:cubicBezTo>
                    <a:pt x="118" y="76"/>
                    <a:pt x="118" y="76"/>
                    <a:pt x="118" y="76"/>
                  </a:cubicBezTo>
                  <a:cubicBezTo>
                    <a:pt x="118" y="76"/>
                    <a:pt x="119" y="77"/>
                    <a:pt x="120" y="77"/>
                  </a:cubicBezTo>
                  <a:cubicBezTo>
                    <a:pt x="131" y="137"/>
                    <a:pt x="131" y="137"/>
                    <a:pt x="131" y="137"/>
                  </a:cubicBezTo>
                  <a:cubicBezTo>
                    <a:pt x="131" y="138"/>
                    <a:pt x="132" y="139"/>
                    <a:pt x="132" y="139"/>
                  </a:cubicBezTo>
                  <a:cubicBezTo>
                    <a:pt x="135" y="139"/>
                    <a:pt x="149" y="134"/>
                    <a:pt x="151" y="132"/>
                  </a:cubicBezTo>
                  <a:cubicBezTo>
                    <a:pt x="152" y="130"/>
                    <a:pt x="137" y="45"/>
                    <a:pt x="136"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69" name="文字方塊 68">
              <a:extLst>
                <a:ext uri="{FF2B5EF4-FFF2-40B4-BE49-F238E27FC236}">
                  <a16:creationId xmlns:a16="http://schemas.microsoft.com/office/drawing/2014/main" id="{AAF5729E-EB91-4E64-BA57-07900E9B18BE}"/>
                </a:ext>
              </a:extLst>
            </p:cNvPr>
            <p:cNvSpPr txBox="1"/>
            <p:nvPr/>
          </p:nvSpPr>
          <p:spPr>
            <a:xfrm>
              <a:off x="7178227" y="1980148"/>
              <a:ext cx="4157180" cy="36651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星期一至星期四：</a:t>
              </a:r>
              <a:r>
                <a:rPr kumimoji="0" lang="en-US" altLang="zh-TW"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Business Casual</a:t>
              </a:r>
            </a:p>
          </p:txBody>
        </p:sp>
        <p:sp>
          <p:nvSpPr>
            <p:cNvPr id="70" name="文字方塊 69">
              <a:extLst>
                <a:ext uri="{FF2B5EF4-FFF2-40B4-BE49-F238E27FC236}">
                  <a16:creationId xmlns:a16="http://schemas.microsoft.com/office/drawing/2014/main" id="{9CF6B052-00F0-735D-0ECA-542247658761}"/>
                </a:ext>
              </a:extLst>
            </p:cNvPr>
            <p:cNvSpPr txBox="1"/>
            <p:nvPr/>
          </p:nvSpPr>
          <p:spPr>
            <a:xfrm>
              <a:off x="7178227" y="2410098"/>
              <a:ext cx="4157180" cy="36651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星期五                ：</a:t>
              </a:r>
              <a:r>
                <a:rPr kumimoji="0" lang="en-US" altLang="zh-TW"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Smart Casual</a:t>
              </a:r>
            </a:p>
          </p:txBody>
        </p:sp>
        <p:sp>
          <p:nvSpPr>
            <p:cNvPr id="71" name="文字方塊 70">
              <a:extLst>
                <a:ext uri="{FF2B5EF4-FFF2-40B4-BE49-F238E27FC236}">
                  <a16:creationId xmlns:a16="http://schemas.microsoft.com/office/drawing/2014/main" id="{BB257415-2D23-E511-8CCC-46A7C03BBB56}"/>
                </a:ext>
              </a:extLst>
            </p:cNvPr>
            <p:cNvSpPr txBox="1"/>
            <p:nvPr/>
          </p:nvSpPr>
          <p:spPr>
            <a:xfrm>
              <a:off x="7178228" y="2860117"/>
              <a:ext cx="4157174" cy="36651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國定假日前一日也可穿著</a:t>
              </a:r>
              <a:r>
                <a:rPr kumimoji="0" lang="en-US" altLang="zh-TW"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smart casual</a:t>
              </a:r>
            </a:p>
          </p:txBody>
        </p:sp>
        <p:pic>
          <p:nvPicPr>
            <p:cNvPr id="72" name="圖片 71">
              <a:extLst>
                <a:ext uri="{FF2B5EF4-FFF2-40B4-BE49-F238E27FC236}">
                  <a16:creationId xmlns:a16="http://schemas.microsoft.com/office/drawing/2014/main" id="{72EB126C-1643-EE02-62F3-B5FBB49FD5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4362" y="2705616"/>
              <a:ext cx="641255" cy="641255"/>
            </a:xfrm>
            <a:prstGeom prst="rect">
              <a:avLst/>
            </a:prstGeom>
          </p:spPr>
        </p:pic>
      </p:grpSp>
      <p:grpSp>
        <p:nvGrpSpPr>
          <p:cNvPr id="73" name="群組 72">
            <a:extLst>
              <a:ext uri="{FF2B5EF4-FFF2-40B4-BE49-F238E27FC236}">
                <a16:creationId xmlns:a16="http://schemas.microsoft.com/office/drawing/2014/main" id="{A3688EC4-AECE-7A4C-62FE-2EF3FF8D505E}"/>
              </a:ext>
            </a:extLst>
          </p:cNvPr>
          <p:cNvGrpSpPr/>
          <p:nvPr/>
        </p:nvGrpSpPr>
        <p:grpSpPr>
          <a:xfrm>
            <a:off x="771749" y="4225274"/>
            <a:ext cx="2412000" cy="1884861"/>
            <a:chOff x="6466473" y="5044664"/>
            <a:chExt cx="2412000" cy="1884861"/>
          </a:xfrm>
        </p:grpSpPr>
        <p:sp>
          <p:nvSpPr>
            <p:cNvPr id="74" name="矩形 73">
              <a:extLst>
                <a:ext uri="{FF2B5EF4-FFF2-40B4-BE49-F238E27FC236}">
                  <a16:creationId xmlns:a16="http://schemas.microsoft.com/office/drawing/2014/main" id="{C09AA320-0A57-30BE-7433-C02460AC6BA6}"/>
                </a:ext>
              </a:extLst>
            </p:cNvPr>
            <p:cNvSpPr/>
            <p:nvPr/>
          </p:nvSpPr>
          <p:spPr>
            <a:xfrm>
              <a:off x="6466473" y="5044664"/>
              <a:ext cx="2412000" cy="188486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5" name="文字方塊 74">
              <a:extLst>
                <a:ext uri="{FF2B5EF4-FFF2-40B4-BE49-F238E27FC236}">
                  <a16:creationId xmlns:a16="http://schemas.microsoft.com/office/drawing/2014/main" id="{633EBD67-FF5B-D62B-1ACE-2B492AD6B700}"/>
                </a:ext>
              </a:extLst>
            </p:cNvPr>
            <p:cNvSpPr txBox="1"/>
            <p:nvPr/>
          </p:nvSpPr>
          <p:spPr>
            <a:xfrm>
              <a:off x="6476153" y="5984024"/>
              <a:ext cx="2385713" cy="649665"/>
            </a:xfrm>
            <a:prstGeom prst="rect">
              <a:avLst/>
            </a:prstGeom>
            <a:noFill/>
          </p:spPr>
          <p:txBody>
            <a:bodyPr wrap="square">
              <a:spAutoFit/>
            </a:bodyPr>
            <a:lstStyle/>
            <a:p>
              <a:pPr marL="0" marR="0" lvl="0" indent="0" algn="ctr" defTabSz="914400" rtl="0" eaLnBrk="1" fontAlgn="auto" latinLnBrk="0" hangingPunct="1">
                <a:lnSpc>
                  <a:spcPts val="23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讓同仁可彈性安排時間兼顧家庭及避開交通高峰時間</a:t>
              </a:r>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76" name="文字方塊 75">
              <a:extLst>
                <a:ext uri="{FF2B5EF4-FFF2-40B4-BE49-F238E27FC236}">
                  <a16:creationId xmlns:a16="http://schemas.microsoft.com/office/drawing/2014/main" id="{8B56AC4C-370A-CDD3-A704-A6766B789D45}"/>
                </a:ext>
              </a:extLst>
            </p:cNvPr>
            <p:cNvSpPr txBox="1"/>
            <p:nvPr/>
          </p:nvSpPr>
          <p:spPr>
            <a:xfrm>
              <a:off x="6878217" y="5279273"/>
              <a:ext cx="1917941" cy="661463"/>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彈性上下班時間</a:t>
              </a:r>
              <a:endParaRPr kumimoji="0" lang="en-US" altLang="zh-TW"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77" name="群組 76">
              <a:extLst>
                <a:ext uri="{FF2B5EF4-FFF2-40B4-BE49-F238E27FC236}">
                  <a16:creationId xmlns:a16="http://schemas.microsoft.com/office/drawing/2014/main" id="{F8FB904C-6D19-F9DA-45BF-869A51C67472}"/>
                </a:ext>
              </a:extLst>
            </p:cNvPr>
            <p:cNvGrpSpPr/>
            <p:nvPr/>
          </p:nvGrpSpPr>
          <p:grpSpPr>
            <a:xfrm>
              <a:off x="6595407" y="5298497"/>
              <a:ext cx="286692" cy="288000"/>
              <a:chOff x="5794374" y="1744663"/>
              <a:chExt cx="636588" cy="638175"/>
            </a:xfrm>
          </p:grpSpPr>
          <p:sp>
            <p:nvSpPr>
              <p:cNvPr id="79" name="Freeform 34">
                <a:extLst>
                  <a:ext uri="{FF2B5EF4-FFF2-40B4-BE49-F238E27FC236}">
                    <a16:creationId xmlns:a16="http://schemas.microsoft.com/office/drawing/2014/main" id="{C4EB4925-EED1-6971-3F22-09BCAC0CD3C4}"/>
                  </a:ext>
                </a:extLst>
              </p:cNvPr>
              <p:cNvSpPr>
                <a:spLocks noEditPoints="1"/>
              </p:cNvSpPr>
              <p:nvPr/>
            </p:nvSpPr>
            <p:spPr bwMode="auto">
              <a:xfrm>
                <a:off x="5794374" y="1744663"/>
                <a:ext cx="636588" cy="638175"/>
              </a:xfrm>
              <a:custGeom>
                <a:avLst/>
                <a:gdLst>
                  <a:gd name="T0" fmla="*/ 116 w 210"/>
                  <a:gd name="T1" fmla="*/ 194 h 210"/>
                  <a:gd name="T2" fmla="*/ 116 w 210"/>
                  <a:gd name="T3" fmla="*/ 180 h 210"/>
                  <a:gd name="T4" fmla="*/ 94 w 210"/>
                  <a:gd name="T5" fmla="*/ 180 h 210"/>
                  <a:gd name="T6" fmla="*/ 94 w 210"/>
                  <a:gd name="T7" fmla="*/ 194 h 210"/>
                  <a:gd name="T8" fmla="*/ 16 w 210"/>
                  <a:gd name="T9" fmla="*/ 116 h 210"/>
                  <a:gd name="T10" fmla="*/ 30 w 210"/>
                  <a:gd name="T11" fmla="*/ 116 h 210"/>
                  <a:gd name="T12" fmla="*/ 30 w 210"/>
                  <a:gd name="T13" fmla="*/ 94 h 210"/>
                  <a:gd name="T14" fmla="*/ 16 w 210"/>
                  <a:gd name="T15" fmla="*/ 94 h 210"/>
                  <a:gd name="T16" fmla="*/ 94 w 210"/>
                  <a:gd name="T17" fmla="*/ 16 h 210"/>
                  <a:gd name="T18" fmla="*/ 94 w 210"/>
                  <a:gd name="T19" fmla="*/ 30 h 210"/>
                  <a:gd name="T20" fmla="*/ 116 w 210"/>
                  <a:gd name="T21" fmla="*/ 30 h 210"/>
                  <a:gd name="T22" fmla="*/ 116 w 210"/>
                  <a:gd name="T23" fmla="*/ 16 h 210"/>
                  <a:gd name="T24" fmla="*/ 194 w 210"/>
                  <a:gd name="T25" fmla="*/ 94 h 210"/>
                  <a:gd name="T26" fmla="*/ 180 w 210"/>
                  <a:gd name="T27" fmla="*/ 94 h 210"/>
                  <a:gd name="T28" fmla="*/ 180 w 210"/>
                  <a:gd name="T29" fmla="*/ 116 h 210"/>
                  <a:gd name="T30" fmla="*/ 194 w 210"/>
                  <a:gd name="T31" fmla="*/ 116 h 210"/>
                  <a:gd name="T32" fmla="*/ 116 w 210"/>
                  <a:gd name="T33" fmla="*/ 194 h 210"/>
                  <a:gd name="T34" fmla="*/ 105 w 210"/>
                  <a:gd name="T35" fmla="*/ 0 h 210"/>
                  <a:gd name="T36" fmla="*/ 0 w 210"/>
                  <a:gd name="T37" fmla="*/ 105 h 210"/>
                  <a:gd name="T38" fmla="*/ 105 w 210"/>
                  <a:gd name="T39" fmla="*/ 210 h 210"/>
                  <a:gd name="T40" fmla="*/ 210 w 210"/>
                  <a:gd name="T41" fmla="*/ 105 h 210"/>
                  <a:gd name="T42" fmla="*/ 105 w 210"/>
                  <a:gd name="T43"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210">
                    <a:moveTo>
                      <a:pt x="116" y="194"/>
                    </a:moveTo>
                    <a:cubicBezTo>
                      <a:pt x="116" y="180"/>
                      <a:pt x="116" y="180"/>
                      <a:pt x="116" y="180"/>
                    </a:cubicBezTo>
                    <a:cubicBezTo>
                      <a:pt x="94" y="180"/>
                      <a:pt x="94" y="180"/>
                      <a:pt x="94" y="180"/>
                    </a:cubicBezTo>
                    <a:cubicBezTo>
                      <a:pt x="94" y="194"/>
                      <a:pt x="94" y="194"/>
                      <a:pt x="94" y="194"/>
                    </a:cubicBezTo>
                    <a:cubicBezTo>
                      <a:pt x="53" y="189"/>
                      <a:pt x="21" y="157"/>
                      <a:pt x="16" y="116"/>
                    </a:cubicBezTo>
                    <a:cubicBezTo>
                      <a:pt x="30" y="116"/>
                      <a:pt x="30" y="116"/>
                      <a:pt x="30" y="116"/>
                    </a:cubicBezTo>
                    <a:cubicBezTo>
                      <a:pt x="30" y="94"/>
                      <a:pt x="30" y="94"/>
                      <a:pt x="30" y="94"/>
                    </a:cubicBezTo>
                    <a:cubicBezTo>
                      <a:pt x="16" y="94"/>
                      <a:pt x="16" y="94"/>
                      <a:pt x="16" y="94"/>
                    </a:cubicBezTo>
                    <a:cubicBezTo>
                      <a:pt x="21" y="53"/>
                      <a:pt x="53" y="21"/>
                      <a:pt x="94" y="16"/>
                    </a:cubicBezTo>
                    <a:cubicBezTo>
                      <a:pt x="94" y="30"/>
                      <a:pt x="94" y="30"/>
                      <a:pt x="94" y="30"/>
                    </a:cubicBezTo>
                    <a:cubicBezTo>
                      <a:pt x="116" y="30"/>
                      <a:pt x="116" y="30"/>
                      <a:pt x="116" y="30"/>
                    </a:cubicBezTo>
                    <a:cubicBezTo>
                      <a:pt x="116" y="16"/>
                      <a:pt x="116" y="16"/>
                      <a:pt x="116" y="16"/>
                    </a:cubicBezTo>
                    <a:cubicBezTo>
                      <a:pt x="157" y="21"/>
                      <a:pt x="189" y="53"/>
                      <a:pt x="194" y="94"/>
                    </a:cubicBezTo>
                    <a:cubicBezTo>
                      <a:pt x="180" y="94"/>
                      <a:pt x="180" y="94"/>
                      <a:pt x="180" y="94"/>
                    </a:cubicBezTo>
                    <a:cubicBezTo>
                      <a:pt x="180" y="116"/>
                      <a:pt x="180" y="116"/>
                      <a:pt x="180" y="116"/>
                    </a:cubicBezTo>
                    <a:cubicBezTo>
                      <a:pt x="194" y="116"/>
                      <a:pt x="194" y="116"/>
                      <a:pt x="194" y="116"/>
                    </a:cubicBezTo>
                    <a:cubicBezTo>
                      <a:pt x="189" y="157"/>
                      <a:pt x="157" y="189"/>
                      <a:pt x="116" y="194"/>
                    </a:cubicBezTo>
                    <a:moveTo>
                      <a:pt x="105" y="0"/>
                    </a:moveTo>
                    <a:cubicBezTo>
                      <a:pt x="47" y="0"/>
                      <a:pt x="0" y="47"/>
                      <a:pt x="0" y="105"/>
                    </a:cubicBezTo>
                    <a:cubicBezTo>
                      <a:pt x="0" y="163"/>
                      <a:pt x="47" y="210"/>
                      <a:pt x="105" y="210"/>
                    </a:cubicBezTo>
                    <a:cubicBezTo>
                      <a:pt x="163" y="210"/>
                      <a:pt x="210" y="163"/>
                      <a:pt x="210" y="105"/>
                    </a:cubicBezTo>
                    <a:cubicBezTo>
                      <a:pt x="210" y="47"/>
                      <a:pt x="163" y="0"/>
                      <a:pt x="10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0" name="Freeform 35">
                <a:extLst>
                  <a:ext uri="{FF2B5EF4-FFF2-40B4-BE49-F238E27FC236}">
                    <a16:creationId xmlns:a16="http://schemas.microsoft.com/office/drawing/2014/main" id="{6AB9AE44-79DC-5397-AAB4-AA262E25DBC5}"/>
                  </a:ext>
                </a:extLst>
              </p:cNvPr>
              <p:cNvSpPr>
                <a:spLocks/>
              </p:cNvSpPr>
              <p:nvPr/>
            </p:nvSpPr>
            <p:spPr bwMode="auto">
              <a:xfrm>
                <a:off x="5878512" y="2166938"/>
                <a:ext cx="42863" cy="36513"/>
              </a:xfrm>
              <a:custGeom>
                <a:avLst/>
                <a:gdLst>
                  <a:gd name="T0" fmla="*/ 0 w 27"/>
                  <a:gd name="T1" fmla="*/ 11 h 23"/>
                  <a:gd name="T2" fmla="*/ 8 w 27"/>
                  <a:gd name="T3" fmla="*/ 23 h 23"/>
                  <a:gd name="T4" fmla="*/ 27 w 27"/>
                  <a:gd name="T5" fmla="*/ 13 h 23"/>
                  <a:gd name="T6" fmla="*/ 19 w 27"/>
                  <a:gd name="T7" fmla="*/ 0 h 23"/>
                  <a:gd name="T8" fmla="*/ 0 w 27"/>
                  <a:gd name="T9" fmla="*/ 11 h 23"/>
                </a:gdLst>
                <a:ahLst/>
                <a:cxnLst>
                  <a:cxn ang="0">
                    <a:pos x="T0" y="T1"/>
                  </a:cxn>
                  <a:cxn ang="0">
                    <a:pos x="T2" y="T3"/>
                  </a:cxn>
                  <a:cxn ang="0">
                    <a:pos x="T4" y="T5"/>
                  </a:cxn>
                  <a:cxn ang="0">
                    <a:pos x="T6" y="T7"/>
                  </a:cxn>
                  <a:cxn ang="0">
                    <a:pos x="T8" y="T9"/>
                  </a:cxn>
                </a:cxnLst>
                <a:rect l="0" t="0" r="r" b="b"/>
                <a:pathLst>
                  <a:path w="27" h="23">
                    <a:moveTo>
                      <a:pt x="0" y="11"/>
                    </a:moveTo>
                    <a:lnTo>
                      <a:pt x="8" y="23"/>
                    </a:lnTo>
                    <a:lnTo>
                      <a:pt x="27" y="13"/>
                    </a:lnTo>
                    <a:lnTo>
                      <a:pt x="19" y="0"/>
                    </a:ln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1" name="Freeform 36">
                <a:extLst>
                  <a:ext uri="{FF2B5EF4-FFF2-40B4-BE49-F238E27FC236}">
                    <a16:creationId xmlns:a16="http://schemas.microsoft.com/office/drawing/2014/main" id="{6E800339-FC5E-E7F0-9013-53697FDBD3E5}"/>
                  </a:ext>
                </a:extLst>
              </p:cNvPr>
              <p:cNvSpPr>
                <a:spLocks/>
              </p:cNvSpPr>
              <p:nvPr/>
            </p:nvSpPr>
            <p:spPr bwMode="auto">
              <a:xfrm>
                <a:off x="6303962" y="1924050"/>
                <a:ext cx="39688" cy="36513"/>
              </a:xfrm>
              <a:custGeom>
                <a:avLst/>
                <a:gdLst>
                  <a:gd name="T0" fmla="*/ 25 w 25"/>
                  <a:gd name="T1" fmla="*/ 12 h 23"/>
                  <a:gd name="T2" fmla="*/ 17 w 25"/>
                  <a:gd name="T3" fmla="*/ 0 h 23"/>
                  <a:gd name="T4" fmla="*/ 0 w 25"/>
                  <a:gd name="T5" fmla="*/ 10 h 23"/>
                  <a:gd name="T6" fmla="*/ 7 w 25"/>
                  <a:gd name="T7" fmla="*/ 23 h 23"/>
                  <a:gd name="T8" fmla="*/ 25 w 25"/>
                  <a:gd name="T9" fmla="*/ 12 h 23"/>
                </a:gdLst>
                <a:ahLst/>
                <a:cxnLst>
                  <a:cxn ang="0">
                    <a:pos x="T0" y="T1"/>
                  </a:cxn>
                  <a:cxn ang="0">
                    <a:pos x="T2" y="T3"/>
                  </a:cxn>
                  <a:cxn ang="0">
                    <a:pos x="T4" y="T5"/>
                  </a:cxn>
                  <a:cxn ang="0">
                    <a:pos x="T6" y="T7"/>
                  </a:cxn>
                  <a:cxn ang="0">
                    <a:pos x="T8" y="T9"/>
                  </a:cxn>
                </a:cxnLst>
                <a:rect l="0" t="0" r="r" b="b"/>
                <a:pathLst>
                  <a:path w="25" h="23">
                    <a:moveTo>
                      <a:pt x="25" y="12"/>
                    </a:moveTo>
                    <a:lnTo>
                      <a:pt x="17" y="0"/>
                    </a:lnTo>
                    <a:lnTo>
                      <a:pt x="0" y="10"/>
                    </a:lnTo>
                    <a:lnTo>
                      <a:pt x="7" y="23"/>
                    </a:lnTo>
                    <a:lnTo>
                      <a:pt x="25"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2" name="Freeform 37">
                <a:extLst>
                  <a:ext uri="{FF2B5EF4-FFF2-40B4-BE49-F238E27FC236}">
                    <a16:creationId xmlns:a16="http://schemas.microsoft.com/office/drawing/2014/main" id="{6F724F51-510F-022F-9C30-55958BB30ACD}"/>
                  </a:ext>
                </a:extLst>
              </p:cNvPr>
              <p:cNvSpPr>
                <a:spLocks/>
              </p:cNvSpPr>
              <p:nvPr/>
            </p:nvSpPr>
            <p:spPr bwMode="auto">
              <a:xfrm>
                <a:off x="5972174" y="2254250"/>
                <a:ext cx="36513" cy="39688"/>
              </a:xfrm>
              <a:custGeom>
                <a:avLst/>
                <a:gdLst>
                  <a:gd name="T0" fmla="*/ 0 w 23"/>
                  <a:gd name="T1" fmla="*/ 20 h 25"/>
                  <a:gd name="T2" fmla="*/ 12 w 23"/>
                  <a:gd name="T3" fmla="*/ 25 h 25"/>
                  <a:gd name="T4" fmla="*/ 23 w 23"/>
                  <a:gd name="T5" fmla="*/ 8 h 25"/>
                  <a:gd name="T6" fmla="*/ 10 w 23"/>
                  <a:gd name="T7" fmla="*/ 0 h 25"/>
                  <a:gd name="T8" fmla="*/ 0 w 23"/>
                  <a:gd name="T9" fmla="*/ 20 h 25"/>
                </a:gdLst>
                <a:ahLst/>
                <a:cxnLst>
                  <a:cxn ang="0">
                    <a:pos x="T0" y="T1"/>
                  </a:cxn>
                  <a:cxn ang="0">
                    <a:pos x="T2" y="T3"/>
                  </a:cxn>
                  <a:cxn ang="0">
                    <a:pos x="T4" y="T5"/>
                  </a:cxn>
                  <a:cxn ang="0">
                    <a:pos x="T6" y="T7"/>
                  </a:cxn>
                  <a:cxn ang="0">
                    <a:pos x="T8" y="T9"/>
                  </a:cxn>
                </a:cxnLst>
                <a:rect l="0" t="0" r="r" b="b"/>
                <a:pathLst>
                  <a:path w="23" h="25">
                    <a:moveTo>
                      <a:pt x="0" y="20"/>
                    </a:moveTo>
                    <a:lnTo>
                      <a:pt x="12" y="25"/>
                    </a:lnTo>
                    <a:lnTo>
                      <a:pt x="23" y="8"/>
                    </a:lnTo>
                    <a:lnTo>
                      <a:pt x="10" y="0"/>
                    </a:lnTo>
                    <a:lnTo>
                      <a:pt x="0"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3" name="Freeform 38">
                <a:extLst>
                  <a:ext uri="{FF2B5EF4-FFF2-40B4-BE49-F238E27FC236}">
                    <a16:creationId xmlns:a16="http://schemas.microsoft.com/office/drawing/2014/main" id="{EAA4128D-DC97-ED43-3D83-0291A9D5F3DD}"/>
                  </a:ext>
                </a:extLst>
              </p:cNvPr>
              <p:cNvSpPr>
                <a:spLocks/>
              </p:cNvSpPr>
              <p:nvPr/>
            </p:nvSpPr>
            <p:spPr bwMode="auto">
              <a:xfrm>
                <a:off x="6215062" y="1833563"/>
                <a:ext cx="36513" cy="39688"/>
              </a:xfrm>
              <a:custGeom>
                <a:avLst/>
                <a:gdLst>
                  <a:gd name="T0" fmla="*/ 0 w 23"/>
                  <a:gd name="T1" fmla="*/ 17 h 25"/>
                  <a:gd name="T2" fmla="*/ 12 w 23"/>
                  <a:gd name="T3" fmla="*/ 25 h 25"/>
                  <a:gd name="T4" fmla="*/ 23 w 23"/>
                  <a:gd name="T5" fmla="*/ 5 h 25"/>
                  <a:gd name="T6" fmla="*/ 12 w 23"/>
                  <a:gd name="T7" fmla="*/ 0 h 25"/>
                  <a:gd name="T8" fmla="*/ 0 w 23"/>
                  <a:gd name="T9" fmla="*/ 17 h 25"/>
                </a:gdLst>
                <a:ahLst/>
                <a:cxnLst>
                  <a:cxn ang="0">
                    <a:pos x="T0" y="T1"/>
                  </a:cxn>
                  <a:cxn ang="0">
                    <a:pos x="T2" y="T3"/>
                  </a:cxn>
                  <a:cxn ang="0">
                    <a:pos x="T4" y="T5"/>
                  </a:cxn>
                  <a:cxn ang="0">
                    <a:pos x="T6" y="T7"/>
                  </a:cxn>
                  <a:cxn ang="0">
                    <a:pos x="T8" y="T9"/>
                  </a:cxn>
                </a:cxnLst>
                <a:rect l="0" t="0" r="r" b="b"/>
                <a:pathLst>
                  <a:path w="23" h="25">
                    <a:moveTo>
                      <a:pt x="0" y="17"/>
                    </a:moveTo>
                    <a:lnTo>
                      <a:pt x="12" y="25"/>
                    </a:lnTo>
                    <a:lnTo>
                      <a:pt x="23" y="5"/>
                    </a:lnTo>
                    <a:lnTo>
                      <a:pt x="12" y="0"/>
                    </a:lnTo>
                    <a:lnTo>
                      <a:pt x="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4" name="Freeform 39">
                <a:extLst>
                  <a:ext uri="{FF2B5EF4-FFF2-40B4-BE49-F238E27FC236}">
                    <a16:creationId xmlns:a16="http://schemas.microsoft.com/office/drawing/2014/main" id="{FB7E3824-840B-E4CE-C2CA-038F23BC63F2}"/>
                  </a:ext>
                </a:extLst>
              </p:cNvPr>
              <p:cNvSpPr>
                <a:spLocks/>
              </p:cNvSpPr>
              <p:nvPr/>
            </p:nvSpPr>
            <p:spPr bwMode="auto">
              <a:xfrm>
                <a:off x="6215062" y="2254250"/>
                <a:ext cx="36513" cy="39688"/>
              </a:xfrm>
              <a:custGeom>
                <a:avLst/>
                <a:gdLst>
                  <a:gd name="T0" fmla="*/ 0 w 23"/>
                  <a:gd name="T1" fmla="*/ 8 h 25"/>
                  <a:gd name="T2" fmla="*/ 12 w 23"/>
                  <a:gd name="T3" fmla="*/ 25 h 25"/>
                  <a:gd name="T4" fmla="*/ 23 w 23"/>
                  <a:gd name="T5" fmla="*/ 20 h 25"/>
                  <a:gd name="T6" fmla="*/ 12 w 23"/>
                  <a:gd name="T7" fmla="*/ 0 h 25"/>
                  <a:gd name="T8" fmla="*/ 0 w 23"/>
                  <a:gd name="T9" fmla="*/ 8 h 25"/>
                </a:gdLst>
                <a:ahLst/>
                <a:cxnLst>
                  <a:cxn ang="0">
                    <a:pos x="T0" y="T1"/>
                  </a:cxn>
                  <a:cxn ang="0">
                    <a:pos x="T2" y="T3"/>
                  </a:cxn>
                  <a:cxn ang="0">
                    <a:pos x="T4" y="T5"/>
                  </a:cxn>
                  <a:cxn ang="0">
                    <a:pos x="T6" y="T7"/>
                  </a:cxn>
                  <a:cxn ang="0">
                    <a:pos x="T8" y="T9"/>
                  </a:cxn>
                </a:cxnLst>
                <a:rect l="0" t="0" r="r" b="b"/>
                <a:pathLst>
                  <a:path w="23" h="25">
                    <a:moveTo>
                      <a:pt x="0" y="8"/>
                    </a:moveTo>
                    <a:lnTo>
                      <a:pt x="12" y="25"/>
                    </a:lnTo>
                    <a:lnTo>
                      <a:pt x="23" y="20"/>
                    </a:lnTo>
                    <a:lnTo>
                      <a:pt x="12" y="0"/>
                    </a:ln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5" name="Freeform 40">
                <a:extLst>
                  <a:ext uri="{FF2B5EF4-FFF2-40B4-BE49-F238E27FC236}">
                    <a16:creationId xmlns:a16="http://schemas.microsoft.com/office/drawing/2014/main" id="{2E3D4F9C-4932-7188-82F0-0B876388DF00}"/>
                  </a:ext>
                </a:extLst>
              </p:cNvPr>
              <p:cNvSpPr>
                <a:spLocks/>
              </p:cNvSpPr>
              <p:nvPr/>
            </p:nvSpPr>
            <p:spPr bwMode="auto">
              <a:xfrm>
                <a:off x="5972174" y="1833563"/>
                <a:ext cx="36513" cy="39688"/>
              </a:xfrm>
              <a:custGeom>
                <a:avLst/>
                <a:gdLst>
                  <a:gd name="T0" fmla="*/ 23 w 23"/>
                  <a:gd name="T1" fmla="*/ 17 h 25"/>
                  <a:gd name="T2" fmla="*/ 12 w 23"/>
                  <a:gd name="T3" fmla="*/ 0 h 25"/>
                  <a:gd name="T4" fmla="*/ 0 w 23"/>
                  <a:gd name="T5" fmla="*/ 5 h 25"/>
                  <a:gd name="T6" fmla="*/ 10 w 23"/>
                  <a:gd name="T7" fmla="*/ 25 h 25"/>
                  <a:gd name="T8" fmla="*/ 23 w 23"/>
                  <a:gd name="T9" fmla="*/ 17 h 25"/>
                </a:gdLst>
                <a:ahLst/>
                <a:cxnLst>
                  <a:cxn ang="0">
                    <a:pos x="T0" y="T1"/>
                  </a:cxn>
                  <a:cxn ang="0">
                    <a:pos x="T2" y="T3"/>
                  </a:cxn>
                  <a:cxn ang="0">
                    <a:pos x="T4" y="T5"/>
                  </a:cxn>
                  <a:cxn ang="0">
                    <a:pos x="T6" y="T7"/>
                  </a:cxn>
                  <a:cxn ang="0">
                    <a:pos x="T8" y="T9"/>
                  </a:cxn>
                </a:cxnLst>
                <a:rect l="0" t="0" r="r" b="b"/>
                <a:pathLst>
                  <a:path w="23" h="25">
                    <a:moveTo>
                      <a:pt x="23" y="17"/>
                    </a:moveTo>
                    <a:lnTo>
                      <a:pt x="12" y="0"/>
                    </a:lnTo>
                    <a:lnTo>
                      <a:pt x="0" y="5"/>
                    </a:lnTo>
                    <a:lnTo>
                      <a:pt x="10" y="25"/>
                    </a:lnTo>
                    <a:lnTo>
                      <a:pt x="2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6" name="Freeform 41">
                <a:extLst>
                  <a:ext uri="{FF2B5EF4-FFF2-40B4-BE49-F238E27FC236}">
                    <a16:creationId xmlns:a16="http://schemas.microsoft.com/office/drawing/2014/main" id="{B699B529-1D02-5814-6F9D-B4250BFA7766}"/>
                  </a:ext>
                </a:extLst>
              </p:cNvPr>
              <p:cNvSpPr>
                <a:spLocks/>
              </p:cNvSpPr>
              <p:nvPr/>
            </p:nvSpPr>
            <p:spPr bwMode="auto">
              <a:xfrm>
                <a:off x="6303962" y="2166938"/>
                <a:ext cx="39688" cy="36513"/>
              </a:xfrm>
              <a:custGeom>
                <a:avLst/>
                <a:gdLst>
                  <a:gd name="T0" fmla="*/ 7 w 25"/>
                  <a:gd name="T1" fmla="*/ 0 h 23"/>
                  <a:gd name="T2" fmla="*/ 0 w 25"/>
                  <a:gd name="T3" fmla="*/ 13 h 23"/>
                  <a:gd name="T4" fmla="*/ 17 w 25"/>
                  <a:gd name="T5" fmla="*/ 23 h 23"/>
                  <a:gd name="T6" fmla="*/ 25 w 25"/>
                  <a:gd name="T7" fmla="*/ 11 h 23"/>
                  <a:gd name="T8" fmla="*/ 7 w 25"/>
                  <a:gd name="T9" fmla="*/ 0 h 23"/>
                </a:gdLst>
                <a:ahLst/>
                <a:cxnLst>
                  <a:cxn ang="0">
                    <a:pos x="T0" y="T1"/>
                  </a:cxn>
                  <a:cxn ang="0">
                    <a:pos x="T2" y="T3"/>
                  </a:cxn>
                  <a:cxn ang="0">
                    <a:pos x="T4" y="T5"/>
                  </a:cxn>
                  <a:cxn ang="0">
                    <a:pos x="T6" y="T7"/>
                  </a:cxn>
                  <a:cxn ang="0">
                    <a:pos x="T8" y="T9"/>
                  </a:cxn>
                </a:cxnLst>
                <a:rect l="0" t="0" r="r" b="b"/>
                <a:pathLst>
                  <a:path w="25" h="23">
                    <a:moveTo>
                      <a:pt x="7" y="0"/>
                    </a:moveTo>
                    <a:lnTo>
                      <a:pt x="0" y="13"/>
                    </a:lnTo>
                    <a:lnTo>
                      <a:pt x="17" y="23"/>
                    </a:lnTo>
                    <a:lnTo>
                      <a:pt x="25" y="11"/>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7" name="Freeform 42">
                <a:extLst>
                  <a:ext uri="{FF2B5EF4-FFF2-40B4-BE49-F238E27FC236}">
                    <a16:creationId xmlns:a16="http://schemas.microsoft.com/office/drawing/2014/main" id="{6188C2B1-C1A4-8213-B374-939ECCF699A7}"/>
                  </a:ext>
                </a:extLst>
              </p:cNvPr>
              <p:cNvSpPr>
                <a:spLocks/>
              </p:cNvSpPr>
              <p:nvPr/>
            </p:nvSpPr>
            <p:spPr bwMode="auto">
              <a:xfrm>
                <a:off x="5878512" y="1924050"/>
                <a:ext cx="42863" cy="36513"/>
              </a:xfrm>
              <a:custGeom>
                <a:avLst/>
                <a:gdLst>
                  <a:gd name="T0" fmla="*/ 0 w 27"/>
                  <a:gd name="T1" fmla="*/ 12 h 23"/>
                  <a:gd name="T2" fmla="*/ 19 w 27"/>
                  <a:gd name="T3" fmla="*/ 23 h 23"/>
                  <a:gd name="T4" fmla="*/ 27 w 27"/>
                  <a:gd name="T5" fmla="*/ 10 h 23"/>
                  <a:gd name="T6" fmla="*/ 8 w 27"/>
                  <a:gd name="T7" fmla="*/ 0 h 23"/>
                  <a:gd name="T8" fmla="*/ 0 w 27"/>
                  <a:gd name="T9" fmla="*/ 12 h 23"/>
                </a:gdLst>
                <a:ahLst/>
                <a:cxnLst>
                  <a:cxn ang="0">
                    <a:pos x="T0" y="T1"/>
                  </a:cxn>
                  <a:cxn ang="0">
                    <a:pos x="T2" y="T3"/>
                  </a:cxn>
                  <a:cxn ang="0">
                    <a:pos x="T4" y="T5"/>
                  </a:cxn>
                  <a:cxn ang="0">
                    <a:pos x="T6" y="T7"/>
                  </a:cxn>
                  <a:cxn ang="0">
                    <a:pos x="T8" y="T9"/>
                  </a:cxn>
                </a:cxnLst>
                <a:rect l="0" t="0" r="r" b="b"/>
                <a:pathLst>
                  <a:path w="27" h="23">
                    <a:moveTo>
                      <a:pt x="0" y="12"/>
                    </a:moveTo>
                    <a:lnTo>
                      <a:pt x="19" y="23"/>
                    </a:lnTo>
                    <a:lnTo>
                      <a:pt x="27" y="10"/>
                    </a:lnTo>
                    <a:lnTo>
                      <a:pt x="8" y="0"/>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88" name="Freeform 43">
                <a:extLst>
                  <a:ext uri="{FF2B5EF4-FFF2-40B4-BE49-F238E27FC236}">
                    <a16:creationId xmlns:a16="http://schemas.microsoft.com/office/drawing/2014/main" id="{C4DDDB5E-EA27-60BD-9CE8-CA81B5D8031E}"/>
                  </a:ext>
                </a:extLst>
              </p:cNvPr>
              <p:cNvSpPr>
                <a:spLocks/>
              </p:cNvSpPr>
              <p:nvPr/>
            </p:nvSpPr>
            <p:spPr bwMode="auto">
              <a:xfrm>
                <a:off x="6000749" y="1881188"/>
                <a:ext cx="144463" cy="215900"/>
              </a:xfrm>
              <a:custGeom>
                <a:avLst/>
                <a:gdLst>
                  <a:gd name="T0" fmla="*/ 44 w 48"/>
                  <a:gd name="T1" fmla="*/ 52 h 71"/>
                  <a:gd name="T2" fmla="*/ 44 w 48"/>
                  <a:gd name="T3" fmla="*/ 4 h 71"/>
                  <a:gd name="T4" fmla="*/ 29 w 48"/>
                  <a:gd name="T5" fmla="*/ 4 h 71"/>
                  <a:gd name="T6" fmla="*/ 29 w 48"/>
                  <a:gd name="T7" fmla="*/ 40 h 71"/>
                  <a:gd name="T8" fmla="*/ 6 w 48"/>
                  <a:gd name="T9" fmla="*/ 0 h 71"/>
                  <a:gd name="T10" fmla="*/ 0 w 48"/>
                  <a:gd name="T11" fmla="*/ 4 h 71"/>
                  <a:gd name="T12" fmla="*/ 28 w 48"/>
                  <a:gd name="T13" fmla="*/ 53 h 71"/>
                  <a:gd name="T14" fmla="*/ 26 w 48"/>
                  <a:gd name="T15" fmla="*/ 60 h 71"/>
                  <a:gd name="T16" fmla="*/ 37 w 48"/>
                  <a:gd name="T17" fmla="*/ 71 h 71"/>
                  <a:gd name="T18" fmla="*/ 48 w 48"/>
                  <a:gd name="T19" fmla="*/ 60 h 71"/>
                  <a:gd name="T20" fmla="*/ 44 w 48"/>
                  <a:gd name="T21" fmla="*/ 5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71">
                    <a:moveTo>
                      <a:pt x="44" y="52"/>
                    </a:moveTo>
                    <a:cubicBezTo>
                      <a:pt x="44" y="4"/>
                      <a:pt x="44" y="4"/>
                      <a:pt x="44" y="4"/>
                    </a:cubicBezTo>
                    <a:cubicBezTo>
                      <a:pt x="29" y="4"/>
                      <a:pt x="29" y="4"/>
                      <a:pt x="29" y="4"/>
                    </a:cubicBezTo>
                    <a:cubicBezTo>
                      <a:pt x="29" y="40"/>
                      <a:pt x="29" y="40"/>
                      <a:pt x="29" y="40"/>
                    </a:cubicBezTo>
                    <a:cubicBezTo>
                      <a:pt x="6" y="0"/>
                      <a:pt x="6" y="0"/>
                      <a:pt x="6" y="0"/>
                    </a:cubicBezTo>
                    <a:cubicBezTo>
                      <a:pt x="0" y="4"/>
                      <a:pt x="0" y="4"/>
                      <a:pt x="0" y="4"/>
                    </a:cubicBezTo>
                    <a:cubicBezTo>
                      <a:pt x="28" y="53"/>
                      <a:pt x="28" y="53"/>
                      <a:pt x="28" y="53"/>
                    </a:cubicBezTo>
                    <a:cubicBezTo>
                      <a:pt x="27" y="55"/>
                      <a:pt x="26" y="57"/>
                      <a:pt x="26" y="60"/>
                    </a:cubicBezTo>
                    <a:cubicBezTo>
                      <a:pt x="26" y="66"/>
                      <a:pt x="31" y="71"/>
                      <a:pt x="37" y="71"/>
                    </a:cubicBezTo>
                    <a:cubicBezTo>
                      <a:pt x="43" y="71"/>
                      <a:pt x="48" y="66"/>
                      <a:pt x="48" y="60"/>
                    </a:cubicBezTo>
                    <a:cubicBezTo>
                      <a:pt x="48" y="57"/>
                      <a:pt x="47" y="54"/>
                      <a:pt x="44"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微軟正黑體"/>
                  <a:ea typeface="微軟正黑體"/>
                  <a:cs typeface="+mn-cs"/>
                </a:endParaRPr>
              </a:p>
            </p:txBody>
          </p:sp>
        </p:grpSp>
        <p:sp>
          <p:nvSpPr>
            <p:cNvPr id="78" name="文字方塊 77">
              <a:extLst>
                <a:ext uri="{FF2B5EF4-FFF2-40B4-BE49-F238E27FC236}">
                  <a16:creationId xmlns:a16="http://schemas.microsoft.com/office/drawing/2014/main" id="{AF1A7E17-7AD0-B80E-AEA6-7C48D7DE51A0}"/>
                </a:ext>
              </a:extLst>
            </p:cNvPr>
            <p:cNvSpPr txBox="1"/>
            <p:nvPr/>
          </p:nvSpPr>
          <p:spPr>
            <a:xfrm>
              <a:off x="6466473" y="5573125"/>
              <a:ext cx="2385713" cy="348878"/>
            </a:xfrm>
            <a:prstGeom prst="rect">
              <a:avLst/>
            </a:prstGeom>
            <a:noFill/>
          </p:spPr>
          <p:txBody>
            <a:bodyPr wrap="square">
              <a:spAutoFit/>
            </a:bodyPr>
            <a:lstStyle/>
            <a:p>
              <a:pPr marL="0" marR="0" lvl="0" indent="0" algn="ctr" defTabSz="914400" rtl="0" eaLnBrk="1" fontAlgn="auto" latinLnBrk="0" hangingPunct="1">
                <a:lnSpc>
                  <a:spcPts val="2300"/>
                </a:lnSpc>
                <a:spcBef>
                  <a:spcPts val="0"/>
                </a:spcBef>
                <a:spcAft>
                  <a:spcPts val="600"/>
                </a:spcAft>
                <a:buClrTx/>
                <a:buSzTx/>
                <a:buFontTx/>
                <a:buNone/>
                <a:tabLst/>
                <a:defRPr/>
              </a:pPr>
              <a:r>
                <a:rPr kumimoji="0" lang="en-US" altLang="zh-TW" sz="12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12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表定上班時間前後半小時</a:t>
              </a:r>
              <a:r>
                <a:rPr kumimoji="0" lang="en-US" altLang="zh-TW" sz="12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a:ln>
                  <a:noFill/>
                </a:ln>
                <a:solidFill>
                  <a:prstClr val="white"/>
                </a:solidFill>
                <a:effectLst/>
                <a:uLnTx/>
                <a:uFillTx/>
                <a:latin typeface="微軟正黑體"/>
                <a:ea typeface="微軟正黑體"/>
                <a:cs typeface="+mn-cs"/>
              </a:endParaRPr>
            </a:p>
          </p:txBody>
        </p:sp>
      </p:grpSp>
      <p:grpSp>
        <p:nvGrpSpPr>
          <p:cNvPr id="89" name="群組 88">
            <a:extLst>
              <a:ext uri="{FF2B5EF4-FFF2-40B4-BE49-F238E27FC236}">
                <a16:creationId xmlns:a16="http://schemas.microsoft.com/office/drawing/2014/main" id="{0A227EBF-9E85-6173-C3D8-6247BB2BA3CA}"/>
              </a:ext>
            </a:extLst>
          </p:cNvPr>
          <p:cNvGrpSpPr/>
          <p:nvPr/>
        </p:nvGrpSpPr>
        <p:grpSpPr>
          <a:xfrm>
            <a:off x="3286396" y="4225275"/>
            <a:ext cx="2412000" cy="1884860"/>
            <a:chOff x="9011000" y="3512508"/>
            <a:chExt cx="2412000" cy="1884860"/>
          </a:xfrm>
        </p:grpSpPr>
        <p:sp>
          <p:nvSpPr>
            <p:cNvPr id="90" name="矩形 89">
              <a:extLst>
                <a:ext uri="{FF2B5EF4-FFF2-40B4-BE49-F238E27FC236}">
                  <a16:creationId xmlns:a16="http://schemas.microsoft.com/office/drawing/2014/main" id="{37484118-B418-CD4C-75B9-0BAE98E6E128}"/>
                </a:ext>
              </a:extLst>
            </p:cNvPr>
            <p:cNvSpPr/>
            <p:nvPr/>
          </p:nvSpPr>
          <p:spPr>
            <a:xfrm>
              <a:off x="9011000" y="3512508"/>
              <a:ext cx="2412000" cy="1884860"/>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grpSp>
          <p:nvGrpSpPr>
            <p:cNvPr id="91" name="Group 148">
              <a:extLst>
                <a:ext uri="{FF2B5EF4-FFF2-40B4-BE49-F238E27FC236}">
                  <a16:creationId xmlns:a16="http://schemas.microsoft.com/office/drawing/2014/main" id="{1E69A748-C7CE-9907-C84F-D579584EBF12}"/>
                </a:ext>
              </a:extLst>
            </p:cNvPr>
            <p:cNvGrpSpPr/>
            <p:nvPr/>
          </p:nvGrpSpPr>
          <p:grpSpPr>
            <a:xfrm>
              <a:off x="9241175" y="3734823"/>
              <a:ext cx="331897" cy="288000"/>
              <a:chOff x="163513" y="982663"/>
              <a:chExt cx="828675" cy="754063"/>
            </a:xfrm>
          </p:grpSpPr>
          <p:sp>
            <p:nvSpPr>
              <p:cNvPr id="94" name="Freeform 5">
                <a:extLst>
                  <a:ext uri="{FF2B5EF4-FFF2-40B4-BE49-F238E27FC236}">
                    <a16:creationId xmlns:a16="http://schemas.microsoft.com/office/drawing/2014/main" id="{AF0E8508-F96B-1B72-82E5-5FBB376379AF}"/>
                  </a:ext>
                </a:extLst>
              </p:cNvPr>
              <p:cNvSpPr>
                <a:spLocks/>
              </p:cNvSpPr>
              <p:nvPr/>
            </p:nvSpPr>
            <p:spPr bwMode="auto">
              <a:xfrm>
                <a:off x="163513" y="982663"/>
                <a:ext cx="828675" cy="365125"/>
              </a:xfrm>
              <a:custGeom>
                <a:avLst/>
                <a:gdLst>
                  <a:gd name="T0" fmla="*/ 413 w 522"/>
                  <a:gd name="T1" fmla="*/ 123 h 230"/>
                  <a:gd name="T2" fmla="*/ 413 w 522"/>
                  <a:gd name="T3" fmla="*/ 9 h 230"/>
                  <a:gd name="T4" fmla="*/ 366 w 522"/>
                  <a:gd name="T5" fmla="*/ 9 h 230"/>
                  <a:gd name="T6" fmla="*/ 366 w 522"/>
                  <a:gd name="T7" fmla="*/ 83 h 230"/>
                  <a:gd name="T8" fmla="*/ 261 w 522"/>
                  <a:gd name="T9" fmla="*/ 0 h 230"/>
                  <a:gd name="T10" fmla="*/ 0 w 522"/>
                  <a:gd name="T11" fmla="*/ 209 h 230"/>
                  <a:gd name="T12" fmla="*/ 17 w 522"/>
                  <a:gd name="T13" fmla="*/ 230 h 230"/>
                  <a:gd name="T14" fmla="*/ 261 w 522"/>
                  <a:gd name="T15" fmla="*/ 33 h 230"/>
                  <a:gd name="T16" fmla="*/ 506 w 522"/>
                  <a:gd name="T17" fmla="*/ 230 h 230"/>
                  <a:gd name="T18" fmla="*/ 522 w 522"/>
                  <a:gd name="T19" fmla="*/ 209 h 230"/>
                  <a:gd name="T20" fmla="*/ 413 w 522"/>
                  <a:gd name="T21" fmla="*/ 1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2" h="230">
                    <a:moveTo>
                      <a:pt x="413" y="123"/>
                    </a:moveTo>
                    <a:lnTo>
                      <a:pt x="413" y="9"/>
                    </a:lnTo>
                    <a:lnTo>
                      <a:pt x="366" y="9"/>
                    </a:lnTo>
                    <a:lnTo>
                      <a:pt x="366" y="83"/>
                    </a:lnTo>
                    <a:lnTo>
                      <a:pt x="261" y="0"/>
                    </a:lnTo>
                    <a:lnTo>
                      <a:pt x="0" y="209"/>
                    </a:lnTo>
                    <a:lnTo>
                      <a:pt x="17" y="230"/>
                    </a:lnTo>
                    <a:lnTo>
                      <a:pt x="261" y="33"/>
                    </a:lnTo>
                    <a:lnTo>
                      <a:pt x="506" y="230"/>
                    </a:lnTo>
                    <a:lnTo>
                      <a:pt x="522" y="209"/>
                    </a:lnTo>
                    <a:lnTo>
                      <a:pt x="413"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95" name="Freeform 6">
                <a:extLst>
                  <a:ext uri="{FF2B5EF4-FFF2-40B4-BE49-F238E27FC236}">
                    <a16:creationId xmlns:a16="http://schemas.microsoft.com/office/drawing/2014/main" id="{E9361D8E-F5AD-2018-5B85-EF0E516005DC}"/>
                  </a:ext>
                </a:extLst>
              </p:cNvPr>
              <p:cNvSpPr>
                <a:spLocks noEditPoints="1"/>
              </p:cNvSpPr>
              <p:nvPr/>
            </p:nvSpPr>
            <p:spPr bwMode="auto">
              <a:xfrm>
                <a:off x="258763" y="1087438"/>
                <a:ext cx="639763" cy="649288"/>
              </a:xfrm>
              <a:custGeom>
                <a:avLst/>
                <a:gdLst>
                  <a:gd name="T0" fmla="*/ 337 w 403"/>
                  <a:gd name="T1" fmla="*/ 228 h 409"/>
                  <a:gd name="T2" fmla="*/ 291 w 403"/>
                  <a:gd name="T3" fmla="*/ 228 h 409"/>
                  <a:gd name="T4" fmla="*/ 291 w 403"/>
                  <a:gd name="T5" fmla="*/ 183 h 409"/>
                  <a:gd name="T6" fmla="*/ 337 w 403"/>
                  <a:gd name="T7" fmla="*/ 183 h 409"/>
                  <a:gd name="T8" fmla="*/ 337 w 403"/>
                  <a:gd name="T9" fmla="*/ 228 h 409"/>
                  <a:gd name="T10" fmla="*/ 337 w 403"/>
                  <a:gd name="T11" fmla="*/ 283 h 409"/>
                  <a:gd name="T12" fmla="*/ 291 w 403"/>
                  <a:gd name="T13" fmla="*/ 283 h 409"/>
                  <a:gd name="T14" fmla="*/ 291 w 403"/>
                  <a:gd name="T15" fmla="*/ 235 h 409"/>
                  <a:gd name="T16" fmla="*/ 337 w 403"/>
                  <a:gd name="T17" fmla="*/ 235 h 409"/>
                  <a:gd name="T18" fmla="*/ 337 w 403"/>
                  <a:gd name="T19" fmla="*/ 283 h 409"/>
                  <a:gd name="T20" fmla="*/ 337 w 403"/>
                  <a:gd name="T21" fmla="*/ 335 h 409"/>
                  <a:gd name="T22" fmla="*/ 291 w 403"/>
                  <a:gd name="T23" fmla="*/ 335 h 409"/>
                  <a:gd name="T24" fmla="*/ 291 w 403"/>
                  <a:gd name="T25" fmla="*/ 290 h 409"/>
                  <a:gd name="T26" fmla="*/ 337 w 403"/>
                  <a:gd name="T27" fmla="*/ 290 h 409"/>
                  <a:gd name="T28" fmla="*/ 337 w 403"/>
                  <a:gd name="T29" fmla="*/ 335 h 409"/>
                  <a:gd name="T30" fmla="*/ 282 w 403"/>
                  <a:gd name="T31" fmla="*/ 228 h 409"/>
                  <a:gd name="T32" fmla="*/ 237 w 403"/>
                  <a:gd name="T33" fmla="*/ 228 h 409"/>
                  <a:gd name="T34" fmla="*/ 237 w 403"/>
                  <a:gd name="T35" fmla="*/ 183 h 409"/>
                  <a:gd name="T36" fmla="*/ 282 w 403"/>
                  <a:gd name="T37" fmla="*/ 183 h 409"/>
                  <a:gd name="T38" fmla="*/ 282 w 403"/>
                  <a:gd name="T39" fmla="*/ 228 h 409"/>
                  <a:gd name="T40" fmla="*/ 282 w 403"/>
                  <a:gd name="T41" fmla="*/ 283 h 409"/>
                  <a:gd name="T42" fmla="*/ 237 w 403"/>
                  <a:gd name="T43" fmla="*/ 283 h 409"/>
                  <a:gd name="T44" fmla="*/ 237 w 403"/>
                  <a:gd name="T45" fmla="*/ 235 h 409"/>
                  <a:gd name="T46" fmla="*/ 282 w 403"/>
                  <a:gd name="T47" fmla="*/ 235 h 409"/>
                  <a:gd name="T48" fmla="*/ 282 w 403"/>
                  <a:gd name="T49" fmla="*/ 283 h 409"/>
                  <a:gd name="T50" fmla="*/ 282 w 403"/>
                  <a:gd name="T51" fmla="*/ 335 h 409"/>
                  <a:gd name="T52" fmla="*/ 237 w 403"/>
                  <a:gd name="T53" fmla="*/ 335 h 409"/>
                  <a:gd name="T54" fmla="*/ 237 w 403"/>
                  <a:gd name="T55" fmla="*/ 290 h 409"/>
                  <a:gd name="T56" fmla="*/ 282 w 403"/>
                  <a:gd name="T57" fmla="*/ 290 h 409"/>
                  <a:gd name="T58" fmla="*/ 282 w 403"/>
                  <a:gd name="T59" fmla="*/ 335 h 409"/>
                  <a:gd name="T60" fmla="*/ 185 w 403"/>
                  <a:gd name="T61" fmla="*/ 385 h 409"/>
                  <a:gd name="T62" fmla="*/ 99 w 403"/>
                  <a:gd name="T63" fmla="*/ 385 h 409"/>
                  <a:gd name="T64" fmla="*/ 99 w 403"/>
                  <a:gd name="T65" fmla="*/ 233 h 409"/>
                  <a:gd name="T66" fmla="*/ 185 w 403"/>
                  <a:gd name="T67" fmla="*/ 233 h 409"/>
                  <a:gd name="T68" fmla="*/ 185 w 403"/>
                  <a:gd name="T69" fmla="*/ 385 h 409"/>
                  <a:gd name="T70" fmla="*/ 391 w 403"/>
                  <a:gd name="T71" fmla="*/ 147 h 409"/>
                  <a:gd name="T72" fmla="*/ 201 w 403"/>
                  <a:gd name="T73" fmla="*/ 0 h 409"/>
                  <a:gd name="T74" fmla="*/ 16 w 403"/>
                  <a:gd name="T75" fmla="*/ 147 h 409"/>
                  <a:gd name="T76" fmla="*/ 16 w 403"/>
                  <a:gd name="T77" fmla="*/ 385 h 409"/>
                  <a:gd name="T78" fmla="*/ 0 w 403"/>
                  <a:gd name="T79" fmla="*/ 385 h 409"/>
                  <a:gd name="T80" fmla="*/ 0 w 403"/>
                  <a:gd name="T81" fmla="*/ 409 h 409"/>
                  <a:gd name="T82" fmla="*/ 403 w 403"/>
                  <a:gd name="T83" fmla="*/ 409 h 409"/>
                  <a:gd name="T84" fmla="*/ 403 w 403"/>
                  <a:gd name="T85" fmla="*/ 385 h 409"/>
                  <a:gd name="T86" fmla="*/ 391 w 403"/>
                  <a:gd name="T87" fmla="*/ 385 h 409"/>
                  <a:gd name="T88" fmla="*/ 391 w 403"/>
                  <a:gd name="T89" fmla="*/ 14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409">
                    <a:moveTo>
                      <a:pt x="337" y="228"/>
                    </a:moveTo>
                    <a:lnTo>
                      <a:pt x="291" y="228"/>
                    </a:lnTo>
                    <a:lnTo>
                      <a:pt x="291" y="183"/>
                    </a:lnTo>
                    <a:lnTo>
                      <a:pt x="337" y="183"/>
                    </a:lnTo>
                    <a:lnTo>
                      <a:pt x="337" y="228"/>
                    </a:lnTo>
                    <a:close/>
                    <a:moveTo>
                      <a:pt x="337" y="283"/>
                    </a:moveTo>
                    <a:lnTo>
                      <a:pt x="291" y="283"/>
                    </a:lnTo>
                    <a:lnTo>
                      <a:pt x="291" y="235"/>
                    </a:lnTo>
                    <a:lnTo>
                      <a:pt x="337" y="235"/>
                    </a:lnTo>
                    <a:lnTo>
                      <a:pt x="337" y="283"/>
                    </a:lnTo>
                    <a:close/>
                    <a:moveTo>
                      <a:pt x="337" y="335"/>
                    </a:moveTo>
                    <a:lnTo>
                      <a:pt x="291" y="335"/>
                    </a:lnTo>
                    <a:lnTo>
                      <a:pt x="291" y="290"/>
                    </a:lnTo>
                    <a:lnTo>
                      <a:pt x="337" y="290"/>
                    </a:lnTo>
                    <a:lnTo>
                      <a:pt x="337" y="335"/>
                    </a:lnTo>
                    <a:close/>
                    <a:moveTo>
                      <a:pt x="282" y="228"/>
                    </a:moveTo>
                    <a:lnTo>
                      <a:pt x="237" y="228"/>
                    </a:lnTo>
                    <a:lnTo>
                      <a:pt x="237" y="183"/>
                    </a:lnTo>
                    <a:lnTo>
                      <a:pt x="282" y="183"/>
                    </a:lnTo>
                    <a:lnTo>
                      <a:pt x="282" y="228"/>
                    </a:lnTo>
                    <a:close/>
                    <a:moveTo>
                      <a:pt x="282" y="283"/>
                    </a:moveTo>
                    <a:lnTo>
                      <a:pt x="237" y="283"/>
                    </a:lnTo>
                    <a:lnTo>
                      <a:pt x="237" y="235"/>
                    </a:lnTo>
                    <a:lnTo>
                      <a:pt x="282" y="235"/>
                    </a:lnTo>
                    <a:lnTo>
                      <a:pt x="282" y="283"/>
                    </a:lnTo>
                    <a:close/>
                    <a:moveTo>
                      <a:pt x="282" y="335"/>
                    </a:moveTo>
                    <a:lnTo>
                      <a:pt x="237" y="335"/>
                    </a:lnTo>
                    <a:lnTo>
                      <a:pt x="237" y="290"/>
                    </a:lnTo>
                    <a:lnTo>
                      <a:pt x="282" y="290"/>
                    </a:lnTo>
                    <a:lnTo>
                      <a:pt x="282" y="335"/>
                    </a:lnTo>
                    <a:close/>
                    <a:moveTo>
                      <a:pt x="185" y="385"/>
                    </a:moveTo>
                    <a:lnTo>
                      <a:pt x="99" y="385"/>
                    </a:lnTo>
                    <a:lnTo>
                      <a:pt x="99" y="233"/>
                    </a:lnTo>
                    <a:lnTo>
                      <a:pt x="185" y="233"/>
                    </a:lnTo>
                    <a:lnTo>
                      <a:pt x="185" y="385"/>
                    </a:lnTo>
                    <a:close/>
                    <a:moveTo>
                      <a:pt x="391" y="147"/>
                    </a:moveTo>
                    <a:lnTo>
                      <a:pt x="201" y="0"/>
                    </a:lnTo>
                    <a:lnTo>
                      <a:pt x="16" y="147"/>
                    </a:lnTo>
                    <a:lnTo>
                      <a:pt x="16" y="385"/>
                    </a:lnTo>
                    <a:lnTo>
                      <a:pt x="0" y="385"/>
                    </a:lnTo>
                    <a:lnTo>
                      <a:pt x="0" y="409"/>
                    </a:lnTo>
                    <a:lnTo>
                      <a:pt x="403" y="409"/>
                    </a:lnTo>
                    <a:lnTo>
                      <a:pt x="403" y="385"/>
                    </a:lnTo>
                    <a:lnTo>
                      <a:pt x="391" y="385"/>
                    </a:lnTo>
                    <a:lnTo>
                      <a:pt x="391"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0000"/>
                  </a:solidFill>
                  <a:effectLst/>
                  <a:uLnTx/>
                  <a:uFillTx/>
                  <a:latin typeface="微軟正黑體"/>
                  <a:ea typeface="微軟正黑體"/>
                  <a:cs typeface="+mn-cs"/>
                </a:endParaRPr>
              </a:p>
            </p:txBody>
          </p:sp>
        </p:grpSp>
        <p:sp>
          <p:nvSpPr>
            <p:cNvPr id="92" name="文字方塊 91">
              <a:extLst>
                <a:ext uri="{FF2B5EF4-FFF2-40B4-BE49-F238E27FC236}">
                  <a16:creationId xmlns:a16="http://schemas.microsoft.com/office/drawing/2014/main" id="{9DAAC82B-0E96-39B4-3733-91D443CBB130}"/>
                </a:ext>
              </a:extLst>
            </p:cNvPr>
            <p:cNvSpPr txBox="1"/>
            <p:nvPr/>
          </p:nvSpPr>
          <p:spPr>
            <a:xfrm>
              <a:off x="9559820" y="3732305"/>
              <a:ext cx="1850157" cy="36651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混合工作模式</a:t>
              </a:r>
              <a:endParaRPr kumimoji="0" lang="en-US" altLang="zh-TW" sz="18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93" name="文字方塊 92">
              <a:extLst>
                <a:ext uri="{FF2B5EF4-FFF2-40B4-BE49-F238E27FC236}">
                  <a16:creationId xmlns:a16="http://schemas.microsoft.com/office/drawing/2014/main" id="{044B7EBE-5BCD-125D-4CD9-21C53EFD52C8}"/>
                </a:ext>
              </a:extLst>
            </p:cNvPr>
            <p:cNvSpPr txBox="1"/>
            <p:nvPr/>
          </p:nvSpPr>
          <p:spPr>
            <a:xfrm>
              <a:off x="9148653" y="4049638"/>
              <a:ext cx="2261324" cy="1239570"/>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經直屬主管同意後，每月可申請</a:t>
              </a:r>
              <a:r>
                <a:rPr kumimoji="0" lang="en-US" altLang="zh-TW"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work from home</a:t>
              </a:r>
              <a:r>
                <a:rPr kumimoji="0" lang="zh-TW" altLang="en-US"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，節省交通時間、工作效率</a:t>
              </a:r>
              <a:r>
                <a:rPr kumimoji="0" lang="en-US" altLang="zh-TW" sz="1400" b="1" i="0" u="none" strike="noStrike" kern="1200" cap="none" spc="0" normalizeH="0" baseline="0" noProof="0">
                  <a:ln>
                    <a:noFill/>
                  </a:ln>
                  <a:solidFill>
                    <a:prstClr val="white"/>
                  </a:solidFill>
                  <a:effectLst/>
                  <a:uLnTx/>
                  <a:uFillTx/>
                  <a:latin typeface="微軟正黑體" panose="020B0604030504040204" pitchFamily="34" charset="-120"/>
                  <a:ea typeface="微軟正黑體" panose="020B0604030504040204" pitchFamily="34" charset="-120"/>
                  <a:cs typeface="+mn-cs"/>
                </a:rPr>
                <a:t>Up </a:t>
              </a:r>
              <a:r>
                <a:rPr kumimoji="0" lang="en-US" altLang="zh-TW" sz="1400" b="1" i="0" u="none" strike="noStrike" kern="1200" cap="none" spc="0" normalizeH="0" baseline="0" noProof="0" err="1">
                  <a:ln>
                    <a:noFill/>
                  </a:ln>
                  <a:solidFill>
                    <a:prstClr val="white"/>
                  </a:solidFill>
                  <a:effectLst/>
                  <a:uLnTx/>
                  <a:uFillTx/>
                  <a:latin typeface="微軟正黑體" panose="020B0604030504040204" pitchFamily="34" charset="-120"/>
                  <a:ea typeface="微軟正黑體" panose="020B0604030504040204" pitchFamily="34" charset="-120"/>
                  <a:cs typeface="+mn-cs"/>
                </a:rPr>
                <a:t>Up</a:t>
              </a:r>
              <a:endParaRPr kumimoji="0" lang="zh-TW" altLang="en-US" sz="1400" b="0" i="0" u="none" strike="noStrike" kern="1200" cap="none" spc="0" normalizeH="0" baseline="0" noProof="0">
                <a:ln>
                  <a:noFill/>
                </a:ln>
                <a:solidFill>
                  <a:prstClr val="white"/>
                </a:solidFill>
                <a:effectLst/>
                <a:uLnTx/>
                <a:uFillTx/>
                <a:latin typeface="微軟正黑體"/>
                <a:ea typeface="微軟正黑體"/>
                <a:cs typeface="+mn-cs"/>
              </a:endParaRPr>
            </a:p>
          </p:txBody>
        </p:sp>
      </p:grpSp>
      <p:sp>
        <p:nvSpPr>
          <p:cNvPr id="96" name="Rectangle: Rounded Corners 74">
            <a:extLst>
              <a:ext uri="{FF2B5EF4-FFF2-40B4-BE49-F238E27FC236}">
                <a16:creationId xmlns:a16="http://schemas.microsoft.com/office/drawing/2014/main" id="{995BB4C1-23AF-13E2-8017-7DDE30A0D8A9}"/>
              </a:ext>
            </a:extLst>
          </p:cNvPr>
          <p:cNvSpPr/>
          <p:nvPr/>
        </p:nvSpPr>
        <p:spPr>
          <a:xfrm>
            <a:off x="6201219" y="1556713"/>
            <a:ext cx="5350053" cy="845410"/>
          </a:xfrm>
          <a:prstGeom prst="roundRect">
            <a:avLst>
              <a:gd name="adj" fmla="val 50000"/>
            </a:avLst>
          </a:prstGeom>
          <a:solidFill>
            <a:srgbClr val="00B8F5"/>
          </a:solidFill>
          <a:ln w="12700" cap="flat" cmpd="sng" algn="ctr">
            <a:noFill/>
            <a:prstDash val="solid"/>
            <a:miter lim="800000"/>
          </a:ln>
          <a:effectLst/>
        </p:spPr>
        <p:txBody>
          <a:bodyPr lIns="457200" tIns="27432" rIns="9144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2400" b="1">
                <a:solidFill>
                  <a:schemeClr val="bg1"/>
                </a:solidFill>
                <a:latin typeface="KPMG Bold" panose="020B0803030202040204" pitchFamily="34" charset="0"/>
                <a:ea typeface="微軟正黑體" panose="020B0604030504040204" pitchFamily="34" charset="-120"/>
              </a:rPr>
              <a:t>Happy Friday</a:t>
            </a:r>
            <a:r>
              <a:rPr lang="zh-TW" altLang="en-US" sz="2400" b="1">
                <a:solidFill>
                  <a:schemeClr val="bg1"/>
                </a:solidFill>
                <a:latin typeface="KPMG Bold" panose="020B0803030202040204" pitchFamily="34" charset="0"/>
                <a:ea typeface="微軟正黑體" panose="020B0604030504040204" pitchFamily="34" charset="-120"/>
              </a:rPr>
              <a:t>滿滿活動等你體驗</a:t>
            </a:r>
            <a:endParaRPr kumimoji="0" lang="zh-TW" altLang="en-US" sz="2400" b="1" i="0" u="none" strike="noStrike" kern="1200" cap="none" spc="0" normalizeH="0" baseline="0" noProof="0">
              <a:ln>
                <a:noFill/>
              </a:ln>
              <a:solidFill>
                <a:schemeClr val="bg1"/>
              </a:solidFill>
              <a:effectLst/>
              <a:uLnTx/>
              <a:uFillTx/>
              <a:latin typeface="KPMG Bold" panose="020B0803030202040204" pitchFamily="34" charset="0"/>
              <a:ea typeface="微軟正黑體" panose="020B0604030504040204" pitchFamily="34" charset="-120"/>
            </a:endParaRPr>
          </a:p>
        </p:txBody>
      </p:sp>
      <p:cxnSp>
        <p:nvCxnSpPr>
          <p:cNvPr id="97" name="Straight Connector 77">
            <a:extLst>
              <a:ext uri="{FF2B5EF4-FFF2-40B4-BE49-F238E27FC236}">
                <a16:creationId xmlns:a16="http://schemas.microsoft.com/office/drawing/2014/main" id="{218050FD-1515-4429-B3BC-337315760735}"/>
              </a:ext>
            </a:extLst>
          </p:cNvPr>
          <p:cNvCxnSpPr>
            <a:cxnSpLocks/>
          </p:cNvCxnSpPr>
          <p:nvPr/>
        </p:nvCxnSpPr>
        <p:spPr>
          <a:xfrm>
            <a:off x="6493604" y="2136861"/>
            <a:ext cx="0" cy="3816000"/>
          </a:xfrm>
          <a:prstGeom prst="line">
            <a:avLst/>
          </a:prstGeom>
          <a:noFill/>
          <a:ln w="6350" cap="flat" cmpd="sng" algn="ctr">
            <a:solidFill>
              <a:srgbClr val="FFFFFF">
                <a:lumMod val="85000"/>
              </a:srgbClr>
            </a:solidFill>
            <a:prstDash val="solid"/>
            <a:miter lim="800000"/>
          </a:ln>
          <a:effectLst/>
        </p:spPr>
      </p:cxnSp>
      <p:sp>
        <p:nvSpPr>
          <p:cNvPr id="98" name="Rectangle 83">
            <a:extLst>
              <a:ext uri="{FF2B5EF4-FFF2-40B4-BE49-F238E27FC236}">
                <a16:creationId xmlns:a16="http://schemas.microsoft.com/office/drawing/2014/main" id="{57D9B086-A9B9-C0D6-FBEE-F360A8489B48}"/>
              </a:ext>
            </a:extLst>
          </p:cNvPr>
          <p:cNvSpPr/>
          <p:nvPr/>
        </p:nvSpPr>
        <p:spPr>
          <a:xfrm>
            <a:off x="6608132" y="2503120"/>
            <a:ext cx="4943145" cy="984885"/>
          </a:xfrm>
          <a:prstGeom prst="rect">
            <a:avLst/>
          </a:prstGeom>
        </p:spPr>
        <p:txBody>
          <a:bodyPr wrap="square" lIns="0" tIns="0" rIns="0" bIns="0">
            <a:spAutoFit/>
          </a:bodyPr>
          <a:lstStyle/>
          <a:p>
            <a:pPr marL="180000" indent="-180000">
              <a:spcBef>
                <a:spcPts val="600"/>
              </a:spcBef>
              <a:buFont typeface="Arial" panose="020B0604020202020204" pitchFamily="34" charset="0"/>
              <a:buChar char="•"/>
            </a:pPr>
            <a:r>
              <a:rPr lang="zh-TW" altLang="en-US" sz="1600" b="1">
                <a:solidFill>
                  <a:srgbClr val="000000"/>
                </a:solidFill>
                <a:latin typeface="+mj-ea"/>
                <a:ea typeface="+mj-ea"/>
              </a:rPr>
              <a:t>為了豐富同仁的職場體驗，不僅給各位夥伴更多彈性、也給夥伴們更多的選擇與自主性。不定期的快閃提早下班活動，暑期強檔大片的電影月，讓我們的職場生活加點樂趣。</a:t>
            </a:r>
          </a:p>
        </p:txBody>
      </p:sp>
      <p:pic>
        <p:nvPicPr>
          <p:cNvPr id="99" name="圖片 98">
            <a:extLst>
              <a:ext uri="{FF2B5EF4-FFF2-40B4-BE49-F238E27FC236}">
                <a16:creationId xmlns:a16="http://schemas.microsoft.com/office/drawing/2014/main" id="{EE4A3858-8A14-4E50-135C-55B6DA646A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490" y="3584660"/>
            <a:ext cx="1666448" cy="1226923"/>
          </a:xfrm>
          <a:prstGeom prst="rect">
            <a:avLst/>
          </a:prstGeom>
        </p:spPr>
      </p:pic>
      <p:pic>
        <p:nvPicPr>
          <p:cNvPr id="100" name="圖片 99">
            <a:extLst>
              <a:ext uri="{FF2B5EF4-FFF2-40B4-BE49-F238E27FC236}">
                <a16:creationId xmlns:a16="http://schemas.microsoft.com/office/drawing/2014/main" id="{18A3777F-C57A-2F98-FBFC-57CB5BA5C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5490" y="4908238"/>
            <a:ext cx="1666448" cy="1202484"/>
          </a:xfrm>
          <a:prstGeom prst="rect">
            <a:avLst/>
          </a:prstGeom>
        </p:spPr>
      </p:pic>
      <p:pic>
        <p:nvPicPr>
          <p:cNvPr id="101" name="圖片 100">
            <a:extLst>
              <a:ext uri="{FF2B5EF4-FFF2-40B4-BE49-F238E27FC236}">
                <a16:creationId xmlns:a16="http://schemas.microsoft.com/office/drawing/2014/main" id="{065CB03A-B632-DB66-F2C0-C99347613399}"/>
              </a:ext>
            </a:extLst>
          </p:cNvPr>
          <p:cNvPicPr>
            <a:picLocks noChangeAspect="1"/>
          </p:cNvPicPr>
          <p:nvPr/>
        </p:nvPicPr>
        <p:blipFill>
          <a:blip r:embed="rId7" cstate="screen">
            <a:extLst>
              <a:ext uri="{28A0092B-C50C-407E-A947-70E740481C1C}">
                <a14:useLocalDpi xmlns:a14="http://schemas.microsoft.com/office/drawing/2010/main"/>
              </a:ext>
            </a:extLst>
          </a:blip>
          <a:srcRect t="-134"/>
          <a:stretch>
            <a:fillRect/>
          </a:stretch>
        </p:blipFill>
        <p:spPr>
          <a:xfrm>
            <a:off x="8387605" y="3584661"/>
            <a:ext cx="1747944" cy="2525474"/>
          </a:xfrm>
          <a:prstGeom prst="rect">
            <a:avLst/>
          </a:prstGeom>
        </p:spPr>
      </p:pic>
      <p:pic>
        <p:nvPicPr>
          <p:cNvPr id="102" name="圖片 101" descr="一張含有 文字, 電腦, 螢幕擷取畫面, 網站 的圖片&#10;&#10;AI 產生的內容可能不正確。">
            <a:extLst>
              <a:ext uri="{FF2B5EF4-FFF2-40B4-BE49-F238E27FC236}">
                <a16:creationId xmlns:a16="http://schemas.microsoft.com/office/drawing/2014/main" id="{C8BEB6ED-FB30-3123-4341-FAEF4819BCE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0261216" y="3551218"/>
            <a:ext cx="1635725" cy="2558917"/>
          </a:xfrm>
          <a:prstGeom prst="rect">
            <a:avLst/>
          </a:prstGeom>
        </p:spPr>
      </p:pic>
      <p:sp>
        <p:nvSpPr>
          <p:cNvPr id="103" name="Freeform 15">
            <a:extLst>
              <a:ext uri="{FF2B5EF4-FFF2-40B4-BE49-F238E27FC236}">
                <a16:creationId xmlns:a16="http://schemas.microsoft.com/office/drawing/2014/main" id="{16396209-5278-3979-6969-0F6F6EA421B6}"/>
              </a:ext>
            </a:extLst>
          </p:cNvPr>
          <p:cNvSpPr>
            <a:spLocks noChangeAspect="1" noEditPoints="1"/>
          </p:cNvSpPr>
          <p:nvPr/>
        </p:nvSpPr>
        <p:spPr bwMode="auto">
          <a:xfrm>
            <a:off x="6332654" y="1850566"/>
            <a:ext cx="360000" cy="308195"/>
          </a:xfrm>
          <a:custGeom>
            <a:avLst/>
            <a:gdLst>
              <a:gd name="T0" fmla="*/ 21 w 231"/>
              <a:gd name="T1" fmla="*/ 65 h 198"/>
              <a:gd name="T2" fmla="*/ 64 w 231"/>
              <a:gd name="T3" fmla="*/ 22 h 198"/>
              <a:gd name="T4" fmla="*/ 64 w 231"/>
              <a:gd name="T5" fmla="*/ 37 h 198"/>
              <a:gd name="T6" fmla="*/ 37 w 231"/>
              <a:gd name="T7" fmla="*/ 65 h 198"/>
              <a:gd name="T8" fmla="*/ 21 w 231"/>
              <a:gd name="T9" fmla="*/ 65 h 198"/>
              <a:gd name="T10" fmla="*/ 208 w 231"/>
              <a:gd name="T11" fmla="*/ 23 h 198"/>
              <a:gd name="T12" fmla="*/ 125 w 231"/>
              <a:gd name="T13" fmla="*/ 23 h 198"/>
              <a:gd name="T14" fmla="*/ 115 w 231"/>
              <a:gd name="T15" fmla="*/ 36 h 198"/>
              <a:gd name="T16" fmla="*/ 106 w 231"/>
              <a:gd name="T17" fmla="*/ 23 h 198"/>
              <a:gd name="T18" fmla="*/ 23 w 231"/>
              <a:gd name="T19" fmla="*/ 23 h 198"/>
              <a:gd name="T20" fmla="*/ 23 w 231"/>
              <a:gd name="T21" fmla="*/ 106 h 198"/>
              <a:gd name="T22" fmla="*/ 23 w 231"/>
              <a:gd name="T23" fmla="*/ 106 h 198"/>
              <a:gd name="T24" fmla="*/ 115 w 231"/>
              <a:gd name="T25" fmla="*/ 198 h 198"/>
              <a:gd name="T26" fmla="*/ 208 w 231"/>
              <a:gd name="T27" fmla="*/ 106 h 198"/>
              <a:gd name="T28" fmla="*/ 208 w 231"/>
              <a:gd name="T29" fmla="*/ 2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198">
                <a:moveTo>
                  <a:pt x="21" y="65"/>
                </a:moveTo>
                <a:cubicBezTo>
                  <a:pt x="21" y="41"/>
                  <a:pt x="41" y="22"/>
                  <a:pt x="64" y="22"/>
                </a:cubicBezTo>
                <a:cubicBezTo>
                  <a:pt x="64" y="37"/>
                  <a:pt x="64" y="37"/>
                  <a:pt x="64" y="37"/>
                </a:cubicBezTo>
                <a:cubicBezTo>
                  <a:pt x="49" y="37"/>
                  <a:pt x="37" y="50"/>
                  <a:pt x="37" y="65"/>
                </a:cubicBezTo>
                <a:lnTo>
                  <a:pt x="21" y="65"/>
                </a:lnTo>
                <a:close/>
                <a:moveTo>
                  <a:pt x="208" y="23"/>
                </a:moveTo>
                <a:cubicBezTo>
                  <a:pt x="185" y="0"/>
                  <a:pt x="148" y="0"/>
                  <a:pt x="125" y="23"/>
                </a:cubicBezTo>
                <a:cubicBezTo>
                  <a:pt x="121" y="27"/>
                  <a:pt x="118" y="31"/>
                  <a:pt x="115" y="36"/>
                </a:cubicBezTo>
                <a:cubicBezTo>
                  <a:pt x="113" y="31"/>
                  <a:pt x="110" y="27"/>
                  <a:pt x="106" y="23"/>
                </a:cubicBezTo>
                <a:cubicBezTo>
                  <a:pt x="83" y="0"/>
                  <a:pt x="46" y="0"/>
                  <a:pt x="23" y="23"/>
                </a:cubicBezTo>
                <a:cubicBezTo>
                  <a:pt x="0" y="46"/>
                  <a:pt x="0" y="83"/>
                  <a:pt x="23" y="106"/>
                </a:cubicBezTo>
                <a:cubicBezTo>
                  <a:pt x="23" y="106"/>
                  <a:pt x="23" y="106"/>
                  <a:pt x="23" y="106"/>
                </a:cubicBezTo>
                <a:cubicBezTo>
                  <a:pt x="115" y="198"/>
                  <a:pt x="115" y="198"/>
                  <a:pt x="115" y="198"/>
                </a:cubicBezTo>
                <a:cubicBezTo>
                  <a:pt x="208" y="106"/>
                  <a:pt x="208" y="106"/>
                  <a:pt x="208" y="106"/>
                </a:cubicBezTo>
                <a:cubicBezTo>
                  <a:pt x="231" y="83"/>
                  <a:pt x="231" y="46"/>
                  <a:pt x="208"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6266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2000"/>
          </a:stretch>
        </a:blipFill>
        <a:effectLst/>
      </p:bgPr>
    </p:bg>
    <p:spTree>
      <p:nvGrpSpPr>
        <p:cNvPr id="1" name=""/>
        <p:cNvGrpSpPr/>
        <p:nvPr/>
      </p:nvGrpSpPr>
      <p:grpSpPr>
        <a:xfrm>
          <a:off x="0" y="0"/>
          <a:ext cx="0" cy="0"/>
          <a:chOff x="0" y="0"/>
          <a:chExt cx="0" cy="0"/>
        </a:xfrm>
      </p:grpSpPr>
      <p:sp>
        <p:nvSpPr>
          <p:cNvPr id="70" name="矩形 69">
            <a:extLst>
              <a:ext uri="{FF2B5EF4-FFF2-40B4-BE49-F238E27FC236}">
                <a16:creationId xmlns:a16="http://schemas.microsoft.com/office/drawing/2014/main" id="{027F831A-C454-43E2-AA6C-5D357E1FF37A}"/>
              </a:ext>
            </a:extLst>
          </p:cNvPr>
          <p:cNvSpPr/>
          <p:nvPr/>
        </p:nvSpPr>
        <p:spPr>
          <a:xfrm>
            <a:off x="743852" y="1189882"/>
            <a:ext cx="10704296" cy="4975968"/>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sp>
        <p:nvSpPr>
          <p:cNvPr id="4" name="標題 3">
            <a:extLst>
              <a:ext uri="{FF2B5EF4-FFF2-40B4-BE49-F238E27FC236}">
                <a16:creationId xmlns:a16="http://schemas.microsoft.com/office/drawing/2014/main" id="{28639B8E-211C-490E-899E-C4E824F252A5}"/>
              </a:ext>
            </a:extLst>
          </p:cNvPr>
          <p:cNvSpPr>
            <a:spLocks noGrp="1"/>
          </p:cNvSpPr>
          <p:nvPr>
            <p:ph type="title"/>
          </p:nvPr>
        </p:nvSpPr>
        <p:spPr>
          <a:xfrm>
            <a:off x="1661214" y="431800"/>
            <a:ext cx="9538600" cy="470962"/>
          </a:xfrm>
        </p:spPr>
        <p:txBody>
          <a:bodyPr/>
          <a:lstStyle/>
          <a:p>
            <a:r>
              <a:rPr lang="zh-TW" altLang="en-US">
                <a:solidFill>
                  <a:schemeClr val="bg1"/>
                </a:solidFill>
              </a:rPr>
              <a:t>企業社會責任</a:t>
            </a:r>
          </a:p>
        </p:txBody>
      </p:sp>
      <p:grpSp>
        <p:nvGrpSpPr>
          <p:cNvPr id="41" name="群組 40">
            <a:extLst>
              <a:ext uri="{FF2B5EF4-FFF2-40B4-BE49-F238E27FC236}">
                <a16:creationId xmlns:a16="http://schemas.microsoft.com/office/drawing/2014/main" id="{B79A9979-7394-4225-ADD1-F78D6702BF5F}"/>
              </a:ext>
            </a:extLst>
          </p:cNvPr>
          <p:cNvGrpSpPr/>
          <p:nvPr/>
        </p:nvGrpSpPr>
        <p:grpSpPr>
          <a:xfrm>
            <a:off x="997795" y="2077196"/>
            <a:ext cx="4306408" cy="3697173"/>
            <a:chOff x="746125" y="2829249"/>
            <a:chExt cx="3668988" cy="3149934"/>
          </a:xfrm>
        </p:grpSpPr>
        <p:grpSp>
          <p:nvGrpSpPr>
            <p:cNvPr id="42" name="群組 41">
              <a:extLst>
                <a:ext uri="{FF2B5EF4-FFF2-40B4-BE49-F238E27FC236}">
                  <a16:creationId xmlns:a16="http://schemas.microsoft.com/office/drawing/2014/main" id="{39415EF6-A0A6-4B6C-8A06-8B10A492352B}"/>
                </a:ext>
              </a:extLst>
            </p:cNvPr>
            <p:cNvGrpSpPr/>
            <p:nvPr/>
          </p:nvGrpSpPr>
          <p:grpSpPr>
            <a:xfrm>
              <a:off x="746125" y="4993548"/>
              <a:ext cx="3635711" cy="985635"/>
              <a:chOff x="646632" y="1744026"/>
              <a:chExt cx="3845453" cy="1042496"/>
            </a:xfrm>
          </p:grpSpPr>
          <p:sp>
            <p:nvSpPr>
              <p:cNvPr id="55" name="Title 1">
                <a:extLst>
                  <a:ext uri="{FF2B5EF4-FFF2-40B4-BE49-F238E27FC236}">
                    <a16:creationId xmlns:a16="http://schemas.microsoft.com/office/drawing/2014/main" id="{C3887257-A66D-4494-A6E7-447E03AEE438}"/>
                  </a:ext>
                </a:extLst>
              </p:cNvPr>
              <p:cNvSpPr txBox="1">
                <a:spLocks/>
              </p:cNvSpPr>
              <p:nvPr/>
            </p:nvSpPr>
            <p:spPr>
              <a:xfrm>
                <a:off x="3742803" y="2304820"/>
                <a:ext cx="749282" cy="300557"/>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a:lnSpc>
                    <a:spcPct val="100000"/>
                  </a:lnSpc>
                </a:pPr>
                <a:r>
                  <a:rPr lang="zh-TW" altLang="en-US" sz="1600" b="1">
                    <a:solidFill>
                      <a:srgbClr val="00338D"/>
                    </a:solidFill>
                    <a:latin typeface="Arial"/>
                  </a:rPr>
                  <a:t>機構家次</a:t>
                </a:r>
                <a:endParaRPr lang="en-US" sz="1600" b="1">
                  <a:solidFill>
                    <a:srgbClr val="00338D"/>
                  </a:solidFill>
                  <a:latin typeface="Arial"/>
                </a:endParaRPr>
              </a:p>
            </p:txBody>
          </p:sp>
          <p:sp>
            <p:nvSpPr>
              <p:cNvPr id="56" name="Title 1">
                <a:extLst>
                  <a:ext uri="{FF2B5EF4-FFF2-40B4-BE49-F238E27FC236}">
                    <a16:creationId xmlns:a16="http://schemas.microsoft.com/office/drawing/2014/main" id="{EA4DA205-D611-4138-AF9E-DBD97532C30F}"/>
                  </a:ext>
                </a:extLst>
              </p:cNvPr>
              <p:cNvSpPr txBox="1">
                <a:spLocks/>
              </p:cNvSpPr>
              <p:nvPr/>
            </p:nvSpPr>
            <p:spPr>
              <a:xfrm>
                <a:off x="1890105" y="1778522"/>
                <a:ext cx="1375357" cy="1008000"/>
              </a:xfrm>
              <a:prstGeom prst="rect">
                <a:avLst/>
              </a:prstGeom>
            </p:spPr>
            <p:txBody>
              <a:bodyPr vert="horz" lIns="0" tIns="0" rIns="0" bIns="0" rtlCol="0" anchor="ctr"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sz="5800">
                    <a:solidFill>
                      <a:srgbClr val="00338D"/>
                    </a:solidFill>
                    <a:latin typeface="KPMG Bold" panose="020B0803030202040204" pitchFamily="34" charset="0"/>
                  </a:rPr>
                  <a:t>2,777</a:t>
                </a:r>
                <a:endParaRPr lang="en-GB" sz="5800">
                  <a:solidFill>
                    <a:srgbClr val="00338D"/>
                  </a:solidFill>
                  <a:latin typeface="KPMG Bold" panose="020B0803030202040204" pitchFamily="34" charset="0"/>
                </a:endParaRPr>
              </a:p>
            </p:txBody>
          </p:sp>
          <p:grpSp>
            <p:nvGrpSpPr>
              <p:cNvPr id="57" name="群組 56">
                <a:extLst>
                  <a:ext uri="{FF2B5EF4-FFF2-40B4-BE49-F238E27FC236}">
                    <a16:creationId xmlns:a16="http://schemas.microsoft.com/office/drawing/2014/main" id="{D654958A-E34F-4778-AA94-18983960D2FF}"/>
                  </a:ext>
                </a:extLst>
              </p:cNvPr>
              <p:cNvGrpSpPr/>
              <p:nvPr/>
            </p:nvGrpSpPr>
            <p:grpSpPr>
              <a:xfrm>
                <a:off x="646632" y="1744026"/>
                <a:ext cx="1008000" cy="1008000"/>
                <a:chOff x="646632" y="2006080"/>
                <a:chExt cx="1008000" cy="1008000"/>
              </a:xfrm>
            </p:grpSpPr>
            <p:sp>
              <p:nvSpPr>
                <p:cNvPr id="58" name="橢圓 57">
                  <a:extLst>
                    <a:ext uri="{FF2B5EF4-FFF2-40B4-BE49-F238E27FC236}">
                      <a16:creationId xmlns:a16="http://schemas.microsoft.com/office/drawing/2014/main" id="{75421F0C-C716-4CA0-B7E5-CFFA5738EB48}"/>
                    </a:ext>
                  </a:extLst>
                </p:cNvPr>
                <p:cNvSpPr/>
                <p:nvPr/>
              </p:nvSpPr>
              <p:spPr>
                <a:xfrm>
                  <a:off x="646632" y="2006080"/>
                  <a:ext cx="1008000" cy="1008000"/>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59" name="圖形 58" descr="校舍">
                  <a:extLst>
                    <a:ext uri="{FF2B5EF4-FFF2-40B4-BE49-F238E27FC236}">
                      <a16:creationId xmlns:a16="http://schemas.microsoft.com/office/drawing/2014/main" id="{90829F86-1556-4B5F-9CED-2F0064BE4B5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0632" y="2128308"/>
                  <a:ext cx="720000" cy="720000"/>
                </a:xfrm>
                <a:prstGeom prst="rect">
                  <a:avLst/>
                </a:prstGeom>
              </p:spPr>
            </p:pic>
          </p:grpSp>
        </p:grpSp>
        <p:grpSp>
          <p:nvGrpSpPr>
            <p:cNvPr id="43" name="群組 42">
              <a:extLst>
                <a:ext uri="{FF2B5EF4-FFF2-40B4-BE49-F238E27FC236}">
                  <a16:creationId xmlns:a16="http://schemas.microsoft.com/office/drawing/2014/main" id="{29E9C099-2D75-4AFE-A01C-80B696B2EFF0}"/>
                </a:ext>
              </a:extLst>
            </p:cNvPr>
            <p:cNvGrpSpPr/>
            <p:nvPr/>
          </p:nvGrpSpPr>
          <p:grpSpPr>
            <a:xfrm>
              <a:off x="746125" y="3910903"/>
              <a:ext cx="3668988" cy="953019"/>
              <a:chOff x="641210" y="3570784"/>
              <a:chExt cx="3880649" cy="1008000"/>
            </a:xfrm>
          </p:grpSpPr>
          <p:sp>
            <p:nvSpPr>
              <p:cNvPr id="50" name="文字方塊 49">
                <a:extLst>
                  <a:ext uri="{FF2B5EF4-FFF2-40B4-BE49-F238E27FC236}">
                    <a16:creationId xmlns:a16="http://schemas.microsoft.com/office/drawing/2014/main" id="{5990F4D5-4267-45BC-83C8-2221596E8E87}"/>
                  </a:ext>
                </a:extLst>
              </p:cNvPr>
              <p:cNvSpPr txBox="1"/>
              <p:nvPr/>
            </p:nvSpPr>
            <p:spPr>
              <a:xfrm>
                <a:off x="1884995" y="3570784"/>
                <a:ext cx="1805261" cy="1008000"/>
              </a:xfrm>
              <a:prstGeom prst="rect">
                <a:avLst/>
              </a:prstGeom>
            </p:spPr>
            <p:txBody>
              <a:bodyPr vert="horz" lIns="0" tIns="0" rIns="0" bIns="0" rtlCol="0" anchor="ctr" anchorCtr="0">
                <a:noAutofit/>
              </a:bodyPr>
              <a:lstStyle>
                <a:defPPr>
                  <a:defRPr lang="en-US"/>
                </a:defPPr>
                <a:lvl1pPr>
                  <a:lnSpc>
                    <a:spcPct val="70000"/>
                  </a:lnSpc>
                  <a:spcBef>
                    <a:spcPct val="0"/>
                  </a:spcBef>
                  <a:buNone/>
                  <a:defRPr sz="8000">
                    <a:solidFill>
                      <a:srgbClr val="0091DA"/>
                    </a:solidFill>
                    <a:latin typeface="KPMG Extralight" panose="020B0303030202040204" pitchFamily="34" charset="0"/>
                    <a:ea typeface="+mj-ea"/>
                    <a:cs typeface="+mj-cs"/>
                  </a:defRPr>
                </a:lvl1pPr>
              </a:lstStyle>
              <a:p>
                <a:r>
                  <a:rPr lang="en-US" altLang="zh-TW" sz="5800">
                    <a:solidFill>
                      <a:srgbClr val="76D2FF"/>
                    </a:solidFill>
                    <a:latin typeface="KPMG Bold" panose="020B0803030202040204" pitchFamily="34" charset="0"/>
                  </a:rPr>
                  <a:t>42,395</a:t>
                </a:r>
                <a:endParaRPr lang="zh-TW" altLang="en-US" sz="5800">
                  <a:solidFill>
                    <a:srgbClr val="76D2FF"/>
                  </a:solidFill>
                  <a:latin typeface="KPMG Bold" panose="020B0803030202040204" pitchFamily="34" charset="0"/>
                </a:endParaRPr>
              </a:p>
            </p:txBody>
          </p:sp>
          <p:sp>
            <p:nvSpPr>
              <p:cNvPr id="51" name="文字方塊 50">
                <a:extLst>
                  <a:ext uri="{FF2B5EF4-FFF2-40B4-BE49-F238E27FC236}">
                    <a16:creationId xmlns:a16="http://schemas.microsoft.com/office/drawing/2014/main" id="{B6EE24F1-4423-4AE2-8653-6CD7B8A0E3CC}"/>
                  </a:ext>
                </a:extLst>
              </p:cNvPr>
              <p:cNvSpPr txBox="1"/>
              <p:nvPr/>
            </p:nvSpPr>
            <p:spPr>
              <a:xfrm>
                <a:off x="3737380" y="4072528"/>
                <a:ext cx="784479" cy="297391"/>
              </a:xfrm>
              <a:prstGeom prst="rect">
                <a:avLst/>
              </a:prstGeom>
            </p:spPr>
            <p:txBody>
              <a:bodyPr vert="horz" lIns="0" tIns="0" rIns="0" bIns="0" rtlCol="0" anchor="t" anchorCtr="0">
                <a:noAutofit/>
              </a:bodyPr>
              <a:lstStyle>
                <a:defPPr>
                  <a:defRPr lang="en-US"/>
                </a:defPPr>
                <a:lvl1pPr>
                  <a:lnSpc>
                    <a:spcPct val="100000"/>
                  </a:lnSpc>
                  <a:spcBef>
                    <a:spcPct val="0"/>
                  </a:spcBef>
                  <a:buNone/>
                  <a:defRPr sz="1600">
                    <a:solidFill>
                      <a:srgbClr val="0091DA"/>
                    </a:solidFill>
                    <a:latin typeface="Arial"/>
                    <a:ea typeface="+mj-ea"/>
                    <a:cs typeface="+mj-cs"/>
                  </a:defRPr>
                </a:lvl1pPr>
              </a:lstStyle>
              <a:p>
                <a:r>
                  <a:rPr lang="zh-TW" altLang="en-US" b="1">
                    <a:solidFill>
                      <a:srgbClr val="76D2FF"/>
                    </a:solidFill>
                  </a:rPr>
                  <a:t>服務人次</a:t>
                </a:r>
                <a:endParaRPr lang="en-US" altLang="zh-TW" b="1">
                  <a:solidFill>
                    <a:srgbClr val="76D2FF"/>
                  </a:solidFill>
                </a:endParaRPr>
              </a:p>
            </p:txBody>
          </p:sp>
          <p:grpSp>
            <p:nvGrpSpPr>
              <p:cNvPr id="52" name="群組 51">
                <a:extLst>
                  <a:ext uri="{FF2B5EF4-FFF2-40B4-BE49-F238E27FC236}">
                    <a16:creationId xmlns:a16="http://schemas.microsoft.com/office/drawing/2014/main" id="{60C9D6A4-EB12-470E-8222-D2F4E3D03815}"/>
                  </a:ext>
                </a:extLst>
              </p:cNvPr>
              <p:cNvGrpSpPr/>
              <p:nvPr/>
            </p:nvGrpSpPr>
            <p:grpSpPr>
              <a:xfrm>
                <a:off x="641210" y="3570784"/>
                <a:ext cx="1008000" cy="1008000"/>
                <a:chOff x="641210" y="3570784"/>
                <a:chExt cx="1008000" cy="1008000"/>
              </a:xfrm>
            </p:grpSpPr>
            <p:sp>
              <p:nvSpPr>
                <p:cNvPr id="53" name="橢圓 52">
                  <a:extLst>
                    <a:ext uri="{FF2B5EF4-FFF2-40B4-BE49-F238E27FC236}">
                      <a16:creationId xmlns:a16="http://schemas.microsoft.com/office/drawing/2014/main" id="{2C2991A0-8CAD-48FF-8663-92FB0B16954D}"/>
                    </a:ext>
                  </a:extLst>
                </p:cNvPr>
                <p:cNvSpPr/>
                <p:nvPr/>
              </p:nvSpPr>
              <p:spPr>
                <a:xfrm>
                  <a:off x="641210" y="3570784"/>
                  <a:ext cx="1008000" cy="1008000"/>
                </a:xfrm>
                <a:prstGeom prst="ellipse">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54" name="圖形 53" descr="使用者">
                  <a:extLst>
                    <a:ext uri="{FF2B5EF4-FFF2-40B4-BE49-F238E27FC236}">
                      <a16:creationId xmlns:a16="http://schemas.microsoft.com/office/drawing/2014/main" id="{9EF7BB53-B1F0-4B3D-885F-5E936C1238C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1210" y="3750784"/>
                  <a:ext cx="648000" cy="648000"/>
                </a:xfrm>
                <a:prstGeom prst="rect">
                  <a:avLst/>
                </a:prstGeom>
              </p:spPr>
            </p:pic>
          </p:grpSp>
        </p:grpSp>
        <p:grpSp>
          <p:nvGrpSpPr>
            <p:cNvPr id="44" name="群組 43">
              <a:extLst>
                <a:ext uri="{FF2B5EF4-FFF2-40B4-BE49-F238E27FC236}">
                  <a16:creationId xmlns:a16="http://schemas.microsoft.com/office/drawing/2014/main" id="{DD7D1E82-E776-4DEA-A71A-1033F8374756}"/>
                </a:ext>
              </a:extLst>
            </p:cNvPr>
            <p:cNvGrpSpPr/>
            <p:nvPr/>
          </p:nvGrpSpPr>
          <p:grpSpPr>
            <a:xfrm>
              <a:off x="746125" y="2829249"/>
              <a:ext cx="3668986" cy="956354"/>
              <a:chOff x="641210" y="5119542"/>
              <a:chExt cx="3880648" cy="1011527"/>
            </a:xfrm>
          </p:grpSpPr>
          <p:grpSp>
            <p:nvGrpSpPr>
              <p:cNvPr id="45" name="群組 44">
                <a:extLst>
                  <a:ext uri="{FF2B5EF4-FFF2-40B4-BE49-F238E27FC236}">
                    <a16:creationId xmlns:a16="http://schemas.microsoft.com/office/drawing/2014/main" id="{36A1F588-85A1-40A8-8F9D-D13DAE805895}"/>
                  </a:ext>
                </a:extLst>
              </p:cNvPr>
              <p:cNvGrpSpPr/>
              <p:nvPr/>
            </p:nvGrpSpPr>
            <p:grpSpPr>
              <a:xfrm>
                <a:off x="641210" y="5119542"/>
                <a:ext cx="1008000" cy="1008000"/>
                <a:chOff x="641210" y="3605476"/>
                <a:chExt cx="1008000" cy="1008000"/>
              </a:xfrm>
            </p:grpSpPr>
            <p:sp>
              <p:nvSpPr>
                <p:cNvPr id="48" name="橢圓 47">
                  <a:extLst>
                    <a:ext uri="{FF2B5EF4-FFF2-40B4-BE49-F238E27FC236}">
                      <a16:creationId xmlns:a16="http://schemas.microsoft.com/office/drawing/2014/main" id="{ADC99080-B967-4772-B7D1-BE4B8C45ADB2}"/>
                    </a:ext>
                  </a:extLst>
                </p:cNvPr>
                <p:cNvSpPr/>
                <p:nvPr/>
              </p:nvSpPr>
              <p:spPr>
                <a:xfrm>
                  <a:off x="641210" y="3605476"/>
                  <a:ext cx="1008000" cy="1008000"/>
                </a:xfrm>
                <a:prstGeom prst="ellipse">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49" name="圖形 48" descr="時鐘">
                  <a:extLst>
                    <a:ext uri="{FF2B5EF4-FFF2-40B4-BE49-F238E27FC236}">
                      <a16:creationId xmlns:a16="http://schemas.microsoft.com/office/drawing/2014/main" id="{3A911DA4-CF6D-4B54-80BE-9D8938132AF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1210" y="3785477"/>
                  <a:ext cx="648000" cy="648000"/>
                </a:xfrm>
                <a:prstGeom prst="rect">
                  <a:avLst/>
                </a:prstGeom>
              </p:spPr>
            </p:pic>
          </p:grpSp>
          <p:sp>
            <p:nvSpPr>
              <p:cNvPr id="46" name="文字方塊 45">
                <a:extLst>
                  <a:ext uri="{FF2B5EF4-FFF2-40B4-BE49-F238E27FC236}">
                    <a16:creationId xmlns:a16="http://schemas.microsoft.com/office/drawing/2014/main" id="{C1B6D30C-2AB2-4778-AD4D-10A5CD515DD9}"/>
                  </a:ext>
                </a:extLst>
              </p:cNvPr>
              <p:cNvSpPr txBox="1"/>
              <p:nvPr/>
            </p:nvSpPr>
            <p:spPr>
              <a:xfrm>
                <a:off x="1884995" y="5123069"/>
                <a:ext cx="1805261" cy="1008000"/>
              </a:xfrm>
              <a:prstGeom prst="rect">
                <a:avLst/>
              </a:prstGeom>
            </p:spPr>
            <p:txBody>
              <a:bodyPr vert="horz" lIns="0" tIns="0" rIns="0" bIns="0" rtlCol="0" anchor="ctr" anchorCtr="0">
                <a:noAutofit/>
              </a:bodyPr>
              <a:lstStyle>
                <a:defPPr>
                  <a:defRPr lang="en-US"/>
                </a:defPPr>
                <a:lvl1pPr>
                  <a:lnSpc>
                    <a:spcPct val="70000"/>
                  </a:lnSpc>
                  <a:spcBef>
                    <a:spcPct val="0"/>
                  </a:spcBef>
                  <a:buNone/>
                  <a:defRPr sz="8000">
                    <a:solidFill>
                      <a:srgbClr val="0091DA"/>
                    </a:solidFill>
                    <a:latin typeface="KPMG Extralight" panose="020B0303030202040204" pitchFamily="34" charset="0"/>
                    <a:ea typeface="+mj-ea"/>
                    <a:cs typeface="+mj-cs"/>
                  </a:defRPr>
                </a:lvl1pPr>
              </a:lstStyle>
              <a:p>
                <a:r>
                  <a:rPr lang="en-US" altLang="zh-TW" sz="5800">
                    <a:solidFill>
                      <a:srgbClr val="1E49E2"/>
                    </a:solidFill>
                    <a:latin typeface="KPMG Bold" panose="020B0803030202040204" pitchFamily="34" charset="0"/>
                  </a:rPr>
                  <a:t>191,777</a:t>
                </a:r>
                <a:endParaRPr lang="zh-TW" altLang="en-US" sz="5800">
                  <a:solidFill>
                    <a:srgbClr val="1E49E2"/>
                  </a:solidFill>
                  <a:latin typeface="KPMG Bold" panose="020B0803030202040204" pitchFamily="34" charset="0"/>
                </a:endParaRPr>
              </a:p>
            </p:txBody>
          </p:sp>
          <p:sp>
            <p:nvSpPr>
              <p:cNvPr id="47" name="文字方塊 46">
                <a:extLst>
                  <a:ext uri="{FF2B5EF4-FFF2-40B4-BE49-F238E27FC236}">
                    <a16:creationId xmlns:a16="http://schemas.microsoft.com/office/drawing/2014/main" id="{75BD0170-BCE9-4CFF-8180-0FC574BC582B}"/>
                  </a:ext>
                </a:extLst>
              </p:cNvPr>
              <p:cNvSpPr txBox="1"/>
              <p:nvPr/>
            </p:nvSpPr>
            <p:spPr>
              <a:xfrm>
                <a:off x="3737379" y="5636943"/>
                <a:ext cx="784479" cy="235392"/>
              </a:xfrm>
              <a:prstGeom prst="rect">
                <a:avLst/>
              </a:prstGeom>
            </p:spPr>
            <p:txBody>
              <a:bodyPr vert="horz" lIns="0" tIns="0" rIns="0" bIns="0" rtlCol="0" anchor="t" anchorCtr="0">
                <a:noAutofit/>
              </a:bodyPr>
              <a:lstStyle>
                <a:defPPr>
                  <a:defRPr lang="en-US"/>
                </a:defPPr>
                <a:lvl1pPr>
                  <a:lnSpc>
                    <a:spcPct val="100000"/>
                  </a:lnSpc>
                  <a:spcBef>
                    <a:spcPct val="0"/>
                  </a:spcBef>
                  <a:buNone/>
                  <a:defRPr sz="1600">
                    <a:solidFill>
                      <a:srgbClr val="6D2077"/>
                    </a:solidFill>
                    <a:latin typeface="Arial"/>
                    <a:ea typeface="+mj-ea"/>
                    <a:cs typeface="+mj-cs"/>
                  </a:defRPr>
                </a:lvl1pPr>
              </a:lstStyle>
              <a:p>
                <a:r>
                  <a:rPr lang="zh-TW" altLang="en-US" b="1">
                    <a:solidFill>
                      <a:srgbClr val="1E49E2"/>
                    </a:solidFill>
                  </a:rPr>
                  <a:t>服務時數</a:t>
                </a:r>
                <a:endParaRPr lang="en-US" altLang="zh-TW" b="1">
                  <a:solidFill>
                    <a:srgbClr val="1E49E2"/>
                  </a:solidFill>
                </a:endParaRPr>
              </a:p>
            </p:txBody>
          </p:sp>
        </p:grpSp>
      </p:grpSp>
      <p:grpSp>
        <p:nvGrpSpPr>
          <p:cNvPr id="60" name="群組 59">
            <a:extLst>
              <a:ext uri="{FF2B5EF4-FFF2-40B4-BE49-F238E27FC236}">
                <a16:creationId xmlns:a16="http://schemas.microsoft.com/office/drawing/2014/main" id="{78C5F0B7-9118-4638-8BB1-A64AD36ABDC5}"/>
              </a:ext>
            </a:extLst>
          </p:cNvPr>
          <p:cNvGrpSpPr/>
          <p:nvPr/>
        </p:nvGrpSpPr>
        <p:grpSpPr>
          <a:xfrm>
            <a:off x="6578279" y="1409255"/>
            <a:ext cx="4622276" cy="4516167"/>
            <a:chOff x="5032376" y="1745396"/>
            <a:chExt cx="3001029" cy="3918358"/>
          </a:xfrm>
        </p:grpSpPr>
        <p:sp>
          <p:nvSpPr>
            <p:cNvPr id="61" name="矩形 60">
              <a:extLst>
                <a:ext uri="{FF2B5EF4-FFF2-40B4-BE49-F238E27FC236}">
                  <a16:creationId xmlns:a16="http://schemas.microsoft.com/office/drawing/2014/main" id="{10086EDF-8A59-4211-A60C-E3B9C26832A6}"/>
                </a:ext>
              </a:extLst>
            </p:cNvPr>
            <p:cNvSpPr/>
            <p:nvPr/>
          </p:nvSpPr>
          <p:spPr>
            <a:xfrm>
              <a:off x="5141934" y="1879430"/>
              <a:ext cx="1152000" cy="1152000"/>
            </a:xfrm>
            <a:prstGeom prst="rect">
              <a:avLst/>
            </a:prstGeom>
            <a:solidFill>
              <a:srgbClr val="470A68"/>
            </a:solidFill>
          </p:spPr>
          <p:txBody>
            <a:bodyPr wrap="square" lIns="180000" tIns="180000" rIns="180000" bIns="180000" anchor="ctr">
              <a:noAutofit/>
            </a:bodyPr>
            <a:lstStyle/>
            <a:p>
              <a:pPr algn="ctr"/>
              <a:r>
                <a:rPr lang="zh-TW" altLang="en-US" sz="1600" b="1">
                  <a:solidFill>
                    <a:schemeClr val="bg1"/>
                  </a:solidFill>
                </a:rPr>
                <a:t>企業</a:t>
              </a:r>
              <a:endParaRPr lang="en-US" altLang="zh-TW" sz="1600" b="1">
                <a:solidFill>
                  <a:schemeClr val="bg1"/>
                </a:solidFill>
              </a:endParaRPr>
            </a:p>
            <a:p>
              <a:pPr algn="ctr"/>
              <a:r>
                <a:rPr lang="zh-TW" altLang="en-US" sz="1600" b="1">
                  <a:solidFill>
                    <a:schemeClr val="bg1"/>
                  </a:solidFill>
                </a:rPr>
                <a:t>志工日</a:t>
              </a:r>
              <a:endParaRPr lang="zh-TW" altLang="en-US" sz="1600" b="1">
                <a:solidFill>
                  <a:schemeClr val="bg1"/>
                </a:solidFill>
                <a:latin typeface="Univers for KPMG"/>
                <a:cs typeface="Univers for KPMG"/>
              </a:endParaRPr>
            </a:p>
          </p:txBody>
        </p:sp>
        <p:sp>
          <p:nvSpPr>
            <p:cNvPr id="62" name="矩形 61">
              <a:extLst>
                <a:ext uri="{FF2B5EF4-FFF2-40B4-BE49-F238E27FC236}">
                  <a16:creationId xmlns:a16="http://schemas.microsoft.com/office/drawing/2014/main" id="{38D56C64-A16C-4F33-B6C5-CA7FA72C0C90}"/>
                </a:ext>
              </a:extLst>
            </p:cNvPr>
            <p:cNvSpPr/>
            <p:nvPr/>
          </p:nvSpPr>
          <p:spPr>
            <a:xfrm>
              <a:off x="6735735" y="1745396"/>
              <a:ext cx="1152000" cy="1152000"/>
            </a:xfrm>
            <a:prstGeom prst="rect">
              <a:avLst/>
            </a:prstGeom>
            <a:solidFill>
              <a:srgbClr val="FD349C"/>
            </a:solidFill>
          </p:spPr>
          <p:txBody>
            <a:bodyPr wrap="square" lIns="108000" tIns="180000" rIns="108000" bIns="180000" anchor="ctr">
              <a:noAutofit/>
            </a:bodyPr>
            <a:lstStyle/>
            <a:p>
              <a:pPr algn="ctr"/>
              <a:r>
                <a:rPr lang="en-US" altLang="zh-TW" sz="1600" b="1">
                  <a:solidFill>
                    <a:schemeClr val="bg1"/>
                  </a:solidFill>
                </a:rPr>
                <a:t>KPMG</a:t>
              </a:r>
              <a:br>
                <a:rPr lang="en-US" altLang="zh-TW" sz="1600" b="1">
                  <a:solidFill>
                    <a:schemeClr val="bg1"/>
                  </a:solidFill>
                </a:rPr>
              </a:br>
              <a:r>
                <a:rPr lang="zh-TW" altLang="en-US" sz="1600" b="1">
                  <a:solidFill>
                    <a:schemeClr val="bg1"/>
                  </a:solidFill>
                </a:rPr>
                <a:t>獎助學金</a:t>
              </a:r>
            </a:p>
          </p:txBody>
        </p:sp>
        <p:sp>
          <p:nvSpPr>
            <p:cNvPr id="63" name="矩形 62">
              <a:extLst>
                <a:ext uri="{FF2B5EF4-FFF2-40B4-BE49-F238E27FC236}">
                  <a16:creationId xmlns:a16="http://schemas.microsoft.com/office/drawing/2014/main" id="{62D04C7A-DC25-43A8-9BCB-4D9472091758}"/>
                </a:ext>
              </a:extLst>
            </p:cNvPr>
            <p:cNvSpPr/>
            <p:nvPr/>
          </p:nvSpPr>
          <p:spPr>
            <a:xfrm>
              <a:off x="5032376" y="3226176"/>
              <a:ext cx="1152000" cy="1152000"/>
            </a:xfrm>
            <a:prstGeom prst="rect">
              <a:avLst/>
            </a:prstGeom>
            <a:solidFill>
              <a:srgbClr val="B497FF"/>
            </a:solidFill>
          </p:spPr>
          <p:txBody>
            <a:bodyPr wrap="square" lIns="180000" tIns="180000" rIns="180000" bIns="180000" anchor="ctr">
              <a:noAutofit/>
            </a:bodyPr>
            <a:lstStyle/>
            <a:p>
              <a:pPr algn="ctr"/>
              <a:r>
                <a:rPr lang="zh-TW" altLang="en-US" sz="1600" b="1">
                  <a:solidFill>
                    <a:schemeClr val="bg1"/>
                  </a:solidFill>
                </a:rPr>
                <a:t>公益</a:t>
              </a:r>
              <a:endParaRPr lang="en-US" altLang="zh-TW" sz="1600" b="1">
                <a:solidFill>
                  <a:schemeClr val="bg1"/>
                </a:solidFill>
              </a:endParaRPr>
            </a:p>
            <a:p>
              <a:pPr algn="ctr"/>
              <a:r>
                <a:rPr lang="zh-TW" altLang="en-US" sz="1600" b="1">
                  <a:solidFill>
                    <a:schemeClr val="bg1"/>
                  </a:solidFill>
                </a:rPr>
                <a:t>資訊平台</a:t>
              </a:r>
              <a:endParaRPr lang="zh-TW" altLang="en-US" sz="1600" b="1">
                <a:solidFill>
                  <a:schemeClr val="bg1"/>
                </a:solidFill>
                <a:latin typeface="Univers for KPMG"/>
                <a:cs typeface="Univers for KPMG"/>
              </a:endParaRPr>
            </a:p>
          </p:txBody>
        </p:sp>
        <p:sp>
          <p:nvSpPr>
            <p:cNvPr id="64" name="矩形 63">
              <a:extLst>
                <a:ext uri="{FF2B5EF4-FFF2-40B4-BE49-F238E27FC236}">
                  <a16:creationId xmlns:a16="http://schemas.microsoft.com/office/drawing/2014/main" id="{13119B5A-45A3-4B9C-9120-0029691E94C6}"/>
                </a:ext>
              </a:extLst>
            </p:cNvPr>
            <p:cNvSpPr/>
            <p:nvPr/>
          </p:nvSpPr>
          <p:spPr>
            <a:xfrm>
              <a:off x="6000158" y="2607810"/>
              <a:ext cx="1152000" cy="1152000"/>
            </a:xfrm>
            <a:prstGeom prst="rect">
              <a:avLst/>
            </a:prstGeom>
            <a:solidFill>
              <a:srgbClr val="1E49E2"/>
            </a:solidFill>
          </p:spPr>
          <p:txBody>
            <a:bodyPr wrap="square" lIns="180000" tIns="180000" rIns="180000" bIns="180000" anchor="ctr">
              <a:noAutofit/>
            </a:bodyPr>
            <a:lstStyle/>
            <a:p>
              <a:pPr algn="ctr"/>
              <a:r>
                <a:rPr lang="en-US" altLang="zh-TW" sz="1600">
                  <a:solidFill>
                    <a:schemeClr val="bg1"/>
                  </a:solidFill>
                </a:rPr>
                <a:t>KPMG</a:t>
              </a:r>
            </a:p>
            <a:p>
              <a:pPr algn="ctr"/>
              <a:r>
                <a:rPr lang="zh-TW" altLang="en-US" sz="1600" b="1">
                  <a:solidFill>
                    <a:schemeClr val="bg1"/>
                  </a:solidFill>
                </a:rPr>
                <a:t>慈善月</a:t>
              </a:r>
              <a:endParaRPr lang="zh-TW" altLang="en-US" sz="1600" b="1">
                <a:solidFill>
                  <a:schemeClr val="bg1"/>
                </a:solidFill>
                <a:latin typeface="Univers for KPMG"/>
                <a:cs typeface="Univers for KPMG"/>
              </a:endParaRPr>
            </a:p>
          </p:txBody>
        </p:sp>
        <p:sp>
          <p:nvSpPr>
            <p:cNvPr id="65" name="矩形 64">
              <a:extLst>
                <a:ext uri="{FF2B5EF4-FFF2-40B4-BE49-F238E27FC236}">
                  <a16:creationId xmlns:a16="http://schemas.microsoft.com/office/drawing/2014/main" id="{76243879-1182-40C1-9F15-CEC64B67B0C9}"/>
                </a:ext>
              </a:extLst>
            </p:cNvPr>
            <p:cNvSpPr/>
            <p:nvPr/>
          </p:nvSpPr>
          <p:spPr>
            <a:xfrm>
              <a:off x="5457078" y="4176008"/>
              <a:ext cx="1152000" cy="1152000"/>
            </a:xfrm>
            <a:prstGeom prst="rect">
              <a:avLst/>
            </a:prstGeom>
            <a:solidFill>
              <a:srgbClr val="7213EA"/>
            </a:solidFill>
          </p:spPr>
          <p:txBody>
            <a:bodyPr wrap="square" lIns="180000" tIns="180000" rIns="180000" bIns="180000" anchor="ctr">
              <a:noAutofit/>
            </a:bodyPr>
            <a:lstStyle/>
            <a:p>
              <a:pPr algn="ctr"/>
              <a:r>
                <a:rPr lang="zh-TW" altLang="en-US" sz="1600" b="1">
                  <a:solidFill>
                    <a:schemeClr val="bg1"/>
                  </a:solidFill>
                </a:rPr>
                <a:t>社會企業</a:t>
              </a:r>
              <a:endParaRPr lang="zh-TW" altLang="en-US" sz="1600" b="1">
                <a:solidFill>
                  <a:schemeClr val="bg1"/>
                </a:solidFill>
                <a:latin typeface="Univers for KPMG"/>
                <a:cs typeface="Univers for KPMG"/>
              </a:endParaRPr>
            </a:p>
          </p:txBody>
        </p:sp>
        <p:sp>
          <p:nvSpPr>
            <p:cNvPr id="66" name="矩形 65">
              <a:extLst>
                <a:ext uri="{FF2B5EF4-FFF2-40B4-BE49-F238E27FC236}">
                  <a16:creationId xmlns:a16="http://schemas.microsoft.com/office/drawing/2014/main" id="{04AF56A0-EAC9-475C-AEF9-A26CD9B03B29}"/>
                </a:ext>
              </a:extLst>
            </p:cNvPr>
            <p:cNvSpPr/>
            <p:nvPr/>
          </p:nvSpPr>
          <p:spPr>
            <a:xfrm>
              <a:off x="6492413" y="4511754"/>
              <a:ext cx="1152000" cy="1152000"/>
            </a:xfrm>
            <a:prstGeom prst="rect">
              <a:avLst/>
            </a:prstGeom>
            <a:solidFill>
              <a:srgbClr val="00B8F5"/>
            </a:solidFill>
          </p:spPr>
          <p:txBody>
            <a:bodyPr wrap="square" lIns="144000" tIns="180000" rIns="144000" bIns="180000" anchor="ctr">
              <a:noAutofit/>
            </a:bodyPr>
            <a:lstStyle/>
            <a:p>
              <a:pPr algn="ctr"/>
              <a:r>
                <a:rPr lang="zh-TW" altLang="en-US" sz="1600" b="1">
                  <a:solidFill>
                    <a:schemeClr val="bg1"/>
                  </a:solidFill>
                </a:rPr>
                <a:t>永續發展</a:t>
              </a:r>
              <a:endParaRPr lang="zh-TW" altLang="en-US" sz="1600" b="1">
                <a:solidFill>
                  <a:schemeClr val="bg1"/>
                </a:solidFill>
                <a:latin typeface="Univers for KPMG"/>
                <a:cs typeface="Univers for KPMG"/>
              </a:endParaRPr>
            </a:p>
          </p:txBody>
        </p:sp>
        <p:sp>
          <p:nvSpPr>
            <p:cNvPr id="67" name="矩形 66">
              <a:extLst>
                <a:ext uri="{FF2B5EF4-FFF2-40B4-BE49-F238E27FC236}">
                  <a16:creationId xmlns:a16="http://schemas.microsoft.com/office/drawing/2014/main" id="{84B6A3CD-864C-47BF-9609-4FB86EAB0092}"/>
                </a:ext>
              </a:extLst>
            </p:cNvPr>
            <p:cNvSpPr/>
            <p:nvPr/>
          </p:nvSpPr>
          <p:spPr>
            <a:xfrm>
              <a:off x="6881405" y="3492869"/>
              <a:ext cx="1152000" cy="1152000"/>
            </a:xfrm>
            <a:prstGeom prst="rect">
              <a:avLst/>
            </a:prstGeom>
            <a:solidFill>
              <a:srgbClr val="00338D"/>
            </a:solidFill>
          </p:spPr>
          <p:txBody>
            <a:bodyPr wrap="square" lIns="180000" tIns="180000" rIns="180000" bIns="180000" anchor="ctr">
              <a:noAutofit/>
            </a:bodyPr>
            <a:lstStyle/>
            <a:p>
              <a:pPr algn="ctr"/>
              <a:r>
                <a:rPr lang="en-US" altLang="zh-TW" sz="1600">
                  <a:solidFill>
                    <a:schemeClr val="bg1"/>
                  </a:solidFill>
                </a:rPr>
                <a:t>KPMG</a:t>
              </a:r>
            </a:p>
            <a:p>
              <a:pPr algn="ctr"/>
              <a:r>
                <a:rPr lang="zh-TW" altLang="en-US" sz="1600" b="1">
                  <a:solidFill>
                    <a:schemeClr val="bg1"/>
                  </a:solidFill>
                </a:rPr>
                <a:t>志工隊</a:t>
              </a:r>
            </a:p>
          </p:txBody>
        </p:sp>
      </p:grpSp>
      <p:sp>
        <p:nvSpPr>
          <p:cNvPr id="68" name="矩形 67">
            <a:extLst>
              <a:ext uri="{FF2B5EF4-FFF2-40B4-BE49-F238E27FC236}">
                <a16:creationId xmlns:a16="http://schemas.microsoft.com/office/drawing/2014/main" id="{7DF25D56-0013-4B6C-B46A-62534C8A6757}"/>
              </a:ext>
            </a:extLst>
          </p:cNvPr>
          <p:cNvSpPr/>
          <p:nvPr/>
        </p:nvSpPr>
        <p:spPr>
          <a:xfrm>
            <a:off x="985487" y="1422268"/>
            <a:ext cx="5449504" cy="492443"/>
          </a:xfrm>
          <a:prstGeom prst="rect">
            <a:avLst/>
          </a:prstGeom>
        </p:spPr>
        <p:txBody>
          <a:bodyPr wrap="square" lIns="0" tIns="0" rIns="0" bIns="0">
            <a:spAutoFit/>
          </a:bodyPr>
          <a:lstStyle/>
          <a:p>
            <a:r>
              <a:rPr lang="zh-TW" altLang="en-US" sz="1600" b="1">
                <a:solidFill>
                  <a:srgbClr val="00338D"/>
                </a:solidFill>
              </a:rPr>
              <a:t>身為注重企業社會責任的一員，</a:t>
            </a:r>
            <a:r>
              <a:rPr lang="en-US" altLang="zh-TW" sz="1600" b="1">
                <a:solidFill>
                  <a:srgbClr val="00338D"/>
                </a:solidFill>
              </a:rPr>
              <a:t> KPMG</a:t>
            </a:r>
            <a:r>
              <a:rPr lang="zh-TW" altLang="en-US" sz="800" b="1">
                <a:solidFill>
                  <a:srgbClr val="00338D"/>
                </a:solidFill>
              </a:rPr>
              <a:t> </a:t>
            </a:r>
            <a:r>
              <a:rPr lang="zh-TW" altLang="en-US" sz="1600" b="1">
                <a:solidFill>
                  <a:srgbClr val="00338D"/>
                </a:solidFill>
              </a:rPr>
              <a:t>安侯建業成立志工隊，協助有需要的族群及社區，為社會盡一份力。</a:t>
            </a:r>
            <a:endParaRPr lang="en-US" altLang="zh-TW" sz="1600" b="1">
              <a:solidFill>
                <a:srgbClr val="00338D"/>
              </a:solidFill>
            </a:endParaRPr>
          </a:p>
        </p:txBody>
      </p:sp>
      <p:pic>
        <p:nvPicPr>
          <p:cNvPr id="10" name="圖形 9">
            <a:extLst>
              <a:ext uri="{FF2B5EF4-FFF2-40B4-BE49-F238E27FC236}">
                <a16:creationId xmlns:a16="http://schemas.microsoft.com/office/drawing/2014/main" id="{94C8327B-54A2-44D3-9B0F-947EB8152F5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5363" y="408567"/>
            <a:ext cx="494195" cy="494195"/>
          </a:xfrm>
          <a:prstGeom prst="rect">
            <a:avLst/>
          </a:prstGeom>
        </p:spPr>
      </p:pic>
      <p:sp>
        <p:nvSpPr>
          <p:cNvPr id="3" name="標題 3">
            <a:extLst>
              <a:ext uri="{FF2B5EF4-FFF2-40B4-BE49-F238E27FC236}">
                <a16:creationId xmlns:a16="http://schemas.microsoft.com/office/drawing/2014/main" id="{524F3225-3B16-CBCE-14AA-7E5B6FD22F8F}"/>
              </a:ext>
            </a:extLst>
          </p:cNvPr>
          <p:cNvSpPr txBox="1">
            <a:spLocks/>
          </p:cNvSpPr>
          <p:nvPr/>
        </p:nvSpPr>
        <p:spPr>
          <a:xfrm>
            <a:off x="4664571" y="5825306"/>
            <a:ext cx="2862857" cy="338906"/>
          </a:xfrm>
          <a:prstGeom prst="rect">
            <a:avLst/>
          </a:prstGeom>
        </p:spPr>
        <p:txBody>
          <a:bodyPr vert="horz" lIns="0" tIns="0" rIns="0" bIns="0" rtlCol="0" anchor="ctr" anchorCtr="0">
            <a:noAutofit/>
          </a:bodyPr>
          <a:lstStyle>
            <a:lvl1pPr algn="l" defTabSz="914400" rtl="0" eaLnBrk="1" latinLnBrk="0" hangingPunct="1">
              <a:lnSpc>
                <a:spcPct val="70000"/>
              </a:lnSpc>
              <a:spcBef>
                <a:spcPct val="0"/>
              </a:spcBef>
              <a:buNone/>
              <a:defRPr sz="3600" kern="1200">
                <a:solidFill>
                  <a:schemeClr val="tx2"/>
                </a:solidFill>
                <a:latin typeface="+mj-lt"/>
                <a:ea typeface="+mj-ea"/>
                <a:cs typeface="+mj-cs"/>
              </a:defRPr>
            </a:lvl1pPr>
          </a:lstStyle>
          <a:p>
            <a:r>
              <a:rPr lang="en-US" altLang="zh-TW" sz="1200" b="1">
                <a:solidFill>
                  <a:schemeClr val="bg1">
                    <a:lumMod val="50000"/>
                  </a:schemeClr>
                </a:solidFill>
                <a:latin typeface="Arial" panose="020B0604020202020204" pitchFamily="34" charset="0"/>
                <a:cs typeface="Arial" panose="020B0604020202020204" pitchFamily="34" charset="0"/>
              </a:rPr>
              <a:t>*all statistic calculated from 2007-2023</a:t>
            </a:r>
          </a:p>
        </p:txBody>
      </p:sp>
      <p:sp>
        <p:nvSpPr>
          <p:cNvPr id="2" name="矩形 1">
            <a:extLst>
              <a:ext uri="{FF2B5EF4-FFF2-40B4-BE49-F238E27FC236}">
                <a16:creationId xmlns:a16="http://schemas.microsoft.com/office/drawing/2014/main" id="{22BDB89E-7CE1-0865-BC8C-D0684361A212}"/>
              </a:ext>
            </a:extLst>
          </p:cNvPr>
          <p:cNvSpPr/>
          <p:nvPr/>
        </p:nvSpPr>
        <p:spPr>
          <a:xfrm>
            <a:off x="743852" y="1305871"/>
            <a:ext cx="10704296" cy="4975968"/>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nvGrpSpPr>
          <p:cNvPr id="6" name="群組 5">
            <a:extLst>
              <a:ext uri="{FF2B5EF4-FFF2-40B4-BE49-F238E27FC236}">
                <a16:creationId xmlns:a16="http://schemas.microsoft.com/office/drawing/2014/main" id="{904A5208-E144-F615-DC66-92EC6FB68578}"/>
              </a:ext>
            </a:extLst>
          </p:cNvPr>
          <p:cNvGrpSpPr/>
          <p:nvPr/>
        </p:nvGrpSpPr>
        <p:grpSpPr>
          <a:xfrm>
            <a:off x="1150195" y="2229595"/>
            <a:ext cx="4306408" cy="3823316"/>
            <a:chOff x="746125" y="2829248"/>
            <a:chExt cx="3668988" cy="3257406"/>
          </a:xfrm>
        </p:grpSpPr>
        <p:grpSp>
          <p:nvGrpSpPr>
            <p:cNvPr id="7" name="群組 6">
              <a:extLst>
                <a:ext uri="{FF2B5EF4-FFF2-40B4-BE49-F238E27FC236}">
                  <a16:creationId xmlns:a16="http://schemas.microsoft.com/office/drawing/2014/main" id="{721AABA8-B146-52D1-860E-C342FDC16571}"/>
                </a:ext>
              </a:extLst>
            </p:cNvPr>
            <p:cNvGrpSpPr/>
            <p:nvPr/>
          </p:nvGrpSpPr>
          <p:grpSpPr>
            <a:xfrm>
              <a:off x="746125" y="4993548"/>
              <a:ext cx="3635711" cy="1093106"/>
              <a:chOff x="646632" y="1744026"/>
              <a:chExt cx="3845453" cy="1156167"/>
            </a:xfrm>
          </p:grpSpPr>
          <p:sp>
            <p:nvSpPr>
              <p:cNvPr id="21" name="Title 1">
                <a:extLst>
                  <a:ext uri="{FF2B5EF4-FFF2-40B4-BE49-F238E27FC236}">
                    <a16:creationId xmlns:a16="http://schemas.microsoft.com/office/drawing/2014/main" id="{B1644CA5-D902-609F-D06E-F37A8DD3B7D9}"/>
                  </a:ext>
                </a:extLst>
              </p:cNvPr>
              <p:cNvSpPr txBox="1">
                <a:spLocks/>
              </p:cNvSpPr>
              <p:nvPr/>
            </p:nvSpPr>
            <p:spPr>
              <a:xfrm>
                <a:off x="3742803" y="2304820"/>
                <a:ext cx="749282" cy="300557"/>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a:lnSpc>
                    <a:spcPct val="100000"/>
                  </a:lnSpc>
                </a:pPr>
                <a:r>
                  <a:rPr lang="zh-TW" altLang="en-US" sz="1600" b="1">
                    <a:solidFill>
                      <a:srgbClr val="00338D"/>
                    </a:solidFill>
                    <a:latin typeface="Arial"/>
                  </a:rPr>
                  <a:t>機構家次</a:t>
                </a:r>
                <a:endParaRPr lang="en-US" sz="1600" b="1">
                  <a:solidFill>
                    <a:srgbClr val="00338D"/>
                  </a:solidFill>
                  <a:latin typeface="Arial"/>
                </a:endParaRPr>
              </a:p>
            </p:txBody>
          </p:sp>
          <p:sp>
            <p:nvSpPr>
              <p:cNvPr id="22" name="Title 1">
                <a:extLst>
                  <a:ext uri="{FF2B5EF4-FFF2-40B4-BE49-F238E27FC236}">
                    <a16:creationId xmlns:a16="http://schemas.microsoft.com/office/drawing/2014/main" id="{09A41B08-BBB3-6D68-401A-65064B2D5649}"/>
                  </a:ext>
                </a:extLst>
              </p:cNvPr>
              <p:cNvSpPr txBox="1">
                <a:spLocks/>
              </p:cNvSpPr>
              <p:nvPr/>
            </p:nvSpPr>
            <p:spPr>
              <a:xfrm>
                <a:off x="2000774" y="1892193"/>
                <a:ext cx="1375357" cy="1008000"/>
              </a:xfrm>
              <a:prstGeom prst="rect">
                <a:avLst/>
              </a:prstGeom>
            </p:spPr>
            <p:txBody>
              <a:bodyPr vert="horz" lIns="0" tIns="0" rIns="0" bIns="0" rtlCol="0" anchor="ctr"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r>
                  <a:rPr lang="en-US" altLang="zh-TW" sz="4400" dirty="0">
                    <a:solidFill>
                      <a:srgbClr val="00338D"/>
                    </a:solidFill>
                    <a:latin typeface="KPMG Bold" panose="020B0803030202040204" pitchFamily="34" charset="0"/>
                  </a:rPr>
                  <a:t>3</a:t>
                </a:r>
                <a:r>
                  <a:rPr lang="en-US" sz="4400" dirty="0">
                    <a:solidFill>
                      <a:srgbClr val="00338D"/>
                    </a:solidFill>
                    <a:latin typeface="KPMG Bold" panose="020B0803030202040204" pitchFamily="34" charset="0"/>
                  </a:rPr>
                  <a:t>,</a:t>
                </a:r>
                <a:r>
                  <a:rPr lang="en-US" altLang="zh-TW" sz="4400" dirty="0">
                    <a:solidFill>
                      <a:srgbClr val="00338D"/>
                    </a:solidFill>
                    <a:latin typeface="KPMG Bold" panose="020B0803030202040204" pitchFamily="34" charset="0"/>
                  </a:rPr>
                  <a:t>010</a:t>
                </a:r>
                <a:endParaRPr lang="en-GB" sz="4400" dirty="0">
                  <a:solidFill>
                    <a:srgbClr val="00338D"/>
                  </a:solidFill>
                  <a:latin typeface="KPMG Bold" panose="020B0803030202040204" pitchFamily="34" charset="0"/>
                </a:endParaRPr>
              </a:p>
            </p:txBody>
          </p:sp>
          <p:grpSp>
            <p:nvGrpSpPr>
              <p:cNvPr id="23" name="群組 22">
                <a:extLst>
                  <a:ext uri="{FF2B5EF4-FFF2-40B4-BE49-F238E27FC236}">
                    <a16:creationId xmlns:a16="http://schemas.microsoft.com/office/drawing/2014/main" id="{03E3EB2D-22A4-73B9-012B-59ED0AEC9A8C}"/>
                  </a:ext>
                </a:extLst>
              </p:cNvPr>
              <p:cNvGrpSpPr/>
              <p:nvPr/>
            </p:nvGrpSpPr>
            <p:grpSpPr>
              <a:xfrm>
                <a:off x="646632" y="1744026"/>
                <a:ext cx="1008000" cy="1008000"/>
                <a:chOff x="646632" y="2006080"/>
                <a:chExt cx="1008000" cy="1008000"/>
              </a:xfrm>
            </p:grpSpPr>
            <p:sp>
              <p:nvSpPr>
                <p:cNvPr id="24" name="橢圓 23">
                  <a:extLst>
                    <a:ext uri="{FF2B5EF4-FFF2-40B4-BE49-F238E27FC236}">
                      <a16:creationId xmlns:a16="http://schemas.microsoft.com/office/drawing/2014/main" id="{F83EF9D2-DFB8-FF3F-8E99-29B43AC3A7AB}"/>
                    </a:ext>
                  </a:extLst>
                </p:cNvPr>
                <p:cNvSpPr/>
                <p:nvPr/>
              </p:nvSpPr>
              <p:spPr>
                <a:xfrm>
                  <a:off x="646632" y="2006080"/>
                  <a:ext cx="1008000" cy="1008000"/>
                </a:xfrm>
                <a:prstGeom prst="ellipse">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25" name="圖形 24" descr="校舍">
                  <a:extLst>
                    <a:ext uri="{FF2B5EF4-FFF2-40B4-BE49-F238E27FC236}">
                      <a16:creationId xmlns:a16="http://schemas.microsoft.com/office/drawing/2014/main" id="{AE111F97-0C26-1243-3ABA-6F75822EDA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0632" y="2128308"/>
                  <a:ext cx="720000" cy="720000"/>
                </a:xfrm>
                <a:prstGeom prst="rect">
                  <a:avLst/>
                </a:prstGeom>
              </p:spPr>
            </p:pic>
          </p:grpSp>
        </p:grpSp>
        <p:grpSp>
          <p:nvGrpSpPr>
            <p:cNvPr id="8" name="群組 7">
              <a:extLst>
                <a:ext uri="{FF2B5EF4-FFF2-40B4-BE49-F238E27FC236}">
                  <a16:creationId xmlns:a16="http://schemas.microsoft.com/office/drawing/2014/main" id="{5DDC0F1D-2045-4D26-05F5-828DB7618B08}"/>
                </a:ext>
              </a:extLst>
            </p:cNvPr>
            <p:cNvGrpSpPr/>
            <p:nvPr/>
          </p:nvGrpSpPr>
          <p:grpSpPr>
            <a:xfrm>
              <a:off x="746125" y="3910905"/>
              <a:ext cx="3668988" cy="1034672"/>
              <a:chOff x="641210" y="3570784"/>
              <a:chExt cx="3880649" cy="1094363"/>
            </a:xfrm>
          </p:grpSpPr>
          <p:sp>
            <p:nvSpPr>
              <p:cNvPr id="16" name="文字方塊 15">
                <a:extLst>
                  <a:ext uri="{FF2B5EF4-FFF2-40B4-BE49-F238E27FC236}">
                    <a16:creationId xmlns:a16="http://schemas.microsoft.com/office/drawing/2014/main" id="{57978BA1-41A7-DF01-9011-B2C486572B48}"/>
                  </a:ext>
                </a:extLst>
              </p:cNvPr>
              <p:cNvSpPr txBox="1"/>
              <p:nvPr/>
            </p:nvSpPr>
            <p:spPr>
              <a:xfrm>
                <a:off x="1990053" y="3657147"/>
                <a:ext cx="1805261" cy="1008000"/>
              </a:xfrm>
              <a:prstGeom prst="rect">
                <a:avLst/>
              </a:prstGeom>
            </p:spPr>
            <p:txBody>
              <a:bodyPr vert="horz" lIns="0" tIns="0" rIns="0" bIns="0" rtlCol="0" anchor="ctr" anchorCtr="0">
                <a:noAutofit/>
              </a:bodyPr>
              <a:lstStyle>
                <a:defPPr>
                  <a:defRPr lang="en-US"/>
                </a:defPPr>
                <a:lvl1pPr>
                  <a:lnSpc>
                    <a:spcPct val="70000"/>
                  </a:lnSpc>
                  <a:spcBef>
                    <a:spcPct val="0"/>
                  </a:spcBef>
                  <a:buNone/>
                  <a:defRPr sz="8000">
                    <a:solidFill>
                      <a:srgbClr val="0091DA"/>
                    </a:solidFill>
                    <a:latin typeface="KPMG Extralight" panose="020B0303030202040204" pitchFamily="34" charset="0"/>
                    <a:ea typeface="+mj-ea"/>
                    <a:cs typeface="+mj-cs"/>
                  </a:defRPr>
                </a:lvl1pPr>
              </a:lstStyle>
              <a:p>
                <a:r>
                  <a:rPr lang="en-US" altLang="zh-TW" sz="4400" dirty="0">
                    <a:solidFill>
                      <a:srgbClr val="76D2FF"/>
                    </a:solidFill>
                    <a:latin typeface="KPMG Bold" panose="020B0803030202040204" pitchFamily="34" charset="0"/>
                  </a:rPr>
                  <a:t>45,787</a:t>
                </a:r>
                <a:endParaRPr lang="zh-TW" altLang="en-US" sz="4400" dirty="0">
                  <a:solidFill>
                    <a:srgbClr val="76D2FF"/>
                  </a:solidFill>
                  <a:latin typeface="KPMG Bold" panose="020B0803030202040204" pitchFamily="34" charset="0"/>
                </a:endParaRPr>
              </a:p>
            </p:txBody>
          </p:sp>
          <p:sp>
            <p:nvSpPr>
              <p:cNvPr id="17" name="文字方塊 16">
                <a:extLst>
                  <a:ext uri="{FF2B5EF4-FFF2-40B4-BE49-F238E27FC236}">
                    <a16:creationId xmlns:a16="http://schemas.microsoft.com/office/drawing/2014/main" id="{B20C7D8A-B06F-86AD-1C3D-26D93F6D3313}"/>
                  </a:ext>
                </a:extLst>
              </p:cNvPr>
              <p:cNvSpPr txBox="1"/>
              <p:nvPr/>
            </p:nvSpPr>
            <p:spPr>
              <a:xfrm>
                <a:off x="3737380" y="4072528"/>
                <a:ext cx="784479" cy="297391"/>
              </a:xfrm>
              <a:prstGeom prst="rect">
                <a:avLst/>
              </a:prstGeom>
            </p:spPr>
            <p:txBody>
              <a:bodyPr vert="horz" lIns="0" tIns="0" rIns="0" bIns="0" rtlCol="0" anchor="t" anchorCtr="0">
                <a:noAutofit/>
              </a:bodyPr>
              <a:lstStyle>
                <a:defPPr>
                  <a:defRPr lang="en-US"/>
                </a:defPPr>
                <a:lvl1pPr>
                  <a:lnSpc>
                    <a:spcPct val="100000"/>
                  </a:lnSpc>
                  <a:spcBef>
                    <a:spcPct val="0"/>
                  </a:spcBef>
                  <a:buNone/>
                  <a:defRPr sz="1600">
                    <a:solidFill>
                      <a:srgbClr val="0091DA"/>
                    </a:solidFill>
                    <a:latin typeface="Arial"/>
                    <a:ea typeface="+mj-ea"/>
                    <a:cs typeface="+mj-cs"/>
                  </a:defRPr>
                </a:lvl1pPr>
              </a:lstStyle>
              <a:p>
                <a:r>
                  <a:rPr lang="zh-TW" altLang="en-US" b="1">
                    <a:solidFill>
                      <a:srgbClr val="76D2FF"/>
                    </a:solidFill>
                  </a:rPr>
                  <a:t>服務人次</a:t>
                </a:r>
                <a:endParaRPr lang="en-US" altLang="zh-TW" b="1">
                  <a:solidFill>
                    <a:srgbClr val="76D2FF"/>
                  </a:solidFill>
                </a:endParaRPr>
              </a:p>
            </p:txBody>
          </p:sp>
          <p:grpSp>
            <p:nvGrpSpPr>
              <p:cNvPr id="18" name="群組 17">
                <a:extLst>
                  <a:ext uri="{FF2B5EF4-FFF2-40B4-BE49-F238E27FC236}">
                    <a16:creationId xmlns:a16="http://schemas.microsoft.com/office/drawing/2014/main" id="{BD9DA3D2-D280-84CF-95DF-896BDB678F53}"/>
                  </a:ext>
                </a:extLst>
              </p:cNvPr>
              <p:cNvGrpSpPr/>
              <p:nvPr/>
            </p:nvGrpSpPr>
            <p:grpSpPr>
              <a:xfrm>
                <a:off x="641210" y="3570784"/>
                <a:ext cx="1008000" cy="1008000"/>
                <a:chOff x="641210" y="3570784"/>
                <a:chExt cx="1008000" cy="1008000"/>
              </a:xfrm>
            </p:grpSpPr>
            <p:sp>
              <p:nvSpPr>
                <p:cNvPr id="19" name="橢圓 18">
                  <a:extLst>
                    <a:ext uri="{FF2B5EF4-FFF2-40B4-BE49-F238E27FC236}">
                      <a16:creationId xmlns:a16="http://schemas.microsoft.com/office/drawing/2014/main" id="{4B9A082E-BF9A-19D1-3B4D-7F915253CFB8}"/>
                    </a:ext>
                  </a:extLst>
                </p:cNvPr>
                <p:cNvSpPr/>
                <p:nvPr/>
              </p:nvSpPr>
              <p:spPr>
                <a:xfrm>
                  <a:off x="641210" y="3570784"/>
                  <a:ext cx="1008000" cy="1008000"/>
                </a:xfrm>
                <a:prstGeom prst="ellipse">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20" name="圖形 19" descr="使用者">
                  <a:extLst>
                    <a:ext uri="{FF2B5EF4-FFF2-40B4-BE49-F238E27FC236}">
                      <a16:creationId xmlns:a16="http://schemas.microsoft.com/office/drawing/2014/main" id="{07B28084-FDAB-B357-4D2F-90A8AC8B98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1210" y="3750784"/>
                  <a:ext cx="648000" cy="648000"/>
                </a:xfrm>
                <a:prstGeom prst="rect">
                  <a:avLst/>
                </a:prstGeom>
              </p:spPr>
            </p:pic>
          </p:grpSp>
        </p:grpSp>
        <p:grpSp>
          <p:nvGrpSpPr>
            <p:cNvPr id="9" name="群組 8">
              <a:extLst>
                <a:ext uri="{FF2B5EF4-FFF2-40B4-BE49-F238E27FC236}">
                  <a16:creationId xmlns:a16="http://schemas.microsoft.com/office/drawing/2014/main" id="{BDB3412B-4173-C51E-7A48-75AB9DE529C7}"/>
                </a:ext>
              </a:extLst>
            </p:cNvPr>
            <p:cNvGrpSpPr/>
            <p:nvPr/>
          </p:nvGrpSpPr>
          <p:grpSpPr>
            <a:xfrm>
              <a:off x="746125" y="2829248"/>
              <a:ext cx="3668986" cy="1173523"/>
              <a:chOff x="641210" y="5119542"/>
              <a:chExt cx="3880648" cy="1241225"/>
            </a:xfrm>
          </p:grpSpPr>
          <p:grpSp>
            <p:nvGrpSpPr>
              <p:cNvPr id="11" name="群組 10">
                <a:extLst>
                  <a:ext uri="{FF2B5EF4-FFF2-40B4-BE49-F238E27FC236}">
                    <a16:creationId xmlns:a16="http://schemas.microsoft.com/office/drawing/2014/main" id="{B5BCF332-DEF4-C7C6-0E9C-79F1CC965ABB}"/>
                  </a:ext>
                </a:extLst>
              </p:cNvPr>
              <p:cNvGrpSpPr/>
              <p:nvPr/>
            </p:nvGrpSpPr>
            <p:grpSpPr>
              <a:xfrm>
                <a:off x="641210" y="5119542"/>
                <a:ext cx="1008000" cy="1008000"/>
                <a:chOff x="641210" y="3605476"/>
                <a:chExt cx="1008000" cy="1008000"/>
              </a:xfrm>
            </p:grpSpPr>
            <p:sp>
              <p:nvSpPr>
                <p:cNvPr id="14" name="橢圓 13">
                  <a:extLst>
                    <a:ext uri="{FF2B5EF4-FFF2-40B4-BE49-F238E27FC236}">
                      <a16:creationId xmlns:a16="http://schemas.microsoft.com/office/drawing/2014/main" id="{EDDA1141-18F4-97ED-C1CE-FF53C7C4B3FB}"/>
                    </a:ext>
                  </a:extLst>
                </p:cNvPr>
                <p:cNvSpPr/>
                <p:nvPr/>
              </p:nvSpPr>
              <p:spPr>
                <a:xfrm>
                  <a:off x="641210" y="3605476"/>
                  <a:ext cx="1008000" cy="1008000"/>
                </a:xfrm>
                <a:prstGeom prst="ellipse">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400" err="1">
                    <a:solidFill>
                      <a:schemeClr val="bg1"/>
                    </a:solidFill>
                  </a:endParaRPr>
                </a:p>
              </p:txBody>
            </p:sp>
            <p:pic>
              <p:nvPicPr>
                <p:cNvPr id="15" name="圖形 14" descr="時鐘">
                  <a:extLst>
                    <a:ext uri="{FF2B5EF4-FFF2-40B4-BE49-F238E27FC236}">
                      <a16:creationId xmlns:a16="http://schemas.microsoft.com/office/drawing/2014/main" id="{9DCB4C09-B51F-BE45-441A-6822416A3CE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1210" y="3785477"/>
                  <a:ext cx="648000" cy="648000"/>
                </a:xfrm>
                <a:prstGeom prst="rect">
                  <a:avLst/>
                </a:prstGeom>
              </p:spPr>
            </p:pic>
          </p:grpSp>
          <p:sp>
            <p:nvSpPr>
              <p:cNvPr id="12" name="文字方塊 11">
                <a:extLst>
                  <a:ext uri="{FF2B5EF4-FFF2-40B4-BE49-F238E27FC236}">
                    <a16:creationId xmlns:a16="http://schemas.microsoft.com/office/drawing/2014/main" id="{1E479459-A5F2-D997-CDAD-714EEFDF2CF7}"/>
                  </a:ext>
                </a:extLst>
              </p:cNvPr>
              <p:cNvSpPr txBox="1"/>
              <p:nvPr/>
            </p:nvSpPr>
            <p:spPr>
              <a:xfrm>
                <a:off x="1987744" y="5352767"/>
                <a:ext cx="1805261" cy="1008000"/>
              </a:xfrm>
              <a:prstGeom prst="rect">
                <a:avLst/>
              </a:prstGeom>
            </p:spPr>
            <p:txBody>
              <a:bodyPr vert="horz" lIns="0" tIns="0" rIns="0" bIns="0" rtlCol="0" anchor="ctr" anchorCtr="0">
                <a:noAutofit/>
              </a:bodyPr>
              <a:lstStyle>
                <a:defPPr>
                  <a:defRPr lang="en-US"/>
                </a:defPPr>
                <a:lvl1pPr>
                  <a:lnSpc>
                    <a:spcPct val="70000"/>
                  </a:lnSpc>
                  <a:spcBef>
                    <a:spcPct val="0"/>
                  </a:spcBef>
                  <a:buNone/>
                  <a:defRPr sz="8000">
                    <a:solidFill>
                      <a:srgbClr val="0091DA"/>
                    </a:solidFill>
                    <a:latin typeface="KPMG Extralight" panose="020B0303030202040204" pitchFamily="34" charset="0"/>
                    <a:ea typeface="+mj-ea"/>
                    <a:cs typeface="+mj-cs"/>
                  </a:defRPr>
                </a:lvl1pPr>
              </a:lstStyle>
              <a:p>
                <a:r>
                  <a:rPr lang="en-US" altLang="zh-TW" sz="4400" dirty="0">
                    <a:solidFill>
                      <a:srgbClr val="1E49E2"/>
                    </a:solidFill>
                    <a:latin typeface="KPMG Bold" panose="020B0803030202040204" pitchFamily="34" charset="0"/>
                  </a:rPr>
                  <a:t>202,586</a:t>
                </a:r>
                <a:endParaRPr lang="zh-TW" altLang="en-US" sz="4400" dirty="0">
                  <a:solidFill>
                    <a:srgbClr val="1E49E2"/>
                  </a:solidFill>
                  <a:latin typeface="KPMG Bold" panose="020B0803030202040204" pitchFamily="34" charset="0"/>
                </a:endParaRPr>
              </a:p>
            </p:txBody>
          </p:sp>
          <p:sp>
            <p:nvSpPr>
              <p:cNvPr id="13" name="文字方塊 12">
                <a:extLst>
                  <a:ext uri="{FF2B5EF4-FFF2-40B4-BE49-F238E27FC236}">
                    <a16:creationId xmlns:a16="http://schemas.microsoft.com/office/drawing/2014/main" id="{90356822-5EC3-C0B8-0253-3505688582A7}"/>
                  </a:ext>
                </a:extLst>
              </p:cNvPr>
              <p:cNvSpPr txBox="1"/>
              <p:nvPr/>
            </p:nvSpPr>
            <p:spPr>
              <a:xfrm>
                <a:off x="3737379" y="5636943"/>
                <a:ext cx="784479" cy="235392"/>
              </a:xfrm>
              <a:prstGeom prst="rect">
                <a:avLst/>
              </a:prstGeom>
            </p:spPr>
            <p:txBody>
              <a:bodyPr vert="horz" lIns="0" tIns="0" rIns="0" bIns="0" rtlCol="0" anchor="t" anchorCtr="0">
                <a:noAutofit/>
              </a:bodyPr>
              <a:lstStyle>
                <a:defPPr>
                  <a:defRPr lang="en-US"/>
                </a:defPPr>
                <a:lvl1pPr>
                  <a:lnSpc>
                    <a:spcPct val="100000"/>
                  </a:lnSpc>
                  <a:spcBef>
                    <a:spcPct val="0"/>
                  </a:spcBef>
                  <a:buNone/>
                  <a:defRPr sz="1600">
                    <a:solidFill>
                      <a:srgbClr val="6D2077"/>
                    </a:solidFill>
                    <a:latin typeface="Arial"/>
                    <a:ea typeface="+mj-ea"/>
                    <a:cs typeface="+mj-cs"/>
                  </a:defRPr>
                </a:lvl1pPr>
              </a:lstStyle>
              <a:p>
                <a:r>
                  <a:rPr lang="zh-TW" altLang="en-US" b="1">
                    <a:solidFill>
                      <a:srgbClr val="1E49E2"/>
                    </a:solidFill>
                  </a:rPr>
                  <a:t>服務時數</a:t>
                </a:r>
                <a:endParaRPr lang="en-US" altLang="zh-TW" b="1">
                  <a:solidFill>
                    <a:srgbClr val="1E49E2"/>
                  </a:solidFill>
                </a:endParaRPr>
              </a:p>
            </p:txBody>
          </p:sp>
        </p:grpSp>
      </p:grpSp>
      <p:grpSp>
        <p:nvGrpSpPr>
          <p:cNvPr id="26" name="群組 25">
            <a:extLst>
              <a:ext uri="{FF2B5EF4-FFF2-40B4-BE49-F238E27FC236}">
                <a16:creationId xmlns:a16="http://schemas.microsoft.com/office/drawing/2014/main" id="{B9C8684F-9851-EA30-A79E-00920B3E80DD}"/>
              </a:ext>
            </a:extLst>
          </p:cNvPr>
          <p:cNvGrpSpPr/>
          <p:nvPr/>
        </p:nvGrpSpPr>
        <p:grpSpPr>
          <a:xfrm>
            <a:off x="6730679" y="1561655"/>
            <a:ext cx="4622276" cy="4516167"/>
            <a:chOff x="5032376" y="1745396"/>
            <a:chExt cx="3001029" cy="3918358"/>
          </a:xfrm>
        </p:grpSpPr>
        <p:sp>
          <p:nvSpPr>
            <p:cNvPr id="27" name="矩形 26">
              <a:extLst>
                <a:ext uri="{FF2B5EF4-FFF2-40B4-BE49-F238E27FC236}">
                  <a16:creationId xmlns:a16="http://schemas.microsoft.com/office/drawing/2014/main" id="{C398195F-30BC-80CF-1B25-04E72A2B4658}"/>
                </a:ext>
              </a:extLst>
            </p:cNvPr>
            <p:cNvSpPr/>
            <p:nvPr/>
          </p:nvSpPr>
          <p:spPr>
            <a:xfrm>
              <a:off x="5141934" y="1879430"/>
              <a:ext cx="1152000" cy="1152000"/>
            </a:xfrm>
            <a:prstGeom prst="rect">
              <a:avLst/>
            </a:prstGeom>
            <a:solidFill>
              <a:srgbClr val="470A68"/>
            </a:solidFill>
          </p:spPr>
          <p:txBody>
            <a:bodyPr wrap="square" lIns="180000" tIns="180000" rIns="180000" bIns="180000" anchor="ctr">
              <a:noAutofit/>
            </a:bodyPr>
            <a:lstStyle/>
            <a:p>
              <a:pPr algn="ctr"/>
              <a:r>
                <a:rPr lang="zh-TW" altLang="en-US" sz="1600" b="1">
                  <a:solidFill>
                    <a:schemeClr val="bg1"/>
                  </a:solidFill>
                </a:rPr>
                <a:t>企業</a:t>
              </a:r>
              <a:endParaRPr lang="en-US" altLang="zh-TW" sz="1600" b="1">
                <a:solidFill>
                  <a:schemeClr val="bg1"/>
                </a:solidFill>
              </a:endParaRPr>
            </a:p>
            <a:p>
              <a:pPr algn="ctr"/>
              <a:r>
                <a:rPr lang="zh-TW" altLang="en-US" sz="1600" b="1">
                  <a:solidFill>
                    <a:schemeClr val="bg1"/>
                  </a:solidFill>
                </a:rPr>
                <a:t>志工日</a:t>
              </a:r>
              <a:endParaRPr lang="zh-TW" altLang="en-US" sz="1600" b="1">
                <a:solidFill>
                  <a:schemeClr val="bg1"/>
                </a:solidFill>
                <a:latin typeface="Univers for KPMG"/>
                <a:cs typeface="Univers for KPMG"/>
              </a:endParaRPr>
            </a:p>
          </p:txBody>
        </p:sp>
        <p:sp>
          <p:nvSpPr>
            <p:cNvPr id="28" name="矩形 27">
              <a:extLst>
                <a:ext uri="{FF2B5EF4-FFF2-40B4-BE49-F238E27FC236}">
                  <a16:creationId xmlns:a16="http://schemas.microsoft.com/office/drawing/2014/main" id="{8BA8A901-0AF4-478D-E7B9-5C8F1B998120}"/>
                </a:ext>
              </a:extLst>
            </p:cNvPr>
            <p:cNvSpPr/>
            <p:nvPr/>
          </p:nvSpPr>
          <p:spPr>
            <a:xfrm>
              <a:off x="6735735" y="1745396"/>
              <a:ext cx="1152000" cy="1152000"/>
            </a:xfrm>
            <a:prstGeom prst="rect">
              <a:avLst/>
            </a:prstGeom>
            <a:solidFill>
              <a:srgbClr val="FD349C"/>
            </a:solidFill>
          </p:spPr>
          <p:txBody>
            <a:bodyPr wrap="square" lIns="108000" tIns="180000" rIns="108000" bIns="180000" anchor="ctr">
              <a:noAutofit/>
            </a:bodyPr>
            <a:lstStyle/>
            <a:p>
              <a:pPr algn="ctr"/>
              <a:r>
                <a:rPr lang="en-US" altLang="zh-TW" sz="1600" b="1">
                  <a:solidFill>
                    <a:schemeClr val="bg1"/>
                  </a:solidFill>
                </a:rPr>
                <a:t>KPMG</a:t>
              </a:r>
              <a:br>
                <a:rPr lang="en-US" altLang="zh-TW" sz="1600" b="1">
                  <a:solidFill>
                    <a:schemeClr val="bg1"/>
                  </a:solidFill>
                </a:rPr>
              </a:br>
              <a:r>
                <a:rPr lang="zh-TW" altLang="en-US" sz="1600" b="1">
                  <a:solidFill>
                    <a:schemeClr val="bg1"/>
                  </a:solidFill>
                </a:rPr>
                <a:t>獎助學金</a:t>
              </a:r>
            </a:p>
          </p:txBody>
        </p:sp>
        <p:sp>
          <p:nvSpPr>
            <p:cNvPr id="29" name="矩形 28">
              <a:extLst>
                <a:ext uri="{FF2B5EF4-FFF2-40B4-BE49-F238E27FC236}">
                  <a16:creationId xmlns:a16="http://schemas.microsoft.com/office/drawing/2014/main" id="{5A416644-DB10-4935-D600-7409EF0D9A33}"/>
                </a:ext>
              </a:extLst>
            </p:cNvPr>
            <p:cNvSpPr/>
            <p:nvPr/>
          </p:nvSpPr>
          <p:spPr>
            <a:xfrm>
              <a:off x="5032376" y="3226176"/>
              <a:ext cx="1152000" cy="1152000"/>
            </a:xfrm>
            <a:prstGeom prst="rect">
              <a:avLst/>
            </a:prstGeom>
            <a:solidFill>
              <a:srgbClr val="B497FF"/>
            </a:solidFill>
          </p:spPr>
          <p:txBody>
            <a:bodyPr wrap="square" lIns="180000" tIns="180000" rIns="180000" bIns="180000" anchor="ctr">
              <a:noAutofit/>
            </a:bodyPr>
            <a:lstStyle/>
            <a:p>
              <a:pPr algn="ctr"/>
              <a:r>
                <a:rPr lang="zh-TW" altLang="en-US" sz="1600" b="1">
                  <a:solidFill>
                    <a:schemeClr val="bg1"/>
                  </a:solidFill>
                </a:rPr>
                <a:t>公益</a:t>
              </a:r>
              <a:endParaRPr lang="en-US" altLang="zh-TW" sz="1600" b="1">
                <a:solidFill>
                  <a:schemeClr val="bg1"/>
                </a:solidFill>
              </a:endParaRPr>
            </a:p>
            <a:p>
              <a:pPr algn="ctr"/>
              <a:r>
                <a:rPr lang="zh-TW" altLang="en-US" sz="1600" b="1">
                  <a:solidFill>
                    <a:schemeClr val="bg1"/>
                  </a:solidFill>
                </a:rPr>
                <a:t>資訊平台</a:t>
              </a:r>
              <a:endParaRPr lang="zh-TW" altLang="en-US" sz="1600" b="1">
                <a:solidFill>
                  <a:schemeClr val="bg1"/>
                </a:solidFill>
                <a:latin typeface="Univers for KPMG"/>
                <a:cs typeface="Univers for KPMG"/>
              </a:endParaRPr>
            </a:p>
          </p:txBody>
        </p:sp>
        <p:sp>
          <p:nvSpPr>
            <p:cNvPr id="30" name="矩形 29">
              <a:extLst>
                <a:ext uri="{FF2B5EF4-FFF2-40B4-BE49-F238E27FC236}">
                  <a16:creationId xmlns:a16="http://schemas.microsoft.com/office/drawing/2014/main" id="{69A8D7B6-2E29-7CB3-5CCC-D3530C66D75D}"/>
                </a:ext>
              </a:extLst>
            </p:cNvPr>
            <p:cNvSpPr/>
            <p:nvPr/>
          </p:nvSpPr>
          <p:spPr>
            <a:xfrm>
              <a:off x="6000158" y="2607810"/>
              <a:ext cx="1152000" cy="1152000"/>
            </a:xfrm>
            <a:prstGeom prst="rect">
              <a:avLst/>
            </a:prstGeom>
            <a:solidFill>
              <a:srgbClr val="1E49E2"/>
            </a:solidFill>
          </p:spPr>
          <p:txBody>
            <a:bodyPr wrap="square" lIns="180000" tIns="180000" rIns="180000" bIns="180000" anchor="ctr">
              <a:noAutofit/>
            </a:bodyPr>
            <a:lstStyle/>
            <a:p>
              <a:pPr algn="ctr"/>
              <a:r>
                <a:rPr lang="en-US" altLang="zh-TW" sz="1600" b="1">
                  <a:solidFill>
                    <a:schemeClr val="bg1"/>
                  </a:solidFill>
                </a:rPr>
                <a:t>KPMG</a:t>
              </a:r>
            </a:p>
            <a:p>
              <a:pPr algn="ctr"/>
              <a:r>
                <a:rPr lang="zh-TW" altLang="en-US" sz="1600" b="1">
                  <a:solidFill>
                    <a:schemeClr val="bg1"/>
                  </a:solidFill>
                </a:rPr>
                <a:t>慈善月</a:t>
              </a:r>
              <a:endParaRPr lang="zh-TW" altLang="en-US" sz="1600" b="1">
                <a:solidFill>
                  <a:schemeClr val="bg1"/>
                </a:solidFill>
                <a:latin typeface="Univers for KPMG"/>
                <a:cs typeface="Univers for KPMG"/>
              </a:endParaRPr>
            </a:p>
          </p:txBody>
        </p:sp>
        <p:sp>
          <p:nvSpPr>
            <p:cNvPr id="31" name="矩形 30">
              <a:extLst>
                <a:ext uri="{FF2B5EF4-FFF2-40B4-BE49-F238E27FC236}">
                  <a16:creationId xmlns:a16="http://schemas.microsoft.com/office/drawing/2014/main" id="{B93ECA85-14F5-839C-BEAD-96E1DEC2D592}"/>
                </a:ext>
              </a:extLst>
            </p:cNvPr>
            <p:cNvSpPr/>
            <p:nvPr/>
          </p:nvSpPr>
          <p:spPr>
            <a:xfrm>
              <a:off x="5457078" y="4176008"/>
              <a:ext cx="1152000" cy="1152000"/>
            </a:xfrm>
            <a:prstGeom prst="rect">
              <a:avLst/>
            </a:prstGeom>
            <a:solidFill>
              <a:srgbClr val="7213EA"/>
            </a:solidFill>
          </p:spPr>
          <p:txBody>
            <a:bodyPr wrap="square" lIns="180000" tIns="180000" rIns="180000" bIns="180000" anchor="ctr">
              <a:noAutofit/>
            </a:bodyPr>
            <a:lstStyle/>
            <a:p>
              <a:pPr algn="ctr"/>
              <a:r>
                <a:rPr lang="zh-TW" altLang="en-US" sz="1600" b="1">
                  <a:solidFill>
                    <a:schemeClr val="bg1"/>
                  </a:solidFill>
                </a:rPr>
                <a:t>社會企業</a:t>
              </a:r>
              <a:endParaRPr lang="zh-TW" altLang="en-US" sz="1600" b="1">
                <a:solidFill>
                  <a:schemeClr val="bg1"/>
                </a:solidFill>
                <a:latin typeface="Univers for KPMG"/>
                <a:cs typeface="Univers for KPMG"/>
              </a:endParaRPr>
            </a:p>
          </p:txBody>
        </p:sp>
        <p:sp>
          <p:nvSpPr>
            <p:cNvPr id="32" name="矩形 31">
              <a:extLst>
                <a:ext uri="{FF2B5EF4-FFF2-40B4-BE49-F238E27FC236}">
                  <a16:creationId xmlns:a16="http://schemas.microsoft.com/office/drawing/2014/main" id="{CD48C277-D688-53B2-CCAD-CE559144A529}"/>
                </a:ext>
              </a:extLst>
            </p:cNvPr>
            <p:cNvSpPr/>
            <p:nvPr/>
          </p:nvSpPr>
          <p:spPr>
            <a:xfrm>
              <a:off x="6492413" y="4511754"/>
              <a:ext cx="1152000" cy="1152000"/>
            </a:xfrm>
            <a:prstGeom prst="rect">
              <a:avLst/>
            </a:prstGeom>
            <a:solidFill>
              <a:srgbClr val="00B8F5"/>
            </a:solidFill>
          </p:spPr>
          <p:txBody>
            <a:bodyPr wrap="square" lIns="144000" tIns="180000" rIns="144000" bIns="180000" anchor="ctr">
              <a:noAutofit/>
            </a:bodyPr>
            <a:lstStyle/>
            <a:p>
              <a:pPr algn="ctr"/>
              <a:r>
                <a:rPr lang="zh-TW" altLang="en-US" sz="1600" b="1">
                  <a:solidFill>
                    <a:schemeClr val="bg1"/>
                  </a:solidFill>
                </a:rPr>
                <a:t>永續發展</a:t>
              </a:r>
              <a:endParaRPr lang="zh-TW" altLang="en-US" sz="1600" b="1">
                <a:solidFill>
                  <a:schemeClr val="bg1"/>
                </a:solidFill>
                <a:latin typeface="Univers for KPMG"/>
                <a:cs typeface="Univers for KPMG"/>
              </a:endParaRPr>
            </a:p>
          </p:txBody>
        </p:sp>
        <p:sp>
          <p:nvSpPr>
            <p:cNvPr id="33" name="矩形 32">
              <a:extLst>
                <a:ext uri="{FF2B5EF4-FFF2-40B4-BE49-F238E27FC236}">
                  <a16:creationId xmlns:a16="http://schemas.microsoft.com/office/drawing/2014/main" id="{3CF570A4-D162-1D86-F5C4-A52221F2B911}"/>
                </a:ext>
              </a:extLst>
            </p:cNvPr>
            <p:cNvSpPr/>
            <p:nvPr/>
          </p:nvSpPr>
          <p:spPr>
            <a:xfrm>
              <a:off x="6881405" y="3492869"/>
              <a:ext cx="1152000" cy="1152000"/>
            </a:xfrm>
            <a:prstGeom prst="rect">
              <a:avLst/>
            </a:prstGeom>
            <a:solidFill>
              <a:srgbClr val="00338D"/>
            </a:solidFill>
          </p:spPr>
          <p:txBody>
            <a:bodyPr wrap="square" lIns="180000" tIns="180000" rIns="180000" bIns="180000" anchor="ctr">
              <a:noAutofit/>
            </a:bodyPr>
            <a:lstStyle/>
            <a:p>
              <a:pPr algn="ctr"/>
              <a:r>
                <a:rPr lang="en-US" altLang="zh-TW" sz="1600" b="1">
                  <a:solidFill>
                    <a:schemeClr val="bg1"/>
                  </a:solidFill>
                </a:rPr>
                <a:t>KPMG</a:t>
              </a:r>
            </a:p>
            <a:p>
              <a:pPr algn="ctr"/>
              <a:r>
                <a:rPr lang="zh-TW" altLang="en-US" sz="1600" b="1">
                  <a:solidFill>
                    <a:schemeClr val="bg1"/>
                  </a:solidFill>
                </a:rPr>
                <a:t>志工隊</a:t>
              </a:r>
            </a:p>
          </p:txBody>
        </p:sp>
      </p:grpSp>
      <p:sp>
        <p:nvSpPr>
          <p:cNvPr id="34" name="矩形 33">
            <a:extLst>
              <a:ext uri="{FF2B5EF4-FFF2-40B4-BE49-F238E27FC236}">
                <a16:creationId xmlns:a16="http://schemas.microsoft.com/office/drawing/2014/main" id="{B1B72926-5AB9-66BE-5686-33656D63CE1B}"/>
              </a:ext>
            </a:extLst>
          </p:cNvPr>
          <p:cNvSpPr/>
          <p:nvPr/>
        </p:nvSpPr>
        <p:spPr>
          <a:xfrm>
            <a:off x="1137887" y="1574668"/>
            <a:ext cx="5449504" cy="492443"/>
          </a:xfrm>
          <a:prstGeom prst="rect">
            <a:avLst/>
          </a:prstGeom>
        </p:spPr>
        <p:txBody>
          <a:bodyPr wrap="square" lIns="0" tIns="0" rIns="0" bIns="0">
            <a:spAutoFit/>
          </a:bodyPr>
          <a:lstStyle/>
          <a:p>
            <a:r>
              <a:rPr lang="zh-TW" altLang="en-US" sz="1600" b="1">
                <a:solidFill>
                  <a:srgbClr val="00338D"/>
                </a:solidFill>
              </a:rPr>
              <a:t>身為注重企業社會責任的一員，</a:t>
            </a:r>
            <a:r>
              <a:rPr lang="en-US" altLang="zh-TW" sz="1600" b="1">
                <a:solidFill>
                  <a:srgbClr val="00338D"/>
                </a:solidFill>
              </a:rPr>
              <a:t> KPMG</a:t>
            </a:r>
            <a:r>
              <a:rPr lang="zh-TW" altLang="en-US" sz="800" b="1">
                <a:solidFill>
                  <a:srgbClr val="00338D"/>
                </a:solidFill>
              </a:rPr>
              <a:t> </a:t>
            </a:r>
            <a:r>
              <a:rPr lang="zh-TW" altLang="en-US" sz="1600" b="1">
                <a:solidFill>
                  <a:srgbClr val="00338D"/>
                </a:solidFill>
              </a:rPr>
              <a:t>安侯建業成立志工隊，協助有需要的族群及社區，為社會盡一份力。</a:t>
            </a:r>
            <a:endParaRPr lang="en-US" altLang="zh-TW" sz="1600" b="1">
              <a:solidFill>
                <a:srgbClr val="00338D"/>
              </a:solidFill>
            </a:endParaRPr>
          </a:p>
        </p:txBody>
      </p:sp>
      <p:sp>
        <p:nvSpPr>
          <p:cNvPr id="36" name="標題 3">
            <a:extLst>
              <a:ext uri="{FF2B5EF4-FFF2-40B4-BE49-F238E27FC236}">
                <a16:creationId xmlns:a16="http://schemas.microsoft.com/office/drawing/2014/main" id="{8E16D7E8-CB08-BCD5-39B4-D8F0DDA50B42}"/>
              </a:ext>
            </a:extLst>
          </p:cNvPr>
          <p:cNvSpPr txBox="1">
            <a:spLocks/>
          </p:cNvSpPr>
          <p:nvPr/>
        </p:nvSpPr>
        <p:spPr>
          <a:xfrm>
            <a:off x="4816971" y="5977706"/>
            <a:ext cx="2862857" cy="338906"/>
          </a:xfrm>
          <a:prstGeom prst="rect">
            <a:avLst/>
          </a:prstGeom>
        </p:spPr>
        <p:txBody>
          <a:bodyPr vert="horz" lIns="0" tIns="0" rIns="0" bIns="0" rtlCol="0" anchor="ctr" anchorCtr="0">
            <a:noAutofit/>
          </a:bodyPr>
          <a:lstStyle>
            <a:lvl1pPr algn="l" defTabSz="914400" rtl="0" eaLnBrk="1" latinLnBrk="0" hangingPunct="1">
              <a:lnSpc>
                <a:spcPct val="70000"/>
              </a:lnSpc>
              <a:spcBef>
                <a:spcPct val="0"/>
              </a:spcBef>
              <a:buNone/>
              <a:defRPr sz="3600" kern="1200">
                <a:solidFill>
                  <a:schemeClr val="tx2"/>
                </a:solidFill>
                <a:latin typeface="+mj-lt"/>
                <a:ea typeface="+mj-ea"/>
                <a:cs typeface="+mj-cs"/>
              </a:defRPr>
            </a:lvl1pPr>
          </a:lstStyle>
          <a:p>
            <a:r>
              <a:rPr lang="en-US" altLang="zh-TW" sz="1200" b="1">
                <a:solidFill>
                  <a:schemeClr val="bg1">
                    <a:lumMod val="50000"/>
                  </a:schemeClr>
                </a:solidFill>
                <a:latin typeface="Arial" panose="020B0604020202020204" pitchFamily="34" charset="0"/>
                <a:cs typeface="Arial" panose="020B0604020202020204" pitchFamily="34" charset="0"/>
              </a:rPr>
              <a:t>*all statistic calculated from 2007-2024</a:t>
            </a:r>
          </a:p>
        </p:txBody>
      </p:sp>
    </p:spTree>
    <p:extLst>
      <p:ext uri="{BB962C8B-B14F-4D97-AF65-F5344CB8AC3E}">
        <p14:creationId xmlns:p14="http://schemas.microsoft.com/office/powerpoint/2010/main" val="3543947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標題 3">
            <a:extLst>
              <a:ext uri="{FF2B5EF4-FFF2-40B4-BE49-F238E27FC236}">
                <a16:creationId xmlns:a16="http://schemas.microsoft.com/office/drawing/2014/main" id="{3693017A-9088-F1AE-A48D-D4EAE6C11D0A}"/>
              </a:ext>
            </a:extLst>
          </p:cNvPr>
          <p:cNvSpPr txBox="1">
            <a:spLocks/>
          </p:cNvSpPr>
          <p:nvPr/>
        </p:nvSpPr>
        <p:spPr>
          <a:xfrm>
            <a:off x="954420" y="390614"/>
            <a:ext cx="9538600" cy="128939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nSpc>
                <a:spcPct val="95000"/>
              </a:lnSpc>
            </a:pPr>
            <a:r>
              <a:rPr lang="en-US" altLang="zh-TW"/>
              <a:t>2024 KPMG</a:t>
            </a:r>
            <a:r>
              <a:rPr lang="en-US" altLang="zh-TW" sz="1200"/>
              <a:t> </a:t>
            </a:r>
            <a:r>
              <a:rPr lang="zh-TW" altLang="en-US"/>
              <a:t>安侯建業榮獲</a:t>
            </a:r>
            <a:br>
              <a:rPr lang="zh-TW" altLang="en-US"/>
            </a:br>
            <a:r>
              <a:rPr lang="en-US" altLang="zh-TW"/>
              <a:t>104</a:t>
            </a:r>
            <a:r>
              <a:rPr lang="zh-TW" altLang="en-US"/>
              <a:t>人力銀行最佳雇主品牌獎</a:t>
            </a:r>
          </a:p>
        </p:txBody>
      </p:sp>
      <p:sp>
        <p:nvSpPr>
          <p:cNvPr id="9" name="文字方塊 6">
            <a:extLst>
              <a:ext uri="{FF2B5EF4-FFF2-40B4-BE49-F238E27FC236}">
                <a16:creationId xmlns:a16="http://schemas.microsoft.com/office/drawing/2014/main" id="{DF280EBF-74AF-0936-38E6-7B82EE4E7A4F}"/>
              </a:ext>
            </a:extLst>
          </p:cNvPr>
          <p:cNvSpPr txBox="1"/>
          <p:nvPr/>
        </p:nvSpPr>
        <p:spPr>
          <a:xfrm rot="5400000">
            <a:off x="8159240" y="2790805"/>
            <a:ext cx="5917399" cy="984885"/>
          </a:xfrm>
          <a:prstGeom prst="rect">
            <a:avLst/>
          </a:prstGeom>
          <a:noFill/>
        </p:spPr>
        <p:txBody>
          <a:bodyPr wrap="square" rtlCol="0">
            <a:spAutoFit/>
          </a:bodyPr>
          <a:lstStyle/>
          <a:p>
            <a:r>
              <a:rPr lang="en-US" altLang="zh-TW" sz="5800" b="1" kern="1600">
                <a:solidFill>
                  <a:schemeClr val="accent5">
                    <a:lumMod val="20000"/>
                    <a:lumOff val="80000"/>
                    <a:alpha val="80000"/>
                  </a:schemeClr>
                </a:solidFill>
                <a:latin typeface="KPMG Bold" panose="020B0803030202040204" pitchFamily="34" charset="0"/>
                <a:ea typeface="Noto Sans CJK JP" panose="020B0800000000000000" pitchFamily="34" charset="-128"/>
              </a:rPr>
              <a:t>104 Best Employer Awards </a:t>
            </a:r>
          </a:p>
        </p:txBody>
      </p:sp>
      <p:sp>
        <p:nvSpPr>
          <p:cNvPr id="15" name="TextBox 17">
            <a:extLst>
              <a:ext uri="{FF2B5EF4-FFF2-40B4-BE49-F238E27FC236}">
                <a16:creationId xmlns:a16="http://schemas.microsoft.com/office/drawing/2014/main" id="{E716B245-9373-8102-201F-86F78A0A6F9F}"/>
              </a:ext>
            </a:extLst>
          </p:cNvPr>
          <p:cNvSpPr txBox="1"/>
          <p:nvPr/>
        </p:nvSpPr>
        <p:spPr>
          <a:xfrm>
            <a:off x="901050" y="5687334"/>
            <a:ext cx="7597302" cy="584775"/>
          </a:xfrm>
          <a:prstGeom prst="rect">
            <a:avLst/>
          </a:prstGeom>
          <a:noFill/>
        </p:spPr>
        <p:txBody>
          <a:bodyPr wrap="square">
            <a:spAutoFit/>
          </a:bodyPr>
          <a:lstStyle/>
          <a:p>
            <a:r>
              <a:rPr lang="en-US" altLang="zh-TW" sz="3200" b="1" kern="1600">
                <a:solidFill>
                  <a:schemeClr val="bg1"/>
                </a:solidFill>
                <a:latin typeface="KPMG Bold" panose="020B0803030202040204" pitchFamily="34" charset="0"/>
                <a:ea typeface="Noto Sans CJK JP" panose="020B0800000000000000" pitchFamily="34" charset="-128"/>
              </a:rPr>
              <a:t>#KPMGTaiwan   #Together, For Better </a:t>
            </a:r>
            <a:endParaRPr lang="zh-TW" altLang="en-US" sz="3200" b="1" kern="1600">
              <a:solidFill>
                <a:schemeClr val="bg1"/>
              </a:solidFill>
              <a:latin typeface="KPMG Bold" panose="020B0803030202040204" pitchFamily="34" charset="0"/>
              <a:ea typeface="Noto Sans CJK JP" panose="020B0800000000000000" pitchFamily="34" charset="-128"/>
            </a:endParaRPr>
          </a:p>
        </p:txBody>
      </p:sp>
      <p:pic>
        <p:nvPicPr>
          <p:cNvPr id="4" name="Picture 12">
            <a:extLst>
              <a:ext uri="{FF2B5EF4-FFF2-40B4-BE49-F238E27FC236}">
                <a16:creationId xmlns:a16="http://schemas.microsoft.com/office/drawing/2014/main" id="{31B036B5-180E-FC3D-19BC-6D2163C29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27135">
            <a:off x="743716" y="1970086"/>
            <a:ext cx="5248779" cy="3260457"/>
          </a:xfrm>
          <a:prstGeom prst="rect">
            <a:avLst/>
          </a:prstGeom>
          <a:effectLst>
            <a:outerShdw blurRad="215900" dist="38100" dir="2700000" algn="tl" rotWithShape="0">
              <a:prstClr val="black">
                <a:alpha val="20000"/>
              </a:prstClr>
            </a:outerShdw>
          </a:effectLst>
        </p:spPr>
      </p:pic>
      <p:pic>
        <p:nvPicPr>
          <p:cNvPr id="5" name="Picture 10">
            <a:extLst>
              <a:ext uri="{FF2B5EF4-FFF2-40B4-BE49-F238E27FC236}">
                <a16:creationId xmlns:a16="http://schemas.microsoft.com/office/drawing/2014/main" id="{3BFCCB70-73DE-697C-D17C-A4D1FDFBDC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123">
            <a:off x="5402286" y="2367886"/>
            <a:ext cx="4940932" cy="3204766"/>
          </a:xfrm>
          <a:prstGeom prst="rect">
            <a:avLst/>
          </a:prstGeom>
          <a:effectLst>
            <a:outerShdw blurRad="215900" dist="38100" dir="2700000" algn="tl" rotWithShape="0">
              <a:prstClr val="black">
                <a:alpha val="20000"/>
              </a:prstClr>
            </a:outerShdw>
          </a:effectLst>
        </p:spPr>
      </p:pic>
      <p:sp>
        <p:nvSpPr>
          <p:cNvPr id="11" name="文字方塊 10">
            <a:extLst>
              <a:ext uri="{FF2B5EF4-FFF2-40B4-BE49-F238E27FC236}">
                <a16:creationId xmlns:a16="http://schemas.microsoft.com/office/drawing/2014/main" id="{7188FDDF-EED0-6B42-612D-5F3DBCFB37F6}"/>
              </a:ext>
            </a:extLst>
          </p:cNvPr>
          <p:cNvSpPr txBox="1"/>
          <p:nvPr/>
        </p:nvSpPr>
        <p:spPr>
          <a:xfrm>
            <a:off x="3048000" y="3229094"/>
            <a:ext cx="6096000" cy="369332"/>
          </a:xfrm>
          <a:prstGeom prst="rect">
            <a:avLst/>
          </a:prstGeom>
          <a:noFill/>
        </p:spPr>
        <p:txBody>
          <a:bodyPr wrap="square">
            <a:spAutoFit/>
          </a:bodyPr>
          <a:lstStyle/>
          <a:p>
            <a:r>
              <a:rPr lang="zh-TW" altLang="en-US"/>
              <a:t>多工作環境</a:t>
            </a:r>
          </a:p>
        </p:txBody>
      </p:sp>
    </p:spTree>
    <p:extLst>
      <p:ext uri="{BB962C8B-B14F-4D97-AF65-F5344CB8AC3E}">
        <p14:creationId xmlns:p14="http://schemas.microsoft.com/office/powerpoint/2010/main" val="396440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20000" r="-59000" b="-55000"/>
          </a:stretch>
        </a:blipFill>
        <a:effectLst/>
      </p:bgPr>
    </p:bg>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2724550-C78A-4DC3-9E38-02749431DA5A}"/>
              </a:ext>
            </a:extLst>
          </p:cNvPr>
          <p:cNvSpPr>
            <a:spLocks noGrp="1"/>
          </p:cNvSpPr>
          <p:nvPr>
            <p:ph type="body" sz="quarter" idx="14"/>
          </p:nvPr>
        </p:nvSpPr>
        <p:spPr>
          <a:xfrm>
            <a:off x="1289860" y="2097955"/>
            <a:ext cx="6192000" cy="590931"/>
          </a:xfrm>
        </p:spPr>
        <p:txBody>
          <a:bodyPr/>
          <a:lstStyle/>
          <a:p>
            <a:r>
              <a:rPr lang="zh-TW" altLang="en-US" sz="4800">
                <a:latin typeface="+mj-lt"/>
              </a:rPr>
              <a:t>實習計劃</a:t>
            </a:r>
            <a:endParaRPr lang="en-US" altLang="zh-TW" sz="4800">
              <a:latin typeface="+mj-lt"/>
              <a:cs typeface="Arial" panose="020B0604020202020204" pitchFamily="34" charset="0"/>
            </a:endParaRPr>
          </a:p>
        </p:txBody>
      </p:sp>
      <p:graphicFrame>
        <p:nvGraphicFramePr>
          <p:cNvPr id="7" name="Table 24">
            <a:extLst>
              <a:ext uri="{FF2B5EF4-FFF2-40B4-BE49-F238E27FC236}">
                <a16:creationId xmlns:a16="http://schemas.microsoft.com/office/drawing/2014/main" id="{02D6AACB-95B0-428A-A33C-676B818F95A9}"/>
              </a:ext>
            </a:extLst>
          </p:cNvPr>
          <p:cNvGraphicFramePr>
            <a:graphicFrameLocks/>
          </p:cNvGraphicFramePr>
          <p:nvPr>
            <p:extLst>
              <p:ext uri="{D42A27DB-BD31-4B8C-83A1-F6EECF244321}">
                <p14:modId xmlns:p14="http://schemas.microsoft.com/office/powerpoint/2010/main" val="3791392787"/>
              </p:ext>
            </p:extLst>
          </p:nvPr>
        </p:nvGraphicFramePr>
        <p:xfrm>
          <a:off x="1324417" y="3320456"/>
          <a:ext cx="6208317" cy="2173388"/>
        </p:xfrm>
        <a:graphic>
          <a:graphicData uri="http://schemas.openxmlformats.org/drawingml/2006/table">
            <a:tbl>
              <a:tblPr firstRow="1" bandRow="1"/>
              <a:tblGrid>
                <a:gridCol w="612000">
                  <a:extLst>
                    <a:ext uri="{9D8B030D-6E8A-4147-A177-3AD203B41FA5}">
                      <a16:colId xmlns:a16="http://schemas.microsoft.com/office/drawing/2014/main" val="1857791330"/>
                    </a:ext>
                  </a:extLst>
                </a:gridCol>
                <a:gridCol w="5112000">
                  <a:extLst>
                    <a:ext uri="{9D8B030D-6E8A-4147-A177-3AD203B41FA5}">
                      <a16:colId xmlns:a16="http://schemas.microsoft.com/office/drawing/2014/main" val="620299569"/>
                    </a:ext>
                  </a:extLst>
                </a:gridCol>
                <a:gridCol w="484317">
                  <a:extLst>
                    <a:ext uri="{9D8B030D-6E8A-4147-A177-3AD203B41FA5}">
                      <a16:colId xmlns:a16="http://schemas.microsoft.com/office/drawing/2014/main" val="1172101712"/>
                    </a:ext>
                  </a:extLst>
                </a:gridCol>
              </a:tblGrid>
              <a:tr h="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70000"/>
                        </a:lnSpc>
                      </a:pPr>
                      <a:r>
                        <a:rPr lang="en-GB" sz="3200" b="1">
                          <a:solidFill>
                            <a:srgbClr val="00338D"/>
                          </a:solidFill>
                          <a:latin typeface="KPMG Bold" panose="020B0803030202040204" pitchFamily="34" charset="0"/>
                        </a:rPr>
                        <a:t>01</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Arial"/>
                          <a:ea typeface="+mn-ea"/>
                          <a:cs typeface="+mn-cs"/>
                        </a:rPr>
                        <a:t>數位安全顧問：服務項目及資安實驗室介紹</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9216587"/>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02</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Arial"/>
                          <a:ea typeface="+mn-ea"/>
                          <a:cs typeface="+mn-cs"/>
                        </a:rPr>
                        <a:t>數位安全顧問：</a:t>
                      </a:r>
                      <a:r>
                        <a:rPr lang="zh-TW" altLang="en-US" sz="1800" b="0" kern="1200">
                          <a:solidFill>
                            <a:srgbClr val="00338D"/>
                          </a:solidFill>
                          <a:latin typeface="Arial"/>
                          <a:ea typeface="+mn-ea"/>
                          <a:cs typeface="+mn-cs"/>
                        </a:rPr>
                        <a:t>實習申請資格及工作內容說明</a:t>
                      </a:r>
                      <a:endParaRPr lang="en-GB" altLang="zh-TW" sz="1800" b="0" kern="1200">
                        <a:solidFill>
                          <a:srgbClr val="00338D"/>
                        </a:solidFill>
                        <a:latin typeface="Arial"/>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0955894"/>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03</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數位安全顧問：人員職涯發展規劃說明</a:t>
                      </a:r>
                      <a:endParaRPr kumimoji="0" lang="en-GB" sz="1800" b="0" i="0" u="none" strike="noStrike" kern="1200" cap="none" spc="0" normalizeH="0" baseline="0" noProof="0">
                        <a:ln>
                          <a:noFill/>
                        </a:ln>
                        <a:solidFill>
                          <a:srgbClr val="00338D"/>
                        </a:solidFill>
                        <a:effectLst/>
                        <a:uLnTx/>
                        <a:uFillTx/>
                        <a:latin typeface="+mj-lt"/>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045840"/>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04</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學長姐經驗分享</a:t>
                      </a:r>
                      <a:endParaRPr kumimoji="0" lang="en-GB" sz="1800" b="0" i="0" u="none" strike="noStrike" kern="1200" cap="none" spc="0" normalizeH="0" baseline="0" noProof="0">
                        <a:ln>
                          <a:noFill/>
                        </a:ln>
                        <a:solidFill>
                          <a:srgbClr val="00338D"/>
                        </a:solidFill>
                        <a:effectLst/>
                        <a:uLnTx/>
                        <a:uFillTx/>
                        <a:latin typeface="+mj-lt"/>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883214"/>
                  </a:ext>
                </a:extLst>
              </a:tr>
            </a:tbl>
          </a:graphicData>
        </a:graphic>
      </p:graphicFrame>
    </p:spTree>
    <p:extLst>
      <p:ext uri="{BB962C8B-B14F-4D97-AF65-F5344CB8AC3E}">
        <p14:creationId xmlns:p14="http://schemas.microsoft.com/office/powerpoint/2010/main" val="93074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931EBF-AD3D-4ADF-AC0E-18A490AC410B}"/>
              </a:ext>
            </a:extLst>
          </p:cNvPr>
          <p:cNvSpPr>
            <a:spLocks noGrp="1"/>
          </p:cNvSpPr>
          <p:nvPr>
            <p:ph type="body" sz="quarter" idx="14"/>
          </p:nvPr>
        </p:nvSpPr>
        <p:spPr/>
        <p:txBody>
          <a:bodyPr/>
          <a:lstStyle/>
          <a:p>
            <a:r>
              <a:rPr lang="zh-TW" altLang="en-US"/>
              <a:t>資安與隱私保護遵法及國際標準合規輔導</a:t>
            </a:r>
            <a:endParaRPr lang="en-GB"/>
          </a:p>
        </p:txBody>
      </p:sp>
      <p:sp>
        <p:nvSpPr>
          <p:cNvPr id="4" name="Text Placeholder 3">
            <a:extLst>
              <a:ext uri="{FF2B5EF4-FFF2-40B4-BE49-F238E27FC236}">
                <a16:creationId xmlns:a16="http://schemas.microsoft.com/office/drawing/2014/main" id="{7FD33E26-4865-4FD9-ADE3-48306CC6CB81}"/>
              </a:ext>
            </a:extLst>
          </p:cNvPr>
          <p:cNvSpPr>
            <a:spLocks noGrp="1"/>
          </p:cNvSpPr>
          <p:nvPr>
            <p:ph type="body" sz="quarter" idx="10"/>
          </p:nvPr>
        </p:nvSpPr>
        <p:spPr>
          <a:xfrm>
            <a:off x="1003200" y="1936713"/>
            <a:ext cx="2196000" cy="1327187"/>
          </a:xfrm>
        </p:spPr>
        <p:txBody>
          <a:bodyPr/>
          <a:lstStyle/>
          <a:p>
            <a:pPr>
              <a:lnSpc>
                <a:spcPct val="150000"/>
              </a:lnSpc>
            </a:pPr>
            <a:r>
              <a:rPr lang="zh-TW" altLang="en-US" b="0" i="0">
                <a:solidFill>
                  <a:schemeClr val="tx1"/>
                </a:solidFill>
                <a:effectLst/>
                <a:latin typeface="Open Sans" panose="020B0606030504020204" pitchFamily="34" charset="0"/>
              </a:rPr>
              <a:t>針對資安、個資相關國際法令及</a:t>
            </a:r>
            <a:r>
              <a:rPr lang="en-US" altLang="zh-TW" b="0" i="0">
                <a:solidFill>
                  <a:schemeClr val="tx1"/>
                </a:solidFill>
                <a:effectLst/>
                <a:latin typeface="Open Sans" panose="020B0606030504020204" pitchFamily="34" charset="0"/>
              </a:rPr>
              <a:t>ISO</a:t>
            </a:r>
            <a:r>
              <a:rPr lang="zh-TW" altLang="en-US" b="0" i="0">
                <a:solidFill>
                  <a:schemeClr val="tx1"/>
                </a:solidFill>
                <a:effectLst/>
                <a:latin typeface="Open Sans" panose="020B0606030504020204" pitchFamily="34" charset="0"/>
              </a:rPr>
              <a:t>標準提供合規建置服務</a:t>
            </a:r>
            <a:endParaRPr lang="en-GB">
              <a:solidFill>
                <a:schemeClr val="tx1"/>
              </a:solidFill>
            </a:endParaRPr>
          </a:p>
        </p:txBody>
      </p:sp>
      <p:sp>
        <p:nvSpPr>
          <p:cNvPr id="9" name="Text Placeholder 8">
            <a:extLst>
              <a:ext uri="{FF2B5EF4-FFF2-40B4-BE49-F238E27FC236}">
                <a16:creationId xmlns:a16="http://schemas.microsoft.com/office/drawing/2014/main" id="{F0BA4C08-E583-4C4A-9AE6-7B1F2532599F}"/>
              </a:ext>
            </a:extLst>
          </p:cNvPr>
          <p:cNvSpPr>
            <a:spLocks noGrp="1"/>
          </p:cNvSpPr>
          <p:nvPr>
            <p:ph type="body" sz="quarter" idx="15"/>
          </p:nvPr>
        </p:nvSpPr>
        <p:spPr/>
        <p:txBody>
          <a:bodyPr/>
          <a:lstStyle/>
          <a:p>
            <a:r>
              <a:rPr lang="zh-TW" altLang="en-US" b="1" i="0">
                <a:solidFill>
                  <a:srgbClr val="FFFFFF"/>
                </a:solidFill>
                <a:effectLst/>
                <a:latin typeface="Open Sans" panose="020B0606030504020204" pitchFamily="34" charset="0"/>
              </a:rPr>
              <a:t>資安技術檢測與弱點分析</a:t>
            </a:r>
            <a:endParaRPr lang="en-GB"/>
          </a:p>
        </p:txBody>
      </p:sp>
      <p:sp>
        <p:nvSpPr>
          <p:cNvPr id="5" name="Text Placeholder 4">
            <a:extLst>
              <a:ext uri="{FF2B5EF4-FFF2-40B4-BE49-F238E27FC236}">
                <a16:creationId xmlns:a16="http://schemas.microsoft.com/office/drawing/2014/main" id="{84DF992E-1844-4DBC-87D3-72B4DCABFA88}"/>
              </a:ext>
            </a:extLst>
          </p:cNvPr>
          <p:cNvSpPr>
            <a:spLocks noGrp="1"/>
          </p:cNvSpPr>
          <p:nvPr>
            <p:ph type="body" sz="quarter" idx="11"/>
          </p:nvPr>
        </p:nvSpPr>
        <p:spPr>
          <a:xfrm>
            <a:off x="3593775" y="1936713"/>
            <a:ext cx="2196000" cy="1327187"/>
          </a:xfrm>
        </p:spPr>
        <p:txBody>
          <a:bodyPr/>
          <a:lstStyle/>
          <a:p>
            <a:pPr>
              <a:lnSpc>
                <a:spcPct val="150000"/>
              </a:lnSpc>
            </a:pPr>
            <a:r>
              <a:rPr lang="zh-TW" altLang="en-US" b="0" i="0">
                <a:solidFill>
                  <a:schemeClr val="tx1"/>
                </a:solidFill>
                <a:effectLst/>
                <a:latin typeface="Open Sans" panose="020B0606030504020204" pitchFamily="34" charset="0"/>
              </a:rPr>
              <a:t>提供組織網路滲透測試、漏洞掃描分析與防護縱深檢視服務</a:t>
            </a:r>
            <a:endParaRPr lang="en-GB">
              <a:solidFill>
                <a:schemeClr val="tx1"/>
              </a:solidFill>
            </a:endParaRPr>
          </a:p>
        </p:txBody>
      </p:sp>
      <p:sp>
        <p:nvSpPr>
          <p:cNvPr id="10" name="Text Placeholder 9">
            <a:extLst>
              <a:ext uri="{FF2B5EF4-FFF2-40B4-BE49-F238E27FC236}">
                <a16:creationId xmlns:a16="http://schemas.microsoft.com/office/drawing/2014/main" id="{D9CD9309-5492-4976-8535-73DDDF644B64}"/>
              </a:ext>
            </a:extLst>
          </p:cNvPr>
          <p:cNvSpPr>
            <a:spLocks noGrp="1"/>
          </p:cNvSpPr>
          <p:nvPr>
            <p:ph type="body" sz="quarter" idx="16"/>
          </p:nvPr>
        </p:nvSpPr>
        <p:spPr/>
        <p:txBody>
          <a:bodyPr/>
          <a:lstStyle/>
          <a:p>
            <a:r>
              <a:rPr lang="zh-TW" altLang="en-US" b="1" i="0">
                <a:solidFill>
                  <a:srgbClr val="FFFFFF"/>
                </a:solidFill>
                <a:effectLst/>
                <a:latin typeface="Open Sans" panose="020B0606030504020204" pitchFamily="34" charset="0"/>
              </a:rPr>
              <a:t>金融產業安全遵循及應用</a:t>
            </a:r>
            <a:endParaRPr lang="en-GB"/>
          </a:p>
        </p:txBody>
      </p:sp>
      <p:sp>
        <p:nvSpPr>
          <p:cNvPr id="6" name="Text Placeholder 5">
            <a:extLst>
              <a:ext uri="{FF2B5EF4-FFF2-40B4-BE49-F238E27FC236}">
                <a16:creationId xmlns:a16="http://schemas.microsoft.com/office/drawing/2014/main" id="{BC3D2D6A-8DC0-45E4-A421-C0342F771401}"/>
              </a:ext>
            </a:extLst>
          </p:cNvPr>
          <p:cNvSpPr>
            <a:spLocks noGrp="1"/>
          </p:cNvSpPr>
          <p:nvPr>
            <p:ph type="body" sz="quarter" idx="12"/>
          </p:nvPr>
        </p:nvSpPr>
        <p:spPr>
          <a:xfrm>
            <a:off x="6184350" y="1936713"/>
            <a:ext cx="2196000" cy="1327187"/>
          </a:xfrm>
        </p:spPr>
        <p:txBody>
          <a:bodyPr/>
          <a:lstStyle/>
          <a:p>
            <a:pPr>
              <a:lnSpc>
                <a:spcPct val="150000"/>
              </a:lnSpc>
            </a:pPr>
            <a:r>
              <a:rPr lang="zh-TW" altLang="en-US" b="0" i="0">
                <a:solidFill>
                  <a:schemeClr val="tx1"/>
                </a:solidFill>
                <a:effectLst/>
                <a:latin typeface="Open Sans" panose="020B0606030504020204" pitchFamily="34" charset="0"/>
              </a:rPr>
              <a:t>針對金融機構之各式最新遵法要求與安全評估提供顧問服務</a:t>
            </a:r>
            <a:endParaRPr lang="en-GB">
              <a:solidFill>
                <a:schemeClr val="tx1"/>
              </a:solidFill>
            </a:endParaRPr>
          </a:p>
        </p:txBody>
      </p:sp>
      <p:sp>
        <p:nvSpPr>
          <p:cNvPr id="11" name="Text Placeholder 10">
            <a:extLst>
              <a:ext uri="{FF2B5EF4-FFF2-40B4-BE49-F238E27FC236}">
                <a16:creationId xmlns:a16="http://schemas.microsoft.com/office/drawing/2014/main" id="{3443C4EF-14AC-45E3-A57C-E526F59F697E}"/>
              </a:ext>
            </a:extLst>
          </p:cNvPr>
          <p:cNvSpPr>
            <a:spLocks noGrp="1"/>
          </p:cNvSpPr>
          <p:nvPr>
            <p:ph type="body" sz="quarter" idx="17"/>
          </p:nvPr>
        </p:nvSpPr>
        <p:spPr/>
        <p:txBody>
          <a:bodyPr/>
          <a:lstStyle/>
          <a:p>
            <a:r>
              <a:rPr lang="zh-TW" altLang="en-US" b="1" i="0">
                <a:solidFill>
                  <a:srgbClr val="FFFFFF"/>
                </a:solidFill>
                <a:effectLst/>
                <a:latin typeface="Open Sans" panose="020B0606030504020204" pitchFamily="34" charset="0"/>
              </a:rPr>
              <a:t>行動應用程式與智能設備安全</a:t>
            </a:r>
            <a:endParaRPr lang="en-GB"/>
          </a:p>
        </p:txBody>
      </p:sp>
      <p:sp>
        <p:nvSpPr>
          <p:cNvPr id="7" name="Text Placeholder 6">
            <a:extLst>
              <a:ext uri="{FF2B5EF4-FFF2-40B4-BE49-F238E27FC236}">
                <a16:creationId xmlns:a16="http://schemas.microsoft.com/office/drawing/2014/main" id="{29D05761-AC85-4B33-8E1A-44B47F818A27}"/>
              </a:ext>
            </a:extLst>
          </p:cNvPr>
          <p:cNvSpPr>
            <a:spLocks noGrp="1"/>
          </p:cNvSpPr>
          <p:nvPr>
            <p:ph type="body" sz="quarter" idx="13"/>
          </p:nvPr>
        </p:nvSpPr>
        <p:spPr>
          <a:xfrm>
            <a:off x="8774926" y="1936713"/>
            <a:ext cx="2196000" cy="1327187"/>
          </a:xfrm>
        </p:spPr>
        <p:txBody>
          <a:bodyPr/>
          <a:lstStyle/>
          <a:p>
            <a:pPr>
              <a:lnSpc>
                <a:spcPct val="150000"/>
              </a:lnSpc>
            </a:pPr>
            <a:r>
              <a:rPr lang="zh-TW" altLang="en-US" b="0" i="0">
                <a:solidFill>
                  <a:schemeClr val="tx1"/>
                </a:solidFill>
                <a:effectLst/>
                <a:latin typeface="Open Sans" panose="020B0606030504020204" pitchFamily="34" charset="0"/>
              </a:rPr>
              <a:t>提供行動應用程式、物聯網設備、場域等防護合規方法諮詢</a:t>
            </a:r>
            <a:endParaRPr lang="en-GB">
              <a:solidFill>
                <a:schemeClr val="tx1"/>
              </a:solidFill>
            </a:endParaRPr>
          </a:p>
        </p:txBody>
      </p:sp>
      <p:sp>
        <p:nvSpPr>
          <p:cNvPr id="13" name="Title 1">
            <a:extLst>
              <a:ext uri="{FF2B5EF4-FFF2-40B4-BE49-F238E27FC236}">
                <a16:creationId xmlns:a16="http://schemas.microsoft.com/office/drawing/2014/main" id="{23770BFB-2744-C2FD-967D-610C17204925}"/>
              </a:ext>
            </a:extLst>
          </p:cNvPr>
          <p:cNvSpPr txBox="1">
            <a:spLocks/>
          </p:cNvSpPr>
          <p:nvPr/>
        </p:nvSpPr>
        <p:spPr>
          <a:xfrm>
            <a:off x="995364" y="431800"/>
            <a:ext cx="10204450" cy="533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4000" b="1" i="0" u="none" strike="noStrike" kern="1200" cap="none" spc="0" normalizeH="0" baseline="0" noProof="0">
                <a:ln>
                  <a:noFill/>
                </a:ln>
                <a:solidFill>
                  <a:srgbClr val="00338D"/>
                </a:solidFill>
                <a:effectLst/>
                <a:uLnTx/>
                <a:uFillTx/>
                <a:latin typeface="微軟正黑體"/>
                <a:ea typeface="微軟正黑體"/>
                <a:cs typeface="+mj-cs"/>
              </a:rPr>
              <a:t>數位安全顧問 </a:t>
            </a:r>
            <a:r>
              <a:rPr kumimoji="0" lang="en-US" altLang="zh-TW" sz="4000" b="1" i="0" u="none" strike="noStrike" kern="1200" cap="none" spc="0" normalizeH="0" baseline="0" noProof="0">
                <a:ln>
                  <a:noFill/>
                </a:ln>
                <a:solidFill>
                  <a:srgbClr val="00338D"/>
                </a:solidFill>
                <a:effectLst/>
                <a:uLnTx/>
                <a:uFillTx/>
                <a:latin typeface="微軟正黑體"/>
                <a:ea typeface="微軟正黑體"/>
                <a:cs typeface="+mj-cs"/>
              </a:rPr>
              <a:t>- </a:t>
            </a:r>
            <a:r>
              <a:rPr kumimoji="0" lang="zh-TW" altLang="en-US" sz="4000" b="1" i="0" u="none" strike="noStrike" kern="1200" cap="none" spc="0" normalizeH="0" baseline="0" noProof="0">
                <a:ln>
                  <a:noFill/>
                </a:ln>
                <a:solidFill>
                  <a:srgbClr val="00338D"/>
                </a:solidFill>
                <a:effectLst/>
                <a:uLnTx/>
                <a:uFillTx/>
                <a:latin typeface="微軟正黑體"/>
                <a:ea typeface="微軟正黑體"/>
                <a:cs typeface="+mj-cs"/>
              </a:rPr>
              <a:t>服務項目</a:t>
            </a:r>
            <a:endParaRPr kumimoji="0" lang="en-US" sz="4000" b="1" i="0" u="none" strike="noStrike" kern="1200" cap="none" spc="0" normalizeH="0" baseline="0" noProof="0">
              <a:ln>
                <a:noFill/>
              </a:ln>
              <a:solidFill>
                <a:srgbClr val="00338D"/>
              </a:solidFill>
              <a:effectLst/>
              <a:uLnTx/>
              <a:uFillTx/>
              <a:latin typeface="微軟正黑體"/>
              <a:ea typeface="微軟正黑體"/>
              <a:cs typeface="+mj-cs"/>
            </a:endParaRPr>
          </a:p>
        </p:txBody>
      </p:sp>
      <p:sp>
        <p:nvSpPr>
          <p:cNvPr id="14" name="Text Placeholder 7">
            <a:extLst>
              <a:ext uri="{FF2B5EF4-FFF2-40B4-BE49-F238E27FC236}">
                <a16:creationId xmlns:a16="http://schemas.microsoft.com/office/drawing/2014/main" id="{C498AD86-6884-FC93-3A90-847B3136DDDE}"/>
              </a:ext>
            </a:extLst>
          </p:cNvPr>
          <p:cNvSpPr txBox="1">
            <a:spLocks/>
          </p:cNvSpPr>
          <p:nvPr/>
        </p:nvSpPr>
        <p:spPr>
          <a:xfrm>
            <a:off x="1003200" y="3649700"/>
            <a:ext cx="2424887" cy="604800"/>
          </a:xfrm>
          <a:prstGeom prst="homePlate">
            <a:avLst>
              <a:gd name="adj" fmla="val 34200"/>
            </a:avLst>
          </a:prstGeom>
          <a:solidFill>
            <a:schemeClr val="accent2"/>
          </a:solidFill>
        </p:spPr>
        <p:txBody>
          <a:bodyPr vert="horz" lIns="108000" tIns="108000" rIns="108000" bIns="108000" rtlCol="0" anchor="ctr"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bg1"/>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bg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bg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bg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bg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Open Sans" panose="020B0606030504020204" pitchFamily="34" charset="0"/>
                <a:ea typeface="微軟正黑體"/>
                <a:cs typeface="+mn-cs"/>
              </a:rPr>
              <a:t>組織資安韌性與營運持續管理</a:t>
            </a:r>
            <a:endParaRPr kumimoji="0" lang="en-GB" sz="1400" b="1"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5" name="Text Placeholder 3">
            <a:extLst>
              <a:ext uri="{FF2B5EF4-FFF2-40B4-BE49-F238E27FC236}">
                <a16:creationId xmlns:a16="http://schemas.microsoft.com/office/drawing/2014/main" id="{C357FC00-9137-50D2-9048-0798F616F131}"/>
              </a:ext>
            </a:extLst>
          </p:cNvPr>
          <p:cNvSpPr txBox="1">
            <a:spLocks/>
          </p:cNvSpPr>
          <p:nvPr/>
        </p:nvSpPr>
        <p:spPr>
          <a:xfrm>
            <a:off x="1003200" y="4254500"/>
            <a:ext cx="2196000" cy="1622426"/>
          </a:xfrm>
          <a:prstGeom prst="rect">
            <a:avLst/>
          </a:prstGeom>
          <a:solidFill>
            <a:schemeClr val="accent1">
              <a:lumMod val="20000"/>
              <a:lumOff val="80000"/>
            </a:schemeClr>
          </a:solidFill>
        </p:spPr>
        <p:txBody>
          <a:bodyPr vert="horz" lIns="108000" tIns="108000" rIns="108000" bIns="108000" rtlCol="0" anchor="t"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accent2"/>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600"/>
              </a:spcAft>
              <a:buClrTx/>
              <a:buSzTx/>
              <a:buFontTx/>
              <a:buNone/>
              <a:tabLst/>
              <a:defRPr/>
            </a:pPr>
            <a:r>
              <a:rPr kumimoji="0" lang="zh-TW" altLang="en-US" sz="1400" b="0" i="0" u="none" strike="noStrike" kern="1200" cap="none" spc="0" normalizeH="0" baseline="0" noProof="0">
                <a:ln>
                  <a:noFill/>
                </a:ln>
                <a:solidFill>
                  <a:srgbClr val="000000"/>
                </a:solidFill>
                <a:effectLst/>
                <a:uLnTx/>
                <a:uFillTx/>
                <a:latin typeface="Open Sans" panose="020B0606030504020204" pitchFamily="34" charset="0"/>
                <a:ea typeface="微軟正黑體"/>
                <a:cs typeface="+mn-cs"/>
              </a:rPr>
              <a:t>提供組織強化營運作業持續、應變及復原能力之實證諮詢服務</a:t>
            </a:r>
            <a:endParaRPr kumimoji="0" lang="en-GB" sz="1400" b="1"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16" name="Text Placeholder 8">
            <a:extLst>
              <a:ext uri="{FF2B5EF4-FFF2-40B4-BE49-F238E27FC236}">
                <a16:creationId xmlns:a16="http://schemas.microsoft.com/office/drawing/2014/main" id="{47BE399B-57C5-1A23-FA02-42B2E5E2990F}"/>
              </a:ext>
            </a:extLst>
          </p:cNvPr>
          <p:cNvSpPr txBox="1">
            <a:spLocks/>
          </p:cNvSpPr>
          <p:nvPr/>
        </p:nvSpPr>
        <p:spPr>
          <a:xfrm>
            <a:off x="3593775" y="3645713"/>
            <a:ext cx="2424887" cy="604800"/>
          </a:xfrm>
          <a:prstGeom prst="homePlate">
            <a:avLst>
              <a:gd name="adj" fmla="val 34200"/>
            </a:avLst>
          </a:prstGeom>
          <a:solidFill>
            <a:schemeClr val="accent2"/>
          </a:solidFill>
        </p:spPr>
        <p:txBody>
          <a:bodyPr vert="horz" lIns="108000" tIns="108000" rIns="108000" bIns="108000" rtlCol="0" anchor="ctr"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bg1"/>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bg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bg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bg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bg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Open Sans" panose="020B0606030504020204" pitchFamily="34" charset="0"/>
                <a:ea typeface="微軟正黑體"/>
                <a:cs typeface="+mn-cs"/>
              </a:rPr>
              <a:t>工控系統與關鍵基礎建設資訊安全服務</a:t>
            </a:r>
            <a:endParaRPr kumimoji="0" lang="en-GB" sz="1400" b="1"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7" name="Text Placeholder 4">
            <a:extLst>
              <a:ext uri="{FF2B5EF4-FFF2-40B4-BE49-F238E27FC236}">
                <a16:creationId xmlns:a16="http://schemas.microsoft.com/office/drawing/2014/main" id="{309E5DF1-50ED-BC8B-9771-760FA68D41FA}"/>
              </a:ext>
            </a:extLst>
          </p:cNvPr>
          <p:cNvSpPr txBox="1">
            <a:spLocks/>
          </p:cNvSpPr>
          <p:nvPr/>
        </p:nvSpPr>
        <p:spPr>
          <a:xfrm>
            <a:off x="3593775" y="4254500"/>
            <a:ext cx="2196000" cy="1622426"/>
          </a:xfrm>
          <a:prstGeom prst="rect">
            <a:avLst/>
          </a:prstGeom>
          <a:solidFill>
            <a:schemeClr val="accent1">
              <a:lumMod val="20000"/>
              <a:lumOff val="80000"/>
            </a:schemeClr>
          </a:solidFill>
        </p:spPr>
        <p:txBody>
          <a:bodyPr vert="horz" lIns="108000" tIns="108000" rIns="108000" bIns="108000" rtlCol="0" anchor="t"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accent2"/>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600"/>
              </a:spcAft>
              <a:buClrTx/>
              <a:buSzTx/>
              <a:buFontTx/>
              <a:buNone/>
              <a:tabLst/>
              <a:defRPr/>
            </a:pPr>
            <a:r>
              <a:rPr kumimoji="0" lang="zh-TW" altLang="en-US" sz="1400" b="0" i="0" u="none" strike="noStrike" kern="1200" cap="none" spc="0" normalizeH="0" baseline="0" noProof="0">
                <a:ln>
                  <a:noFill/>
                </a:ln>
                <a:solidFill>
                  <a:srgbClr val="000000"/>
                </a:solidFill>
                <a:effectLst/>
                <a:uLnTx/>
                <a:uFillTx/>
                <a:latin typeface="Open Sans" panose="020B0606030504020204" pitchFamily="34" charset="0"/>
                <a:ea typeface="微軟正黑體"/>
                <a:cs typeface="+mn-cs"/>
              </a:rPr>
              <a:t>針對關鍵基礎設施及工業控制系統之資訊安全提供強化方向框架及指引</a:t>
            </a:r>
            <a:endParaRPr kumimoji="0" lang="en-GB" sz="1400" b="1"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18" name="Text Placeholder 9">
            <a:extLst>
              <a:ext uri="{FF2B5EF4-FFF2-40B4-BE49-F238E27FC236}">
                <a16:creationId xmlns:a16="http://schemas.microsoft.com/office/drawing/2014/main" id="{F0CCEA0A-313B-490D-A5EE-5AA593212834}"/>
              </a:ext>
            </a:extLst>
          </p:cNvPr>
          <p:cNvSpPr txBox="1">
            <a:spLocks/>
          </p:cNvSpPr>
          <p:nvPr/>
        </p:nvSpPr>
        <p:spPr>
          <a:xfrm>
            <a:off x="6184350" y="3651214"/>
            <a:ext cx="2424887" cy="604800"/>
          </a:xfrm>
          <a:prstGeom prst="homePlate">
            <a:avLst>
              <a:gd name="adj" fmla="val 34200"/>
            </a:avLst>
          </a:prstGeom>
          <a:solidFill>
            <a:schemeClr val="accent2"/>
          </a:solidFill>
        </p:spPr>
        <p:txBody>
          <a:bodyPr vert="horz" lIns="108000" tIns="108000" rIns="108000" bIns="108000" rtlCol="0" anchor="ctr"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bg1"/>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bg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bg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bg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bg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Open Sans" panose="020B0606030504020204" pitchFamily="34" charset="0"/>
                <a:ea typeface="微軟正黑體"/>
                <a:cs typeface="+mn-cs"/>
              </a:rPr>
              <a:t>供應鏈安全管理</a:t>
            </a:r>
            <a:endParaRPr kumimoji="0" lang="en-GB" sz="1400" b="1"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19" name="Text Placeholder 5">
            <a:extLst>
              <a:ext uri="{FF2B5EF4-FFF2-40B4-BE49-F238E27FC236}">
                <a16:creationId xmlns:a16="http://schemas.microsoft.com/office/drawing/2014/main" id="{F5730885-01D4-370E-266C-B12583E0C87D}"/>
              </a:ext>
            </a:extLst>
          </p:cNvPr>
          <p:cNvSpPr txBox="1">
            <a:spLocks/>
          </p:cNvSpPr>
          <p:nvPr/>
        </p:nvSpPr>
        <p:spPr>
          <a:xfrm>
            <a:off x="6184350" y="4254500"/>
            <a:ext cx="2196000" cy="1622426"/>
          </a:xfrm>
          <a:prstGeom prst="rect">
            <a:avLst/>
          </a:prstGeom>
          <a:solidFill>
            <a:schemeClr val="accent1">
              <a:lumMod val="20000"/>
              <a:lumOff val="80000"/>
            </a:schemeClr>
          </a:solidFill>
        </p:spPr>
        <p:txBody>
          <a:bodyPr vert="horz" lIns="108000" tIns="108000" rIns="108000" bIns="108000" rtlCol="0" anchor="t"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accent2"/>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600"/>
              </a:spcAft>
              <a:buClrTx/>
              <a:buSzTx/>
              <a:buFontTx/>
              <a:buNone/>
              <a:tabLst/>
              <a:defRPr/>
            </a:pPr>
            <a:r>
              <a:rPr kumimoji="0" lang="zh-TW" altLang="en-US" sz="1400" b="0" i="0" u="none" strike="noStrike" kern="1200" cap="none" spc="0" normalizeH="0" baseline="0" noProof="0">
                <a:ln>
                  <a:noFill/>
                </a:ln>
                <a:solidFill>
                  <a:srgbClr val="000000"/>
                </a:solidFill>
                <a:effectLst/>
                <a:uLnTx/>
                <a:uFillTx/>
                <a:latin typeface="Open Sans" panose="020B0606030504020204" pitchFamily="34" charset="0"/>
                <a:ea typeface="微軟正黑體"/>
                <a:cs typeface="+mn-cs"/>
              </a:rPr>
              <a:t>針對各產業之供應鏈安全進行資通技術盡職調查、委外風險管控與資安確信查核</a:t>
            </a:r>
            <a:endParaRPr kumimoji="0" lang="en-GB" sz="1400" b="1" i="0" u="none" strike="noStrike" kern="1200" cap="none" spc="0" normalizeH="0" baseline="0" noProof="0">
              <a:ln>
                <a:noFill/>
              </a:ln>
              <a:solidFill>
                <a:srgbClr val="000000"/>
              </a:solidFill>
              <a:effectLst/>
              <a:uLnTx/>
              <a:uFillTx/>
              <a:latin typeface="微軟正黑體"/>
              <a:ea typeface="微軟正黑體"/>
              <a:cs typeface="+mn-cs"/>
            </a:endParaRPr>
          </a:p>
        </p:txBody>
      </p:sp>
      <p:sp>
        <p:nvSpPr>
          <p:cNvPr id="20" name="Text Placeholder 10">
            <a:extLst>
              <a:ext uri="{FF2B5EF4-FFF2-40B4-BE49-F238E27FC236}">
                <a16:creationId xmlns:a16="http://schemas.microsoft.com/office/drawing/2014/main" id="{96A0E985-4BCE-5A52-41F9-F6D42611DFDB}"/>
              </a:ext>
            </a:extLst>
          </p:cNvPr>
          <p:cNvSpPr txBox="1">
            <a:spLocks/>
          </p:cNvSpPr>
          <p:nvPr/>
        </p:nvSpPr>
        <p:spPr>
          <a:xfrm>
            <a:off x="8774926" y="3651214"/>
            <a:ext cx="2424887" cy="604800"/>
          </a:xfrm>
          <a:prstGeom prst="homePlate">
            <a:avLst>
              <a:gd name="adj" fmla="val 34200"/>
            </a:avLst>
          </a:prstGeom>
          <a:solidFill>
            <a:schemeClr val="accent2"/>
          </a:solidFill>
        </p:spPr>
        <p:txBody>
          <a:bodyPr vert="horz" lIns="108000" tIns="108000" rIns="108000" bIns="108000" rtlCol="0" anchor="ctr"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bg1"/>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bg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bg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bg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bg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zh-TW" altLang="en-US" sz="1400" b="1" i="0" u="none" strike="noStrike" kern="1200" cap="none" spc="0" normalizeH="0" baseline="0" noProof="0">
                <a:ln>
                  <a:noFill/>
                </a:ln>
                <a:solidFill>
                  <a:srgbClr val="FFFFFF"/>
                </a:solidFill>
                <a:effectLst/>
                <a:uLnTx/>
                <a:uFillTx/>
                <a:latin typeface="Open Sans" panose="020B0606030504020204" pitchFamily="34" charset="0"/>
                <a:ea typeface="微軟正黑體"/>
                <a:cs typeface="+mn-cs"/>
              </a:rPr>
              <a:t>機敏資料與營業秘密管理</a:t>
            </a:r>
            <a:endParaRPr kumimoji="0" lang="en-GB" sz="1400" b="1" i="0" u="none" strike="noStrike" kern="1200" cap="none" spc="0" normalizeH="0" baseline="0" noProof="0">
              <a:ln>
                <a:noFill/>
              </a:ln>
              <a:solidFill>
                <a:prstClr val="white"/>
              </a:solidFill>
              <a:effectLst/>
              <a:uLnTx/>
              <a:uFillTx/>
              <a:latin typeface="微軟正黑體"/>
              <a:ea typeface="微軟正黑體"/>
              <a:cs typeface="+mn-cs"/>
            </a:endParaRPr>
          </a:p>
        </p:txBody>
      </p:sp>
      <p:sp>
        <p:nvSpPr>
          <p:cNvPr id="21" name="Text Placeholder 6">
            <a:extLst>
              <a:ext uri="{FF2B5EF4-FFF2-40B4-BE49-F238E27FC236}">
                <a16:creationId xmlns:a16="http://schemas.microsoft.com/office/drawing/2014/main" id="{1F5332E6-2264-AEBB-E0FA-1BD6C0E4A3A9}"/>
              </a:ext>
            </a:extLst>
          </p:cNvPr>
          <p:cNvSpPr txBox="1">
            <a:spLocks/>
          </p:cNvSpPr>
          <p:nvPr/>
        </p:nvSpPr>
        <p:spPr>
          <a:xfrm>
            <a:off x="8774926" y="4254500"/>
            <a:ext cx="2196000" cy="1622426"/>
          </a:xfrm>
          <a:prstGeom prst="rect">
            <a:avLst/>
          </a:prstGeom>
          <a:solidFill>
            <a:schemeClr val="accent1">
              <a:lumMod val="20000"/>
              <a:lumOff val="80000"/>
            </a:schemeClr>
          </a:solidFill>
        </p:spPr>
        <p:txBody>
          <a:bodyPr vert="horz" lIns="108000" tIns="108000" rIns="108000" bIns="108000" rtlCol="0" anchor="t" anchorCtr="0">
            <a:noAutofit/>
          </a:bodyPr>
          <a:lstStyle>
            <a:lvl1pPr marL="0" indent="0" algn="l" defTabSz="914400" rtl="0" eaLnBrk="1" latinLnBrk="0" hangingPunct="1">
              <a:lnSpc>
                <a:spcPct val="100000"/>
              </a:lnSpc>
              <a:spcBef>
                <a:spcPts val="1200"/>
              </a:spcBef>
              <a:spcAft>
                <a:spcPts val="600"/>
              </a:spcAft>
              <a:buFontTx/>
              <a:buNone/>
              <a:defRPr sz="1400" b="1" kern="1200">
                <a:solidFill>
                  <a:schemeClr val="accent2"/>
                </a:solidFill>
                <a:latin typeface="+mn-lt"/>
                <a:ea typeface="+mn-ea"/>
                <a:cs typeface="+mn-cs"/>
              </a:defRPr>
            </a:lvl1pPr>
            <a:lvl2pPr marL="0" indent="0" algn="l" defTabSz="914400" rtl="0" eaLnBrk="1" latinLnBrk="0" hangingPunct="1">
              <a:lnSpc>
                <a:spcPct val="130000"/>
              </a:lnSpc>
              <a:spcBef>
                <a:spcPts val="600"/>
              </a:spcBef>
              <a:spcAft>
                <a:spcPts val="600"/>
              </a:spcAft>
              <a:buFontTx/>
              <a:buNone/>
              <a:defRPr sz="1400" kern="1200">
                <a:solidFill>
                  <a:schemeClr val="tx1"/>
                </a:solidFill>
                <a:latin typeface="+mn-lt"/>
                <a:ea typeface="+mn-ea"/>
                <a:cs typeface="+mn-cs"/>
              </a:defRPr>
            </a:lvl2pPr>
            <a:lvl3pPr marL="252000" indent="-252000" algn="l" defTabSz="914400" rtl="0" eaLnBrk="1" latinLnBrk="0" hangingPunct="1">
              <a:lnSpc>
                <a:spcPct val="100000"/>
              </a:lnSpc>
              <a:spcBef>
                <a:spcPts val="0"/>
              </a:spcBef>
              <a:spcAft>
                <a:spcPts val="600"/>
              </a:spcAft>
              <a:buClrTx/>
              <a:buFont typeface="Wingdings" panose="05000000000000000000" pitchFamily="2" charset="2"/>
              <a:buChar char="l"/>
              <a:defRPr sz="1400" kern="1200">
                <a:solidFill>
                  <a:schemeClr val="tx1"/>
                </a:solidFill>
                <a:latin typeface="+mn-lt"/>
                <a:ea typeface="+mn-ea"/>
                <a:cs typeface="+mn-cs"/>
              </a:defRPr>
            </a:lvl3pPr>
            <a:lvl4pPr marL="540000" indent="-288000" algn="l" defTabSz="914400" rtl="0" eaLnBrk="1" latinLnBrk="0" hangingPunct="1">
              <a:lnSpc>
                <a:spcPct val="100000"/>
              </a:lnSpc>
              <a:spcBef>
                <a:spcPts val="0"/>
              </a:spcBef>
              <a:spcAft>
                <a:spcPts val="600"/>
              </a:spcAft>
              <a:buClrTx/>
              <a:buSzPct val="90000"/>
              <a:buFont typeface="Wingdings" panose="05000000000000000000" pitchFamily="2" charset="2"/>
              <a:buChar char="n"/>
              <a:defRPr sz="1400" kern="1200">
                <a:solidFill>
                  <a:schemeClr val="tx1"/>
                </a:solidFill>
                <a:latin typeface="+mn-lt"/>
                <a:ea typeface="+mn-ea"/>
                <a:cs typeface="+mn-cs"/>
              </a:defRPr>
            </a:lvl4pPr>
            <a:lvl5pPr marL="828000" indent="-288000" algn="l" defTabSz="914400" rtl="0" eaLnBrk="1" latinLnBrk="0" hangingPunct="1">
              <a:lnSpc>
                <a:spcPct val="100000"/>
              </a:lnSpc>
              <a:spcBef>
                <a:spcPts val="0"/>
              </a:spcBef>
              <a:spcAft>
                <a:spcPts val="600"/>
              </a:spcAft>
              <a:buClrTx/>
              <a:buFont typeface="Arial" panose="020B0604020202020204" pitchFamily="34" charset="0"/>
              <a:buChar char="–"/>
              <a:defRPr sz="1400" kern="1200" baseline="0">
                <a:solidFill>
                  <a:schemeClr val="tx1"/>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50000"/>
              </a:lnSpc>
              <a:spcBef>
                <a:spcPts val="1200"/>
              </a:spcBef>
              <a:spcAft>
                <a:spcPts val="600"/>
              </a:spcAft>
              <a:buClrTx/>
              <a:buSzTx/>
              <a:buFontTx/>
              <a:buNone/>
              <a:tabLst/>
              <a:defRPr/>
            </a:pPr>
            <a:r>
              <a:rPr kumimoji="0" lang="zh-TW" altLang="en-US" sz="1400" b="0" i="0" u="none" strike="noStrike" kern="1200" cap="none" spc="0" normalizeH="0" baseline="0" noProof="0">
                <a:ln>
                  <a:noFill/>
                </a:ln>
                <a:solidFill>
                  <a:srgbClr val="000000"/>
                </a:solidFill>
                <a:effectLst/>
                <a:uLnTx/>
                <a:uFillTx/>
                <a:latin typeface="Open Sans" panose="020B0606030504020204" pitchFamily="34" charset="0"/>
                <a:ea typeface="微軟正黑體"/>
                <a:cs typeface="+mn-cs"/>
              </a:rPr>
              <a:t>提供組織對於核心之機敏資料與營業秘密管理提供適切性管理架構與實作方法</a:t>
            </a:r>
            <a:endParaRPr kumimoji="0" lang="en-GB" sz="1400" b="1" i="0" u="none" strike="noStrike" kern="1200" cap="none" spc="0" normalizeH="0" baseline="0" noProof="0">
              <a:ln>
                <a:noFill/>
              </a:ln>
              <a:solidFill>
                <a:srgbClr val="000000"/>
              </a:solidFill>
              <a:effectLst/>
              <a:uLnTx/>
              <a:uFillTx/>
              <a:latin typeface="微軟正黑體"/>
              <a:ea typeface="微軟正黑體"/>
              <a:cs typeface="+mn-cs"/>
            </a:endParaRPr>
          </a:p>
        </p:txBody>
      </p:sp>
      <p:pic>
        <p:nvPicPr>
          <p:cNvPr id="1026" name="Picture 2" descr="安全保障图标元素素材下载-正版素材401779258-摄图网">
            <a:extLst>
              <a:ext uri="{FF2B5EF4-FFF2-40B4-BE49-F238E27FC236}">
                <a16:creationId xmlns:a16="http://schemas.microsoft.com/office/drawing/2014/main" id="{6E26FE20-0076-B518-7B08-9F8DA78B269E}"/>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0000" b="90000" l="10000" r="90000">
                        <a14:foregroundMark x1="48837" y1="52333" x2="49502" y2="58667"/>
                        <a14:foregroundMark x1="56146" y1="46000" x2="55814" y2="56667"/>
                        <a14:foregroundMark x1="59468" y1="43667" x2="62791" y2="50000"/>
                        <a14:foregroundMark x1="41860" y1="48000" x2="38206" y2="54667"/>
                      </a14:backgroundRemoval>
                    </a14:imgEffect>
                  </a14:imgLayer>
                </a14:imgProps>
              </a:ext>
              <a:ext uri="{28A0092B-C50C-407E-A947-70E740481C1C}">
                <a14:useLocalDpi xmlns:a14="http://schemas.microsoft.com/office/drawing/2010/main"/>
              </a:ext>
            </a:extLst>
          </a:blip>
          <a:srcRect l="25211" t="24416" r="28278" b="21501"/>
          <a:stretch/>
        </p:blipFill>
        <p:spPr bwMode="auto">
          <a:xfrm>
            <a:off x="2653206" y="2703587"/>
            <a:ext cx="660438" cy="765406"/>
          </a:xfrm>
          <a:prstGeom prst="rect">
            <a:avLst/>
          </a:prstGeom>
          <a:noFill/>
          <a:extLst>
            <a:ext uri="{909E8E84-426E-40DD-AFC4-6F175D3DCCD1}">
              <a14:hiddenFill xmlns:a14="http://schemas.microsoft.com/office/drawing/2010/main">
                <a:solidFill>
                  <a:srgbClr val="FFFFFF"/>
                </a:solidFill>
              </a14:hiddenFill>
            </a:ext>
          </a:extLst>
        </p:spPr>
      </p:pic>
      <p:pic>
        <p:nvPicPr>
          <p:cNvPr id="25" name="圖片 24">
            <a:extLst>
              <a:ext uri="{FF2B5EF4-FFF2-40B4-BE49-F238E27FC236}">
                <a16:creationId xmlns:a16="http://schemas.microsoft.com/office/drawing/2014/main" id="{913B7C23-99E8-6947-0B47-1A11AB324382}"/>
              </a:ext>
            </a:extLst>
          </p:cNvPr>
          <p:cNvPicPr>
            <a:picLocks noChangeAspect="1"/>
          </p:cNvPicPr>
          <p:nvPr/>
        </p:nvPicPr>
        <p:blipFill>
          <a:blip r:embed="rId4"/>
          <a:stretch>
            <a:fillRect/>
          </a:stretch>
        </p:blipFill>
        <p:spPr>
          <a:xfrm>
            <a:off x="5243781" y="2777864"/>
            <a:ext cx="660438" cy="651136"/>
          </a:xfrm>
          <a:prstGeom prst="rect">
            <a:avLst/>
          </a:prstGeom>
        </p:spPr>
      </p:pic>
      <p:pic>
        <p:nvPicPr>
          <p:cNvPr id="27" name="圖片 26">
            <a:extLst>
              <a:ext uri="{FF2B5EF4-FFF2-40B4-BE49-F238E27FC236}">
                <a16:creationId xmlns:a16="http://schemas.microsoft.com/office/drawing/2014/main" id="{46E09B2D-0043-2A2C-58DF-569A9190564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639" b="89157" l="7595" r="88608">
                        <a14:foregroundMark x1="36709" y1="86747" x2="49367" y2="90361"/>
                        <a14:foregroundMark x1="49367" y1="90361" x2="49367" y2="90361"/>
                        <a14:foregroundMark x1="7595" y1="60241" x2="7595" y2="55422"/>
                      </a14:backgroundRemoval>
                    </a14:imgEffect>
                  </a14:imgLayer>
                </a14:imgProps>
              </a:ext>
            </a:extLst>
          </a:blip>
          <a:srcRect l="4812" t="13098" r="9955" b="4891"/>
          <a:stretch/>
        </p:blipFill>
        <p:spPr>
          <a:xfrm>
            <a:off x="7868104" y="2733979"/>
            <a:ext cx="741133" cy="749228"/>
          </a:xfrm>
          <a:prstGeom prst="rect">
            <a:avLst/>
          </a:prstGeom>
        </p:spPr>
      </p:pic>
      <p:pic>
        <p:nvPicPr>
          <p:cNvPr id="29" name="圖片 28">
            <a:extLst>
              <a:ext uri="{FF2B5EF4-FFF2-40B4-BE49-F238E27FC236}">
                <a16:creationId xmlns:a16="http://schemas.microsoft.com/office/drawing/2014/main" id="{42977D44-021D-4B10-4200-29C45543CAC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4557" y1="89744" x2="64557" y2="89744"/>
                      </a14:backgroundRemoval>
                    </a14:imgEffect>
                  </a14:imgLayer>
                </a14:imgProps>
              </a:ext>
            </a:extLst>
          </a:blip>
          <a:stretch>
            <a:fillRect/>
          </a:stretch>
        </p:blipFill>
        <p:spPr>
          <a:xfrm>
            <a:off x="10292991" y="2531233"/>
            <a:ext cx="1072511" cy="1058935"/>
          </a:xfrm>
          <a:prstGeom prst="rect">
            <a:avLst/>
          </a:prstGeom>
        </p:spPr>
      </p:pic>
      <p:pic>
        <p:nvPicPr>
          <p:cNvPr id="31" name="圖片 30">
            <a:extLst>
              <a:ext uri="{FF2B5EF4-FFF2-40B4-BE49-F238E27FC236}">
                <a16:creationId xmlns:a16="http://schemas.microsoft.com/office/drawing/2014/main" id="{52CE3347-65AB-3126-701B-C95D5D7B236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51282" y1="86842" x2="51282" y2="86842"/>
                        <a14:foregroundMark x1="10256" y1="46053" x2="10256" y2="46053"/>
                        <a14:foregroundMark x1="51282" y1="11842" x2="51282" y2="11842"/>
                        <a14:foregroundMark x1="23077" y1="15789" x2="23077" y2="15789"/>
                        <a14:foregroundMark x1="69231" y1="85526" x2="69231" y2="85526"/>
                      </a14:backgroundRemoval>
                    </a14:imgEffect>
                  </a14:imgLayer>
                </a14:imgProps>
              </a:ext>
            </a:extLst>
          </a:blip>
          <a:stretch>
            <a:fillRect/>
          </a:stretch>
        </p:blipFill>
        <p:spPr>
          <a:xfrm>
            <a:off x="2700770" y="5295900"/>
            <a:ext cx="806530" cy="785850"/>
          </a:xfrm>
          <a:prstGeom prst="rect">
            <a:avLst/>
          </a:prstGeom>
        </p:spPr>
      </p:pic>
      <p:pic>
        <p:nvPicPr>
          <p:cNvPr id="33" name="圖片 32">
            <a:extLst>
              <a:ext uri="{FF2B5EF4-FFF2-40B4-BE49-F238E27FC236}">
                <a16:creationId xmlns:a16="http://schemas.microsoft.com/office/drawing/2014/main" id="{EFF43B64-2165-6D27-2D61-99663E306E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8462" y1="52500" x2="88462" y2="52500"/>
                        <a14:foregroundMark x1="11538" y1="43750" x2="11538" y2="43750"/>
                        <a14:foregroundMark x1="51282" y1="11250" x2="51282" y2="11250"/>
                        <a14:foregroundMark x1="50000" y1="90000" x2="50000" y2="90000"/>
                      </a14:backgroundRemoval>
                    </a14:imgEffect>
                  </a14:imgLayer>
                </a14:imgProps>
              </a:ext>
            </a:extLst>
          </a:blip>
          <a:stretch>
            <a:fillRect/>
          </a:stretch>
        </p:blipFill>
        <p:spPr>
          <a:xfrm>
            <a:off x="5289469" y="5254539"/>
            <a:ext cx="806531" cy="827211"/>
          </a:xfrm>
          <a:prstGeom prst="rect">
            <a:avLst/>
          </a:prstGeom>
        </p:spPr>
      </p:pic>
      <p:pic>
        <p:nvPicPr>
          <p:cNvPr id="35" name="圖片 34">
            <a:extLst>
              <a:ext uri="{FF2B5EF4-FFF2-40B4-BE49-F238E27FC236}">
                <a16:creationId xmlns:a16="http://schemas.microsoft.com/office/drawing/2014/main" id="{4FEC2566-BAE6-B053-2E09-54AE0597344A}"/>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foregroundMark x1="56818" y1="85882" x2="56818" y2="85882"/>
                        <a14:foregroundMark x1="27273" y1="87059" x2="27273" y2="87059"/>
                      </a14:backgroundRemoval>
                    </a14:imgEffect>
                  </a14:imgLayer>
                </a14:imgProps>
              </a:ext>
            </a:extLst>
          </a:blip>
          <a:stretch>
            <a:fillRect/>
          </a:stretch>
        </p:blipFill>
        <p:spPr>
          <a:xfrm>
            <a:off x="7816861" y="5313912"/>
            <a:ext cx="806530" cy="779035"/>
          </a:xfrm>
          <a:prstGeom prst="rect">
            <a:avLst/>
          </a:prstGeom>
        </p:spPr>
      </p:pic>
      <p:pic>
        <p:nvPicPr>
          <p:cNvPr id="37" name="圖片 36">
            <a:extLst>
              <a:ext uri="{FF2B5EF4-FFF2-40B4-BE49-F238E27FC236}">
                <a16:creationId xmlns:a16="http://schemas.microsoft.com/office/drawing/2014/main" id="{D3B19DDC-68EF-AD54-2C76-8BB032B3803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459" b="90541" l="9877" r="88889">
                        <a14:foregroundMark x1="13580" y1="28378" x2="14815" y2="31081"/>
                        <a14:foregroundMark x1="23457" y1="25676" x2="48148" y2="60811"/>
                        <a14:foregroundMark x1="56790" y1="32432" x2="56790" y2="75676"/>
                        <a14:foregroundMark x1="76543" y1="40541" x2="76543" y2="40541"/>
                        <a14:foregroundMark x1="75309" y1="25676" x2="75309" y2="25676"/>
                        <a14:foregroundMark x1="71605" y1="25676" x2="79012" y2="40541"/>
                        <a14:foregroundMark x1="79012" y1="41892" x2="81481" y2="63514"/>
                        <a14:foregroundMark x1="59259" y1="14865" x2="48148" y2="12162"/>
                        <a14:foregroundMark x1="16049" y1="54054" x2="16049" y2="66216"/>
                        <a14:foregroundMark x1="41975" y1="90541" x2="44444" y2="90541"/>
                        <a14:foregroundMark x1="48148" y1="72973" x2="49383" y2="74324"/>
                        <a14:foregroundMark x1="51852" y1="67568" x2="54321" y2="67568"/>
                      </a14:backgroundRemoval>
                    </a14:imgEffect>
                  </a14:imgLayer>
                </a14:imgProps>
              </a:ext>
            </a:extLst>
          </a:blip>
          <a:stretch>
            <a:fillRect/>
          </a:stretch>
        </p:blipFill>
        <p:spPr>
          <a:xfrm>
            <a:off x="10589006" y="5313912"/>
            <a:ext cx="808283" cy="738431"/>
          </a:xfrm>
          <a:prstGeom prst="rect">
            <a:avLst/>
          </a:prstGeom>
        </p:spPr>
      </p:pic>
    </p:spTree>
    <p:extLst>
      <p:ext uri="{BB962C8B-B14F-4D97-AF65-F5344CB8AC3E}">
        <p14:creationId xmlns:p14="http://schemas.microsoft.com/office/powerpoint/2010/main" val="4864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fade">
                                      <p:cBhvr>
                                        <p:cTn id="13" dur="500"/>
                                        <p:tgtEl>
                                          <p:spTgt spid="8">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bg/>
                                          </p:spTgt>
                                        </p:tgtEl>
                                        <p:attrNameLst>
                                          <p:attrName>style.visibility</p:attrName>
                                        </p:attrNameLst>
                                      </p:cBhvr>
                                      <p:to>
                                        <p:strVal val="visible"/>
                                      </p:to>
                                    </p:set>
                                    <p:animEffect transition="in" filter="fade">
                                      <p:cBhvr>
                                        <p:cTn id="24" dur="500"/>
                                        <p:tgtEl>
                                          <p:spTgt spid="9">
                                            <p:bg/>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bg/>
                                          </p:spTgt>
                                        </p:tgtEl>
                                        <p:attrNameLst>
                                          <p:attrName>style.visibility</p:attrName>
                                        </p:attrNameLst>
                                      </p:cBhvr>
                                      <p:to>
                                        <p:strVal val="visible"/>
                                      </p:to>
                                    </p:set>
                                    <p:animEffect transition="in" filter="fade">
                                      <p:cBhvr>
                                        <p:cTn id="30" dur="500"/>
                                        <p:tgtEl>
                                          <p:spTgt spid="5">
                                            <p:bg/>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animEffect transition="in" filter="fade">
                                      <p:cBhvr>
                                        <p:cTn id="41" dur="500"/>
                                        <p:tgtEl>
                                          <p:spTgt spid="10">
                                            <p:bg/>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bg/>
                                          </p:spTgt>
                                        </p:tgtEl>
                                        <p:attrNameLst>
                                          <p:attrName>style.visibility</p:attrName>
                                        </p:attrNameLst>
                                      </p:cBhvr>
                                      <p:to>
                                        <p:strVal val="visible"/>
                                      </p:to>
                                    </p:set>
                                    <p:animEffect transition="in" filter="fade">
                                      <p:cBhvr>
                                        <p:cTn id="47" dur="500"/>
                                        <p:tgtEl>
                                          <p:spTgt spid="6">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fade">
                                      <p:cBhvr>
                                        <p:cTn id="50" dur="500"/>
                                        <p:tgtEl>
                                          <p:spTgt spid="6">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
                                            <p:bg/>
                                          </p:spTgt>
                                        </p:tgtEl>
                                        <p:attrNameLst>
                                          <p:attrName>style.visibility</p:attrName>
                                        </p:attrNameLst>
                                      </p:cBhvr>
                                      <p:to>
                                        <p:strVal val="visible"/>
                                      </p:to>
                                    </p:set>
                                    <p:animEffect transition="in" filter="fade">
                                      <p:cBhvr>
                                        <p:cTn id="58" dur="500"/>
                                        <p:tgtEl>
                                          <p:spTgt spid="11">
                                            <p:bg/>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Effect transition="in" filter="fade">
                                      <p:cBhvr>
                                        <p:cTn id="61" dur="400"/>
                                        <p:tgtEl>
                                          <p:spTgt spid="11">
                                            <p:txEl>
                                              <p:pRg st="0" end="0"/>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
                                            <p:bg/>
                                          </p:spTgt>
                                        </p:tgtEl>
                                        <p:attrNameLst>
                                          <p:attrName>style.visibility</p:attrName>
                                        </p:attrNameLst>
                                      </p:cBhvr>
                                      <p:to>
                                        <p:strVal val="visible"/>
                                      </p:to>
                                    </p:set>
                                    <p:animEffect transition="in" filter="fade">
                                      <p:cBhvr>
                                        <p:cTn id="64" dur="500"/>
                                        <p:tgtEl>
                                          <p:spTgt spid="7">
                                            <p:bg/>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fade">
                                      <p:cBhvr>
                                        <p:cTn id="67" dur="500"/>
                                        <p:tgtEl>
                                          <p:spTgt spid="7">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par>
                                <p:cTn id="90" presetID="10"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par>
                                <p:cTn id="101" presetID="10" presetClass="entr" presetSubtype="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Effect transition="in" filter="fade">
                                      <p:cBhvr>
                                        <p:cTn id="111" dur="500"/>
                                        <p:tgtEl>
                                          <p:spTgt spid="21"/>
                                        </p:tgtEl>
                                      </p:cBhvr>
                                    </p:animEffect>
                                  </p:childTnLst>
                                </p:cTn>
                              </p:par>
                              <p:par>
                                <p:cTn id="112" presetID="10" presetClass="entr" presetSubtype="0" fill="hold" nodeType="with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fade">
                                      <p:cBhvr>
                                        <p:cTn id="1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P spid="4" grpId="0" uiExpand="1" build="p" animBg="1"/>
      <p:bldP spid="9" grpId="0" uiExpand="1" build="p" animBg="1"/>
      <p:bldP spid="5" grpId="0" build="p" animBg="1"/>
      <p:bldP spid="10" grpId="0" uiExpand="1" build="p" animBg="1"/>
      <p:bldP spid="6" grpId="0" build="p" animBg="1"/>
      <p:bldP spid="11" grpId="0" uiExpand="1" build="p" animBg="1"/>
      <p:bldP spid="7" grpId="0" build="p"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77292" y="156517"/>
            <a:ext cx="9147496" cy="518400"/>
          </a:xfrm>
        </p:spPr>
        <p:txBody>
          <a:bodyPr/>
          <a:lstStyle/>
          <a:p>
            <a:r>
              <a:rPr lang="en-US" altLang="zh-TW" sz="3733" b="1">
                <a:latin typeface="Arial" panose="020B0604020202020204" pitchFamily="34" charset="0"/>
                <a:ea typeface="微軟正黑體" panose="020B0604030504040204" pitchFamily="34" charset="-120"/>
              </a:rPr>
              <a:t>KPMG</a:t>
            </a:r>
            <a:r>
              <a:rPr lang="zh-TW" altLang="en-US" sz="3733" b="1">
                <a:latin typeface="Arial" panose="020B0604020202020204" pitchFamily="34" charset="0"/>
                <a:ea typeface="微軟正黑體" panose="020B0604030504040204" pitchFamily="34" charset="-120"/>
              </a:rPr>
              <a:t>的資安與個資保護專業服務藍圖</a:t>
            </a:r>
          </a:p>
        </p:txBody>
      </p:sp>
      <p:grpSp>
        <p:nvGrpSpPr>
          <p:cNvPr id="60" name="群組 59"/>
          <p:cNvGrpSpPr/>
          <p:nvPr/>
        </p:nvGrpSpPr>
        <p:grpSpPr>
          <a:xfrm>
            <a:off x="683490" y="812800"/>
            <a:ext cx="10889673" cy="5569526"/>
            <a:chOff x="-31530" y="1109495"/>
            <a:chExt cx="9186112" cy="4928755"/>
          </a:xfrm>
        </p:grpSpPr>
        <p:sp>
          <p:nvSpPr>
            <p:cNvPr id="5" name="Rectangle 28"/>
            <p:cNvSpPr>
              <a:spLocks noChangeArrowheads="1"/>
            </p:cNvSpPr>
            <p:nvPr/>
          </p:nvSpPr>
          <p:spPr bwMode="auto">
            <a:xfrm>
              <a:off x="0" y="1109495"/>
              <a:ext cx="1062000" cy="330171"/>
            </a:xfrm>
            <a:prstGeom prst="rect">
              <a:avLst/>
            </a:prstGeom>
            <a:solidFill>
              <a:srgbClr val="7027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9" name="Rectangle 29"/>
            <p:cNvSpPr>
              <a:spLocks noChangeArrowheads="1"/>
            </p:cNvSpPr>
            <p:nvPr/>
          </p:nvSpPr>
          <p:spPr bwMode="auto">
            <a:xfrm>
              <a:off x="69337" y="1136081"/>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治理諮詢</a:t>
              </a:r>
            </a:p>
          </p:txBody>
        </p:sp>
        <p:sp>
          <p:nvSpPr>
            <p:cNvPr id="6" name="Rectangle 5"/>
            <p:cNvSpPr>
              <a:spLocks noChangeArrowheads="1"/>
            </p:cNvSpPr>
            <p:nvPr/>
          </p:nvSpPr>
          <p:spPr bwMode="auto">
            <a:xfrm>
              <a:off x="146" y="4598250"/>
              <a:ext cx="1062000" cy="14400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7" name="Rectangle 6"/>
            <p:cNvSpPr>
              <a:spLocks noChangeArrowheads="1"/>
            </p:cNvSpPr>
            <p:nvPr/>
          </p:nvSpPr>
          <p:spPr bwMode="auto">
            <a:xfrm>
              <a:off x="1063" y="3059352"/>
              <a:ext cx="1060167" cy="14400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8" name="Rectangle 7"/>
            <p:cNvSpPr>
              <a:spLocks noChangeArrowheads="1"/>
            </p:cNvSpPr>
            <p:nvPr/>
          </p:nvSpPr>
          <p:spPr bwMode="auto">
            <a:xfrm>
              <a:off x="146" y="1520455"/>
              <a:ext cx="1062000" cy="1440000"/>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0" name="Rectangle 35"/>
            <p:cNvSpPr>
              <a:spLocks noChangeArrowheads="1"/>
            </p:cNvSpPr>
            <p:nvPr/>
          </p:nvSpPr>
          <p:spPr bwMode="auto">
            <a:xfrm>
              <a:off x="-31530" y="3864645"/>
              <a:ext cx="1125353"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組織資安</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溝通與參與</a:t>
              </a:r>
            </a:p>
          </p:txBody>
        </p:sp>
        <p:sp>
          <p:nvSpPr>
            <p:cNvPr id="11" name="Rectangle 38"/>
            <p:cNvSpPr>
              <a:spLocks noChangeArrowheads="1"/>
            </p:cNvSpPr>
            <p:nvPr/>
          </p:nvSpPr>
          <p:spPr bwMode="auto">
            <a:xfrm>
              <a:off x="15957" y="5408581"/>
              <a:ext cx="1030381"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資安組織</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資源配置</a:t>
              </a:r>
            </a:p>
          </p:txBody>
        </p:sp>
        <p:sp>
          <p:nvSpPr>
            <p:cNvPr id="12" name="Rectangle 31"/>
            <p:cNvSpPr>
              <a:spLocks noChangeArrowheads="1"/>
            </p:cNvSpPr>
            <p:nvPr/>
          </p:nvSpPr>
          <p:spPr bwMode="auto">
            <a:xfrm>
              <a:off x="27078" y="2352791"/>
              <a:ext cx="1008137"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 業務目標</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與資安策略</a:t>
              </a:r>
            </a:p>
          </p:txBody>
        </p:sp>
        <p:sp>
          <p:nvSpPr>
            <p:cNvPr id="13" name="Rectangle 139"/>
            <p:cNvSpPr>
              <a:spLocks noChangeArrowheads="1"/>
            </p:cNvSpPr>
            <p:nvPr/>
          </p:nvSpPr>
          <p:spPr bwMode="auto">
            <a:xfrm>
              <a:off x="1165880" y="1111038"/>
              <a:ext cx="3610800" cy="327084"/>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4" name="Rectangle 10"/>
            <p:cNvSpPr>
              <a:spLocks noChangeArrowheads="1"/>
            </p:cNvSpPr>
            <p:nvPr/>
          </p:nvSpPr>
          <p:spPr bwMode="auto">
            <a:xfrm>
              <a:off x="1165880" y="1520455"/>
              <a:ext cx="1850589" cy="91799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5" name="Rectangle 11"/>
            <p:cNvSpPr>
              <a:spLocks noChangeArrowheads="1"/>
            </p:cNvSpPr>
            <p:nvPr/>
          </p:nvSpPr>
          <p:spPr bwMode="auto">
            <a:xfrm>
              <a:off x="3111062" y="1520455"/>
              <a:ext cx="1665620" cy="917997"/>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6" name="Rectangle 165"/>
            <p:cNvSpPr>
              <a:spLocks noChangeArrowheads="1"/>
            </p:cNvSpPr>
            <p:nvPr/>
          </p:nvSpPr>
          <p:spPr bwMode="auto">
            <a:xfrm>
              <a:off x="2892142" y="2522326"/>
              <a:ext cx="1884539" cy="91953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7" name="Rectangle 57"/>
            <p:cNvSpPr>
              <a:spLocks noChangeArrowheads="1"/>
            </p:cNvSpPr>
            <p:nvPr/>
          </p:nvSpPr>
          <p:spPr bwMode="auto">
            <a:xfrm>
              <a:off x="1759606" y="1736343"/>
              <a:ext cx="1167359"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資安法規</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盤點與落實</a:t>
              </a:r>
            </a:p>
          </p:txBody>
        </p:sp>
        <p:sp>
          <p:nvSpPr>
            <p:cNvPr id="18" name="Rectangle 65"/>
            <p:cNvSpPr>
              <a:spLocks noChangeArrowheads="1"/>
            </p:cNvSpPr>
            <p:nvPr/>
          </p:nvSpPr>
          <p:spPr bwMode="auto">
            <a:xfrm>
              <a:off x="3677538" y="1749167"/>
              <a:ext cx="1063815"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隱私保護法遵諮詢</a:t>
              </a:r>
            </a:p>
          </p:txBody>
        </p:sp>
        <p:sp>
          <p:nvSpPr>
            <p:cNvPr id="19" name="Rectangle 140"/>
            <p:cNvSpPr>
              <a:spLocks noChangeArrowheads="1"/>
            </p:cNvSpPr>
            <p:nvPr/>
          </p:nvSpPr>
          <p:spPr bwMode="auto">
            <a:xfrm>
              <a:off x="2278785" y="1136081"/>
              <a:ext cx="13849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科技法遵諮詢</a:t>
              </a:r>
            </a:p>
          </p:txBody>
        </p:sp>
        <p:sp>
          <p:nvSpPr>
            <p:cNvPr id="20" name="Rectangle 166"/>
            <p:cNvSpPr>
              <a:spLocks noChangeArrowheads="1"/>
            </p:cNvSpPr>
            <p:nvPr/>
          </p:nvSpPr>
          <p:spPr bwMode="auto">
            <a:xfrm>
              <a:off x="3629413" y="2736086"/>
              <a:ext cx="1082068"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資安事故</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通報與處理</a:t>
              </a:r>
            </a:p>
          </p:txBody>
        </p:sp>
        <p:sp>
          <p:nvSpPr>
            <p:cNvPr id="21" name="Rectangle 195"/>
            <p:cNvSpPr>
              <a:spLocks noChangeArrowheads="1"/>
            </p:cNvSpPr>
            <p:nvPr/>
          </p:nvSpPr>
          <p:spPr bwMode="auto">
            <a:xfrm>
              <a:off x="1165880" y="2522326"/>
              <a:ext cx="1632403" cy="919538"/>
            </a:xfrm>
            <a:prstGeom prst="rect">
              <a:avLst/>
            </a:prstGeom>
            <a:solidFill>
              <a:schemeClr val="accent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2" name="Rectangle 196"/>
            <p:cNvSpPr>
              <a:spLocks noChangeArrowheads="1"/>
            </p:cNvSpPr>
            <p:nvPr/>
          </p:nvSpPr>
          <p:spPr bwMode="auto">
            <a:xfrm>
              <a:off x="1790638" y="2748910"/>
              <a:ext cx="914475"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資安治理制度執行</a:t>
              </a:r>
            </a:p>
          </p:txBody>
        </p:sp>
        <p:sp>
          <p:nvSpPr>
            <p:cNvPr id="24" name="Rectangle 14"/>
            <p:cNvSpPr>
              <a:spLocks noChangeArrowheads="1"/>
            </p:cNvSpPr>
            <p:nvPr/>
          </p:nvSpPr>
          <p:spPr bwMode="auto">
            <a:xfrm>
              <a:off x="2617076" y="5263739"/>
              <a:ext cx="3040929" cy="774511"/>
            </a:xfrm>
            <a:prstGeom prst="rect">
              <a:avLst/>
            </a:prstGeom>
            <a:solidFill>
              <a:srgbClr val="EA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5" name="Rectangle 15"/>
            <p:cNvSpPr>
              <a:spLocks noChangeArrowheads="1"/>
            </p:cNvSpPr>
            <p:nvPr/>
          </p:nvSpPr>
          <p:spPr bwMode="auto">
            <a:xfrm>
              <a:off x="5773771" y="5263739"/>
              <a:ext cx="3380811" cy="774511"/>
            </a:xfrm>
            <a:prstGeom prst="rect">
              <a:avLst/>
            </a:prstGeom>
            <a:solidFill>
              <a:srgbClr val="EA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6" name="Rectangle 43"/>
            <p:cNvSpPr>
              <a:spLocks noChangeArrowheads="1"/>
            </p:cNvSpPr>
            <p:nvPr/>
          </p:nvSpPr>
          <p:spPr bwMode="auto">
            <a:xfrm>
              <a:off x="1165880" y="5263739"/>
              <a:ext cx="1346091" cy="774511"/>
            </a:xfrm>
            <a:prstGeom prst="rect">
              <a:avLst/>
            </a:prstGeom>
            <a:solidFill>
              <a:srgbClr val="EA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7" name="Rectangle 44"/>
            <p:cNvSpPr>
              <a:spLocks noChangeArrowheads="1"/>
            </p:cNvSpPr>
            <p:nvPr/>
          </p:nvSpPr>
          <p:spPr bwMode="auto">
            <a:xfrm>
              <a:off x="1373361" y="5376889"/>
              <a:ext cx="9233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ts val="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新興科技</a:t>
              </a:r>
              <a:endParaRPr kumimoji="0" lang="en-US" altLang="zh-TW"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00000"/>
                </a:lnSpc>
                <a:spcBef>
                  <a:spcPct val="0"/>
                </a:spcBef>
                <a:spcAft>
                  <a:spcPts val="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風險諮詢</a:t>
              </a:r>
            </a:p>
          </p:txBody>
        </p:sp>
        <p:sp>
          <p:nvSpPr>
            <p:cNvPr id="28" name="Rectangle 269"/>
            <p:cNvSpPr>
              <a:spLocks noChangeArrowheads="1"/>
            </p:cNvSpPr>
            <p:nvPr/>
          </p:nvSpPr>
          <p:spPr bwMode="auto">
            <a:xfrm>
              <a:off x="6545139" y="5401626"/>
              <a:ext cx="2529409" cy="45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區塊鏈</a:t>
              </a:r>
              <a:r>
                <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a:t>
              </a: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加密資產、</a:t>
              </a:r>
              <a:r>
                <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IOT</a:t>
              </a: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a:t>
              </a:r>
              <a:r>
                <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5G</a:t>
              </a: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電動車等創新應用風險管理</a:t>
              </a:r>
            </a:p>
          </p:txBody>
        </p:sp>
        <p:sp>
          <p:nvSpPr>
            <p:cNvPr id="29" name="Rectangle 284"/>
            <p:cNvSpPr>
              <a:spLocks noChangeArrowheads="1"/>
            </p:cNvSpPr>
            <p:nvPr/>
          </p:nvSpPr>
          <p:spPr bwMode="auto">
            <a:xfrm>
              <a:off x="3500986" y="5563436"/>
              <a:ext cx="1952777" cy="23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人工智慧演算法控制</a:t>
              </a:r>
            </a:p>
          </p:txBody>
        </p:sp>
        <p:sp>
          <p:nvSpPr>
            <p:cNvPr id="30" name="Rectangle 49"/>
            <p:cNvSpPr>
              <a:spLocks noChangeArrowheads="1"/>
            </p:cNvSpPr>
            <p:nvPr/>
          </p:nvSpPr>
          <p:spPr bwMode="auto">
            <a:xfrm>
              <a:off x="1165880" y="3545329"/>
              <a:ext cx="966460" cy="1623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1" name="Rectangle 50"/>
            <p:cNvSpPr>
              <a:spLocks noChangeArrowheads="1"/>
            </p:cNvSpPr>
            <p:nvPr/>
          </p:nvSpPr>
          <p:spPr bwMode="auto">
            <a:xfrm>
              <a:off x="1187446" y="4042318"/>
              <a:ext cx="92333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資安技術</a:t>
              </a:r>
              <a:endParaRPr kumimoji="0" lang="en-US" altLang="zh-TW"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00000"/>
                </a:lnSpc>
                <a:spcBef>
                  <a:spcPct val="0"/>
                </a:spcBef>
                <a:spcAft>
                  <a:spcPts val="60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諮詢</a:t>
              </a:r>
            </a:p>
          </p:txBody>
        </p:sp>
        <p:sp>
          <p:nvSpPr>
            <p:cNvPr id="32" name="Rectangle 204"/>
            <p:cNvSpPr>
              <a:spLocks noChangeArrowheads="1"/>
            </p:cNvSpPr>
            <p:nvPr/>
          </p:nvSpPr>
          <p:spPr bwMode="auto">
            <a:xfrm>
              <a:off x="4581312" y="4394929"/>
              <a:ext cx="2232000"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3" name="Rectangle 206"/>
            <p:cNvSpPr>
              <a:spLocks noChangeArrowheads="1"/>
            </p:cNvSpPr>
            <p:nvPr/>
          </p:nvSpPr>
          <p:spPr bwMode="auto">
            <a:xfrm>
              <a:off x="5489218" y="4551839"/>
              <a:ext cx="1205880"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惡意程式偵測與防護</a:t>
              </a:r>
            </a:p>
          </p:txBody>
        </p:sp>
        <p:sp>
          <p:nvSpPr>
            <p:cNvPr id="34" name="Rectangle 230"/>
            <p:cNvSpPr>
              <a:spLocks noChangeArrowheads="1"/>
            </p:cNvSpPr>
            <p:nvPr/>
          </p:nvSpPr>
          <p:spPr bwMode="auto">
            <a:xfrm>
              <a:off x="4581312" y="3545329"/>
              <a:ext cx="2232000"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6" name="Rectangle 232"/>
            <p:cNvSpPr>
              <a:spLocks noChangeArrowheads="1"/>
            </p:cNvSpPr>
            <p:nvPr/>
          </p:nvSpPr>
          <p:spPr bwMode="auto">
            <a:xfrm>
              <a:off x="4734478" y="3700100"/>
              <a:ext cx="1204957"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網路安全與</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跨國區域聯防</a:t>
              </a:r>
            </a:p>
          </p:txBody>
        </p:sp>
        <p:sp>
          <p:nvSpPr>
            <p:cNvPr id="35" name="Rectangle 231"/>
            <p:cNvSpPr>
              <a:spLocks noChangeArrowheads="1"/>
            </p:cNvSpPr>
            <p:nvPr/>
          </p:nvSpPr>
          <p:spPr bwMode="auto">
            <a:xfrm>
              <a:off x="6922582" y="3545329"/>
              <a:ext cx="2232000"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7" name="Rectangle 239"/>
            <p:cNvSpPr>
              <a:spLocks noChangeArrowheads="1"/>
            </p:cNvSpPr>
            <p:nvPr/>
          </p:nvSpPr>
          <p:spPr bwMode="auto">
            <a:xfrm>
              <a:off x="6922582" y="4394929"/>
              <a:ext cx="2232000"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8" name="Rectangle 240"/>
            <p:cNvSpPr>
              <a:spLocks noChangeArrowheads="1"/>
            </p:cNvSpPr>
            <p:nvPr/>
          </p:nvSpPr>
          <p:spPr bwMode="auto">
            <a:xfrm>
              <a:off x="7609151" y="4678797"/>
              <a:ext cx="1465399" cy="23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系統與主機安全</a:t>
              </a:r>
              <a:endParaRPr kumimoji="0" lang="en-US" altLang="en-US" sz="15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9" name="Rectangle 250"/>
            <p:cNvSpPr>
              <a:spLocks noChangeArrowheads="1"/>
            </p:cNvSpPr>
            <p:nvPr/>
          </p:nvSpPr>
          <p:spPr bwMode="auto">
            <a:xfrm>
              <a:off x="2241609" y="3545329"/>
              <a:ext cx="2230434"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40" name="Rectangle 251"/>
            <p:cNvSpPr>
              <a:spLocks noChangeArrowheads="1"/>
            </p:cNvSpPr>
            <p:nvPr/>
          </p:nvSpPr>
          <p:spPr bwMode="auto">
            <a:xfrm>
              <a:off x="3320708" y="3712924"/>
              <a:ext cx="886091"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網路應用程式安全</a:t>
              </a:r>
            </a:p>
          </p:txBody>
        </p:sp>
        <p:sp>
          <p:nvSpPr>
            <p:cNvPr id="41" name="Rectangle 262"/>
            <p:cNvSpPr>
              <a:spLocks noChangeArrowheads="1"/>
            </p:cNvSpPr>
            <p:nvPr/>
          </p:nvSpPr>
          <p:spPr bwMode="auto">
            <a:xfrm>
              <a:off x="2241609" y="4394929"/>
              <a:ext cx="2230434" cy="77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42" name="Rectangle 263"/>
            <p:cNvSpPr>
              <a:spLocks noChangeArrowheads="1"/>
            </p:cNvSpPr>
            <p:nvPr/>
          </p:nvSpPr>
          <p:spPr bwMode="auto">
            <a:xfrm>
              <a:off x="2356377" y="4551839"/>
              <a:ext cx="1408275"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客戶隱私保護與交易資料安全</a:t>
              </a:r>
              <a:endParaRPr kumimoji="0" lang="en-US" altLang="en-US" sz="15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43" name="Rectangle 301"/>
            <p:cNvSpPr>
              <a:spLocks noChangeArrowheads="1"/>
            </p:cNvSpPr>
            <p:nvPr/>
          </p:nvSpPr>
          <p:spPr bwMode="auto">
            <a:xfrm>
              <a:off x="7056822" y="3700099"/>
              <a:ext cx="1099712" cy="51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交易系統</a:t>
              </a:r>
              <a:endPar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復原與韌性</a:t>
              </a:r>
            </a:p>
          </p:txBody>
        </p:sp>
        <p:sp>
          <p:nvSpPr>
            <p:cNvPr id="49" name="Rectangle 56"/>
            <p:cNvSpPr>
              <a:spLocks noChangeArrowheads="1"/>
            </p:cNvSpPr>
            <p:nvPr/>
          </p:nvSpPr>
          <p:spPr bwMode="auto">
            <a:xfrm>
              <a:off x="4885185" y="1111038"/>
              <a:ext cx="4258815" cy="327084"/>
            </a:xfrm>
            <a:prstGeom prst="rect">
              <a:avLst/>
            </a:pr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0" name="Rectangle 8"/>
            <p:cNvSpPr>
              <a:spLocks noChangeArrowheads="1"/>
            </p:cNvSpPr>
            <p:nvPr/>
          </p:nvSpPr>
          <p:spPr bwMode="auto">
            <a:xfrm>
              <a:off x="4885185" y="2522326"/>
              <a:ext cx="2309309" cy="91953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1" name="Rectangle 9"/>
            <p:cNvSpPr>
              <a:spLocks noChangeArrowheads="1"/>
            </p:cNvSpPr>
            <p:nvPr/>
          </p:nvSpPr>
          <p:spPr bwMode="auto">
            <a:xfrm>
              <a:off x="7282507" y="2522326"/>
              <a:ext cx="1861493" cy="91953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20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2" name="Rectangle 12"/>
            <p:cNvSpPr>
              <a:spLocks noChangeArrowheads="1"/>
            </p:cNvSpPr>
            <p:nvPr/>
          </p:nvSpPr>
          <p:spPr bwMode="auto">
            <a:xfrm>
              <a:off x="6764357" y="1520455"/>
              <a:ext cx="2379643" cy="919538"/>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3" name="Rectangle 13"/>
            <p:cNvSpPr>
              <a:spLocks noChangeArrowheads="1"/>
            </p:cNvSpPr>
            <p:nvPr/>
          </p:nvSpPr>
          <p:spPr bwMode="auto">
            <a:xfrm>
              <a:off x="4885185" y="1520455"/>
              <a:ext cx="1785159" cy="917997"/>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1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4" name="Rectangle 70"/>
            <p:cNvSpPr>
              <a:spLocks noChangeArrowheads="1"/>
            </p:cNvSpPr>
            <p:nvPr/>
          </p:nvSpPr>
          <p:spPr bwMode="auto">
            <a:xfrm>
              <a:off x="6091263" y="1136081"/>
              <a:ext cx="18466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zh-TW"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資訊作業風險諮詢</a:t>
              </a:r>
              <a:endParaRPr kumimoji="0" lang="en-US" altLang="en-US" sz="1800" b="1"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55" name="Rectangle 73"/>
            <p:cNvSpPr>
              <a:spLocks noChangeArrowheads="1"/>
            </p:cNvSpPr>
            <p:nvPr/>
          </p:nvSpPr>
          <p:spPr bwMode="auto">
            <a:xfrm>
              <a:off x="7507685" y="1749168"/>
              <a:ext cx="1482080"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使用者認證安全與偽冒交易控制</a:t>
              </a:r>
            </a:p>
          </p:txBody>
        </p:sp>
        <p:sp>
          <p:nvSpPr>
            <p:cNvPr id="56" name="Rectangle 128"/>
            <p:cNvSpPr>
              <a:spLocks noChangeArrowheads="1"/>
            </p:cNvSpPr>
            <p:nvPr/>
          </p:nvSpPr>
          <p:spPr bwMode="auto">
            <a:xfrm>
              <a:off x="8097705" y="2748911"/>
              <a:ext cx="892059"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委外資料處理安全</a:t>
              </a:r>
            </a:p>
          </p:txBody>
        </p:sp>
        <p:sp>
          <p:nvSpPr>
            <p:cNvPr id="57" name="Rectangle 133"/>
            <p:cNvSpPr>
              <a:spLocks noChangeArrowheads="1"/>
            </p:cNvSpPr>
            <p:nvPr/>
          </p:nvSpPr>
          <p:spPr bwMode="auto">
            <a:xfrm>
              <a:off x="5053711" y="2748911"/>
              <a:ext cx="1199947"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資料開放隱私保護與管理</a:t>
              </a:r>
            </a:p>
          </p:txBody>
        </p:sp>
        <p:sp>
          <p:nvSpPr>
            <p:cNvPr id="58" name="Rectangle 133"/>
            <p:cNvSpPr>
              <a:spLocks noChangeArrowheads="1"/>
            </p:cNvSpPr>
            <p:nvPr/>
          </p:nvSpPr>
          <p:spPr bwMode="auto">
            <a:xfrm>
              <a:off x="5613259" y="1749168"/>
              <a:ext cx="857187" cy="48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7" rtl="0" eaLnBrk="0" fontAlgn="base" latinLnBrk="0" hangingPunct="0">
                <a:lnSpc>
                  <a:spcPct val="110000"/>
                </a:lnSpc>
                <a:spcBef>
                  <a:spcPct val="0"/>
                </a:spcBef>
                <a:spcAft>
                  <a:spcPts val="200"/>
                </a:spcAft>
                <a:buClrTx/>
                <a:buSzTx/>
                <a:buFontTx/>
                <a:buNone/>
                <a:tabLst/>
                <a:defRPr/>
              </a:pPr>
              <a:r>
                <a:rPr kumimoji="0" lang="en-US" altLang="zh-TW"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APP</a:t>
              </a:r>
              <a:r>
                <a:rPr kumimoji="0" lang="zh-TW" altLang="en-US" sz="15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rPr>
                <a:t>應用程式安全</a:t>
              </a:r>
            </a:p>
          </p:txBody>
        </p:sp>
        <p:grpSp>
          <p:nvGrpSpPr>
            <p:cNvPr id="3" name="群組 2"/>
            <p:cNvGrpSpPr/>
            <p:nvPr/>
          </p:nvGrpSpPr>
          <p:grpSpPr>
            <a:xfrm>
              <a:off x="3897010" y="4520188"/>
              <a:ext cx="402273" cy="495614"/>
              <a:chOff x="12527664" y="4306127"/>
              <a:chExt cx="328624" cy="404876"/>
            </a:xfrm>
          </p:grpSpPr>
          <p:sp>
            <p:nvSpPr>
              <p:cNvPr id="193" name="Freeform 267"/>
              <p:cNvSpPr>
                <a:spLocks noEditPoints="1"/>
              </p:cNvSpPr>
              <p:nvPr/>
            </p:nvSpPr>
            <p:spPr bwMode="auto">
              <a:xfrm>
                <a:off x="12634467" y="4525115"/>
                <a:ext cx="117758" cy="106947"/>
              </a:xfrm>
              <a:custGeom>
                <a:avLst/>
                <a:gdLst>
                  <a:gd name="T0" fmla="*/ 11 w 21"/>
                  <a:gd name="T1" fmla="*/ 0 h 21"/>
                  <a:gd name="T2" fmla="*/ 0 w 21"/>
                  <a:gd name="T3" fmla="*/ 10 h 21"/>
                  <a:gd name="T4" fmla="*/ 11 w 21"/>
                  <a:gd name="T5" fmla="*/ 20 h 21"/>
                  <a:gd name="T6" fmla="*/ 21 w 21"/>
                  <a:gd name="T7" fmla="*/ 10 h 21"/>
                  <a:gd name="T8" fmla="*/ 11 w 21"/>
                  <a:gd name="T9" fmla="*/ 0 h 21"/>
                  <a:gd name="T10" fmla="*/ 11 w 21"/>
                  <a:gd name="T11" fmla="*/ 16 h 21"/>
                  <a:gd name="T12" fmla="*/ 5 w 21"/>
                  <a:gd name="T13" fmla="*/ 10 h 21"/>
                  <a:gd name="T14" fmla="*/ 11 w 21"/>
                  <a:gd name="T15" fmla="*/ 4 h 21"/>
                  <a:gd name="T16" fmla="*/ 12 w 21"/>
                  <a:gd name="T17" fmla="*/ 4 h 21"/>
                  <a:gd name="T18" fmla="*/ 11 w 21"/>
                  <a:gd name="T19" fmla="*/ 6 h 21"/>
                  <a:gd name="T20" fmla="*/ 12 w 21"/>
                  <a:gd name="T21" fmla="*/ 7 h 21"/>
                  <a:gd name="T22" fmla="*/ 14 w 21"/>
                  <a:gd name="T23" fmla="*/ 6 h 21"/>
                  <a:gd name="T24" fmla="*/ 13 w 21"/>
                  <a:gd name="T25" fmla="*/ 5 h 21"/>
                  <a:gd name="T26" fmla="*/ 17 w 21"/>
                  <a:gd name="T27" fmla="*/ 10 h 21"/>
                  <a:gd name="T28" fmla="*/ 11 w 21"/>
                  <a:gd name="T29" fmla="*/ 1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1">
                    <a:moveTo>
                      <a:pt x="11" y="0"/>
                    </a:moveTo>
                    <a:cubicBezTo>
                      <a:pt x="5" y="0"/>
                      <a:pt x="0" y="4"/>
                      <a:pt x="0" y="10"/>
                    </a:cubicBezTo>
                    <a:cubicBezTo>
                      <a:pt x="0" y="16"/>
                      <a:pt x="5" y="20"/>
                      <a:pt x="11" y="20"/>
                    </a:cubicBezTo>
                    <a:cubicBezTo>
                      <a:pt x="16" y="21"/>
                      <a:pt x="21" y="16"/>
                      <a:pt x="21" y="10"/>
                    </a:cubicBezTo>
                    <a:cubicBezTo>
                      <a:pt x="21" y="4"/>
                      <a:pt x="17" y="0"/>
                      <a:pt x="11" y="0"/>
                    </a:cubicBezTo>
                    <a:close/>
                    <a:moveTo>
                      <a:pt x="11" y="16"/>
                    </a:moveTo>
                    <a:cubicBezTo>
                      <a:pt x="7" y="16"/>
                      <a:pt x="5" y="13"/>
                      <a:pt x="5" y="10"/>
                    </a:cubicBezTo>
                    <a:cubicBezTo>
                      <a:pt x="5" y="7"/>
                      <a:pt x="7" y="4"/>
                      <a:pt x="11" y="4"/>
                    </a:cubicBezTo>
                    <a:cubicBezTo>
                      <a:pt x="11" y="4"/>
                      <a:pt x="11" y="4"/>
                      <a:pt x="12" y="4"/>
                    </a:cubicBezTo>
                    <a:cubicBezTo>
                      <a:pt x="11" y="4"/>
                      <a:pt x="11" y="5"/>
                      <a:pt x="11" y="6"/>
                    </a:cubicBezTo>
                    <a:cubicBezTo>
                      <a:pt x="11" y="6"/>
                      <a:pt x="11" y="7"/>
                      <a:pt x="12" y="7"/>
                    </a:cubicBezTo>
                    <a:cubicBezTo>
                      <a:pt x="13" y="7"/>
                      <a:pt x="14" y="6"/>
                      <a:pt x="14" y="6"/>
                    </a:cubicBezTo>
                    <a:cubicBezTo>
                      <a:pt x="14" y="5"/>
                      <a:pt x="13" y="5"/>
                      <a:pt x="13" y="5"/>
                    </a:cubicBezTo>
                    <a:cubicBezTo>
                      <a:pt x="15" y="6"/>
                      <a:pt x="17" y="8"/>
                      <a:pt x="17" y="10"/>
                    </a:cubicBezTo>
                    <a:cubicBezTo>
                      <a:pt x="16" y="14"/>
                      <a:pt x="14" y="16"/>
                      <a:pt x="11"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194" name="Freeform 268"/>
              <p:cNvSpPr>
                <a:spLocks noEditPoints="1"/>
              </p:cNvSpPr>
              <p:nvPr/>
            </p:nvSpPr>
            <p:spPr bwMode="auto">
              <a:xfrm>
                <a:off x="12527664" y="4306127"/>
                <a:ext cx="328624" cy="404876"/>
              </a:xfrm>
              <a:custGeom>
                <a:avLst/>
                <a:gdLst>
                  <a:gd name="T0" fmla="*/ 55 w 59"/>
                  <a:gd name="T1" fmla="*/ 26 h 78"/>
                  <a:gd name="T2" fmla="*/ 53 w 59"/>
                  <a:gd name="T3" fmla="*/ 26 h 78"/>
                  <a:gd name="T4" fmla="*/ 53 w 59"/>
                  <a:gd name="T5" fmla="*/ 15 h 78"/>
                  <a:gd name="T6" fmla="*/ 37 w 59"/>
                  <a:gd name="T7" fmla="*/ 0 h 78"/>
                  <a:gd name="T8" fmla="*/ 23 w 59"/>
                  <a:gd name="T9" fmla="*/ 0 h 78"/>
                  <a:gd name="T10" fmla="*/ 6 w 59"/>
                  <a:gd name="T11" fmla="*/ 15 h 78"/>
                  <a:gd name="T12" fmla="*/ 6 w 59"/>
                  <a:gd name="T13" fmla="*/ 26 h 78"/>
                  <a:gd name="T14" fmla="*/ 4 w 59"/>
                  <a:gd name="T15" fmla="*/ 26 h 78"/>
                  <a:gd name="T16" fmla="*/ 0 w 59"/>
                  <a:gd name="T17" fmla="*/ 30 h 78"/>
                  <a:gd name="T18" fmla="*/ 0 w 59"/>
                  <a:gd name="T19" fmla="*/ 74 h 78"/>
                  <a:gd name="T20" fmla="*/ 4 w 59"/>
                  <a:gd name="T21" fmla="*/ 78 h 78"/>
                  <a:gd name="T22" fmla="*/ 55 w 59"/>
                  <a:gd name="T23" fmla="*/ 78 h 78"/>
                  <a:gd name="T24" fmla="*/ 59 w 59"/>
                  <a:gd name="T25" fmla="*/ 74 h 78"/>
                  <a:gd name="T26" fmla="*/ 59 w 59"/>
                  <a:gd name="T27" fmla="*/ 30 h 78"/>
                  <a:gd name="T28" fmla="*/ 55 w 59"/>
                  <a:gd name="T29" fmla="*/ 26 h 78"/>
                  <a:gd name="T30" fmla="*/ 17 w 59"/>
                  <a:gd name="T31" fmla="*/ 15 h 78"/>
                  <a:gd name="T32" fmla="*/ 23 w 59"/>
                  <a:gd name="T33" fmla="*/ 9 h 78"/>
                  <a:gd name="T34" fmla="*/ 37 w 59"/>
                  <a:gd name="T35" fmla="*/ 9 h 78"/>
                  <a:gd name="T36" fmla="*/ 42 w 59"/>
                  <a:gd name="T37" fmla="*/ 15 h 78"/>
                  <a:gd name="T38" fmla="*/ 42 w 59"/>
                  <a:gd name="T39" fmla="*/ 26 h 78"/>
                  <a:gd name="T40" fmla="*/ 17 w 59"/>
                  <a:gd name="T41" fmla="*/ 26 h 78"/>
                  <a:gd name="T42" fmla="*/ 17 w 59"/>
                  <a:gd name="T43" fmla="*/ 15 h 78"/>
                  <a:gd name="T44" fmla="*/ 49 w 59"/>
                  <a:gd name="T45" fmla="*/ 53 h 78"/>
                  <a:gd name="T46" fmla="*/ 47 w 59"/>
                  <a:gd name="T47" fmla="*/ 57 h 78"/>
                  <a:gd name="T48" fmla="*/ 39 w 59"/>
                  <a:gd name="T49" fmla="*/ 64 h 78"/>
                  <a:gd name="T50" fmla="*/ 29 w 59"/>
                  <a:gd name="T51" fmla="*/ 66 h 78"/>
                  <a:gd name="T52" fmla="*/ 23 w 59"/>
                  <a:gd name="T53" fmla="*/ 65 h 78"/>
                  <a:gd name="T54" fmla="*/ 11 w 59"/>
                  <a:gd name="T55" fmla="*/ 54 h 78"/>
                  <a:gd name="T56" fmla="*/ 11 w 59"/>
                  <a:gd name="T57" fmla="*/ 50 h 78"/>
                  <a:gd name="T58" fmla="*/ 17 w 59"/>
                  <a:gd name="T59" fmla="*/ 43 h 78"/>
                  <a:gd name="T60" fmla="*/ 23 w 59"/>
                  <a:gd name="T61" fmla="*/ 39 h 78"/>
                  <a:gd name="T62" fmla="*/ 30 w 59"/>
                  <a:gd name="T63" fmla="*/ 38 h 78"/>
                  <a:gd name="T64" fmla="*/ 38 w 59"/>
                  <a:gd name="T65" fmla="*/ 40 h 78"/>
                  <a:gd name="T66" fmla="*/ 48 w 59"/>
                  <a:gd name="T67" fmla="*/ 49 h 78"/>
                  <a:gd name="T68" fmla="*/ 49 w 59"/>
                  <a:gd name="T69" fmla="*/ 51 h 78"/>
                  <a:gd name="T70" fmla="*/ 49 w 59"/>
                  <a:gd name="T71" fmla="*/ 5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 h="78">
                    <a:moveTo>
                      <a:pt x="55" y="26"/>
                    </a:moveTo>
                    <a:cubicBezTo>
                      <a:pt x="53" y="26"/>
                      <a:pt x="53" y="26"/>
                      <a:pt x="53" y="26"/>
                    </a:cubicBezTo>
                    <a:cubicBezTo>
                      <a:pt x="53" y="15"/>
                      <a:pt x="53" y="15"/>
                      <a:pt x="53" y="15"/>
                    </a:cubicBezTo>
                    <a:cubicBezTo>
                      <a:pt x="53" y="7"/>
                      <a:pt x="46" y="0"/>
                      <a:pt x="37" y="0"/>
                    </a:cubicBezTo>
                    <a:cubicBezTo>
                      <a:pt x="23" y="0"/>
                      <a:pt x="23" y="0"/>
                      <a:pt x="23" y="0"/>
                    </a:cubicBezTo>
                    <a:cubicBezTo>
                      <a:pt x="14" y="0"/>
                      <a:pt x="6" y="7"/>
                      <a:pt x="6" y="15"/>
                    </a:cubicBezTo>
                    <a:cubicBezTo>
                      <a:pt x="6" y="26"/>
                      <a:pt x="6" y="26"/>
                      <a:pt x="6" y="26"/>
                    </a:cubicBezTo>
                    <a:cubicBezTo>
                      <a:pt x="4" y="26"/>
                      <a:pt x="4" y="26"/>
                      <a:pt x="4" y="26"/>
                    </a:cubicBezTo>
                    <a:cubicBezTo>
                      <a:pt x="2" y="26"/>
                      <a:pt x="0" y="28"/>
                      <a:pt x="0" y="30"/>
                    </a:cubicBezTo>
                    <a:cubicBezTo>
                      <a:pt x="0" y="74"/>
                      <a:pt x="0" y="74"/>
                      <a:pt x="0" y="74"/>
                    </a:cubicBezTo>
                    <a:cubicBezTo>
                      <a:pt x="0" y="77"/>
                      <a:pt x="2" y="78"/>
                      <a:pt x="4" y="78"/>
                    </a:cubicBezTo>
                    <a:cubicBezTo>
                      <a:pt x="55" y="78"/>
                      <a:pt x="55" y="78"/>
                      <a:pt x="55" y="78"/>
                    </a:cubicBezTo>
                    <a:cubicBezTo>
                      <a:pt x="58" y="78"/>
                      <a:pt x="59" y="77"/>
                      <a:pt x="59" y="74"/>
                    </a:cubicBezTo>
                    <a:cubicBezTo>
                      <a:pt x="59" y="30"/>
                      <a:pt x="59" y="30"/>
                      <a:pt x="59" y="30"/>
                    </a:cubicBezTo>
                    <a:cubicBezTo>
                      <a:pt x="59" y="28"/>
                      <a:pt x="58" y="26"/>
                      <a:pt x="55" y="26"/>
                    </a:cubicBezTo>
                    <a:close/>
                    <a:moveTo>
                      <a:pt x="17" y="15"/>
                    </a:moveTo>
                    <a:cubicBezTo>
                      <a:pt x="17" y="12"/>
                      <a:pt x="19" y="9"/>
                      <a:pt x="23" y="9"/>
                    </a:cubicBezTo>
                    <a:cubicBezTo>
                      <a:pt x="37" y="9"/>
                      <a:pt x="37" y="9"/>
                      <a:pt x="37" y="9"/>
                    </a:cubicBezTo>
                    <a:cubicBezTo>
                      <a:pt x="39" y="9"/>
                      <a:pt x="42" y="12"/>
                      <a:pt x="42" y="15"/>
                    </a:cubicBezTo>
                    <a:cubicBezTo>
                      <a:pt x="42" y="26"/>
                      <a:pt x="42" y="26"/>
                      <a:pt x="42" y="26"/>
                    </a:cubicBezTo>
                    <a:cubicBezTo>
                      <a:pt x="17" y="26"/>
                      <a:pt x="17" y="26"/>
                      <a:pt x="17" y="26"/>
                    </a:cubicBezTo>
                    <a:cubicBezTo>
                      <a:pt x="17" y="15"/>
                      <a:pt x="17" y="15"/>
                      <a:pt x="17" y="15"/>
                    </a:cubicBezTo>
                    <a:close/>
                    <a:moveTo>
                      <a:pt x="49" y="53"/>
                    </a:moveTo>
                    <a:cubicBezTo>
                      <a:pt x="49" y="55"/>
                      <a:pt x="48" y="56"/>
                      <a:pt x="47" y="57"/>
                    </a:cubicBezTo>
                    <a:cubicBezTo>
                      <a:pt x="45" y="60"/>
                      <a:pt x="42" y="62"/>
                      <a:pt x="39" y="64"/>
                    </a:cubicBezTo>
                    <a:cubicBezTo>
                      <a:pt x="36" y="66"/>
                      <a:pt x="33" y="67"/>
                      <a:pt x="29" y="66"/>
                    </a:cubicBezTo>
                    <a:cubicBezTo>
                      <a:pt x="27" y="66"/>
                      <a:pt x="25" y="66"/>
                      <a:pt x="23" y="65"/>
                    </a:cubicBezTo>
                    <a:cubicBezTo>
                      <a:pt x="18" y="63"/>
                      <a:pt x="14" y="59"/>
                      <a:pt x="11" y="54"/>
                    </a:cubicBezTo>
                    <a:cubicBezTo>
                      <a:pt x="9" y="52"/>
                      <a:pt x="10" y="52"/>
                      <a:pt x="11" y="50"/>
                    </a:cubicBezTo>
                    <a:cubicBezTo>
                      <a:pt x="12" y="47"/>
                      <a:pt x="14" y="45"/>
                      <a:pt x="17" y="43"/>
                    </a:cubicBezTo>
                    <a:cubicBezTo>
                      <a:pt x="19" y="41"/>
                      <a:pt x="21" y="40"/>
                      <a:pt x="23" y="39"/>
                    </a:cubicBezTo>
                    <a:cubicBezTo>
                      <a:pt x="25" y="38"/>
                      <a:pt x="27" y="38"/>
                      <a:pt x="30" y="38"/>
                    </a:cubicBezTo>
                    <a:cubicBezTo>
                      <a:pt x="33" y="38"/>
                      <a:pt x="36" y="39"/>
                      <a:pt x="38" y="40"/>
                    </a:cubicBezTo>
                    <a:cubicBezTo>
                      <a:pt x="42" y="42"/>
                      <a:pt x="45" y="45"/>
                      <a:pt x="48" y="49"/>
                    </a:cubicBezTo>
                    <a:cubicBezTo>
                      <a:pt x="49" y="50"/>
                      <a:pt x="49" y="50"/>
                      <a:pt x="49" y="51"/>
                    </a:cubicBezTo>
                    <a:cubicBezTo>
                      <a:pt x="50" y="52"/>
                      <a:pt x="50" y="52"/>
                      <a:pt x="49"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grpSp>
        <p:grpSp>
          <p:nvGrpSpPr>
            <p:cNvPr id="172" name="Group 35"/>
            <p:cNvGrpSpPr/>
            <p:nvPr/>
          </p:nvGrpSpPr>
          <p:grpSpPr>
            <a:xfrm>
              <a:off x="1345291" y="1721952"/>
              <a:ext cx="426213" cy="566620"/>
              <a:chOff x="2650362" y="1701906"/>
              <a:chExt cx="234989" cy="297958"/>
            </a:xfrm>
            <a:solidFill>
              <a:schemeClr val="bg1"/>
            </a:solidFill>
          </p:grpSpPr>
          <p:sp>
            <p:nvSpPr>
              <p:cNvPr id="294" name="Freeform 147"/>
              <p:cNvSpPr>
                <a:spLocks/>
              </p:cNvSpPr>
              <p:nvPr/>
            </p:nvSpPr>
            <p:spPr bwMode="auto">
              <a:xfrm>
                <a:off x="2650362" y="1701906"/>
                <a:ext cx="204271" cy="274921"/>
              </a:xfrm>
              <a:custGeom>
                <a:avLst/>
                <a:gdLst>
                  <a:gd name="T0" fmla="*/ 5 w 65"/>
                  <a:gd name="T1" fmla="*/ 83 h 88"/>
                  <a:gd name="T2" fmla="*/ 5 w 65"/>
                  <a:gd name="T3" fmla="*/ 5 h 88"/>
                  <a:gd name="T4" fmla="*/ 5 w 65"/>
                  <a:gd name="T5" fmla="*/ 4 h 88"/>
                  <a:gd name="T6" fmla="*/ 59 w 65"/>
                  <a:gd name="T7" fmla="*/ 4 h 88"/>
                  <a:gd name="T8" fmla="*/ 60 w 65"/>
                  <a:gd name="T9" fmla="*/ 5 h 88"/>
                  <a:gd name="T10" fmla="*/ 60 w 65"/>
                  <a:gd name="T11" fmla="*/ 29 h 88"/>
                  <a:gd name="T12" fmla="*/ 65 w 65"/>
                  <a:gd name="T13" fmla="*/ 29 h 88"/>
                  <a:gd name="T14" fmla="*/ 65 w 65"/>
                  <a:gd name="T15" fmla="*/ 5 h 88"/>
                  <a:gd name="T16" fmla="*/ 59 w 65"/>
                  <a:gd name="T17" fmla="*/ 0 h 88"/>
                  <a:gd name="T18" fmla="*/ 5 w 65"/>
                  <a:gd name="T19" fmla="*/ 0 h 88"/>
                  <a:gd name="T20" fmla="*/ 0 w 65"/>
                  <a:gd name="T21" fmla="*/ 5 h 88"/>
                  <a:gd name="T22" fmla="*/ 0 w 65"/>
                  <a:gd name="T23" fmla="*/ 83 h 88"/>
                  <a:gd name="T24" fmla="*/ 5 w 65"/>
                  <a:gd name="T25" fmla="*/ 88 h 88"/>
                  <a:gd name="T26" fmla="*/ 21 w 65"/>
                  <a:gd name="T27" fmla="*/ 88 h 88"/>
                  <a:gd name="T28" fmla="*/ 21 w 65"/>
                  <a:gd name="T29" fmla="*/ 83 h 88"/>
                  <a:gd name="T30" fmla="*/ 5 w 65"/>
                  <a:gd name="T31" fmla="*/ 83 h 88"/>
                  <a:gd name="T32" fmla="*/ 5 w 65"/>
                  <a:gd name="T33" fmla="*/ 8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88">
                    <a:moveTo>
                      <a:pt x="5" y="83"/>
                    </a:moveTo>
                    <a:cubicBezTo>
                      <a:pt x="5" y="5"/>
                      <a:pt x="5" y="5"/>
                      <a:pt x="5" y="5"/>
                    </a:cubicBezTo>
                    <a:cubicBezTo>
                      <a:pt x="5" y="5"/>
                      <a:pt x="5" y="4"/>
                      <a:pt x="5" y="4"/>
                    </a:cubicBezTo>
                    <a:cubicBezTo>
                      <a:pt x="59" y="4"/>
                      <a:pt x="59" y="4"/>
                      <a:pt x="59" y="4"/>
                    </a:cubicBezTo>
                    <a:cubicBezTo>
                      <a:pt x="60" y="4"/>
                      <a:pt x="60" y="5"/>
                      <a:pt x="60" y="5"/>
                    </a:cubicBezTo>
                    <a:cubicBezTo>
                      <a:pt x="60" y="29"/>
                      <a:pt x="60" y="29"/>
                      <a:pt x="60" y="29"/>
                    </a:cubicBezTo>
                    <a:cubicBezTo>
                      <a:pt x="65" y="29"/>
                      <a:pt x="65" y="29"/>
                      <a:pt x="65" y="29"/>
                    </a:cubicBezTo>
                    <a:cubicBezTo>
                      <a:pt x="65" y="5"/>
                      <a:pt x="65" y="5"/>
                      <a:pt x="65" y="5"/>
                    </a:cubicBezTo>
                    <a:cubicBezTo>
                      <a:pt x="65" y="2"/>
                      <a:pt x="62" y="0"/>
                      <a:pt x="59" y="0"/>
                    </a:cubicBezTo>
                    <a:cubicBezTo>
                      <a:pt x="5" y="0"/>
                      <a:pt x="5" y="0"/>
                      <a:pt x="5" y="0"/>
                    </a:cubicBezTo>
                    <a:cubicBezTo>
                      <a:pt x="2" y="0"/>
                      <a:pt x="0" y="2"/>
                      <a:pt x="0" y="5"/>
                    </a:cubicBezTo>
                    <a:cubicBezTo>
                      <a:pt x="0" y="83"/>
                      <a:pt x="0" y="83"/>
                      <a:pt x="0" y="83"/>
                    </a:cubicBezTo>
                    <a:cubicBezTo>
                      <a:pt x="0" y="86"/>
                      <a:pt x="2" y="88"/>
                      <a:pt x="5" y="88"/>
                    </a:cubicBezTo>
                    <a:cubicBezTo>
                      <a:pt x="21" y="88"/>
                      <a:pt x="21" y="88"/>
                      <a:pt x="21" y="88"/>
                    </a:cubicBezTo>
                    <a:cubicBezTo>
                      <a:pt x="21" y="83"/>
                      <a:pt x="21" y="83"/>
                      <a:pt x="21" y="83"/>
                    </a:cubicBezTo>
                    <a:cubicBezTo>
                      <a:pt x="5" y="83"/>
                      <a:pt x="5" y="83"/>
                      <a:pt x="5" y="83"/>
                    </a:cubicBezTo>
                    <a:cubicBezTo>
                      <a:pt x="5" y="83"/>
                      <a:pt x="5" y="83"/>
                      <a:pt x="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95" name="Freeform 148"/>
              <p:cNvSpPr>
                <a:spLocks/>
              </p:cNvSpPr>
              <p:nvPr/>
            </p:nvSpPr>
            <p:spPr bwMode="auto">
              <a:xfrm>
                <a:off x="2747122" y="186778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96" name="Rectangle 149"/>
              <p:cNvSpPr>
                <a:spLocks noChangeArrowheads="1"/>
              </p:cNvSpPr>
              <p:nvPr/>
            </p:nvSpPr>
            <p:spPr bwMode="auto">
              <a:xfrm>
                <a:off x="2678008" y="1735695"/>
                <a:ext cx="141300" cy="12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97" name="Rectangle 150"/>
              <p:cNvSpPr>
                <a:spLocks noChangeArrowheads="1"/>
              </p:cNvSpPr>
              <p:nvPr/>
            </p:nvSpPr>
            <p:spPr bwMode="auto">
              <a:xfrm>
                <a:off x="2678008" y="1764876"/>
                <a:ext cx="110583" cy="12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98" name="Rectangle 151"/>
              <p:cNvSpPr>
                <a:spLocks noChangeArrowheads="1"/>
              </p:cNvSpPr>
              <p:nvPr/>
            </p:nvSpPr>
            <p:spPr bwMode="auto">
              <a:xfrm>
                <a:off x="2681080" y="1840134"/>
                <a:ext cx="107511" cy="12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99" name="Rectangle 152"/>
              <p:cNvSpPr>
                <a:spLocks noChangeArrowheads="1"/>
              </p:cNvSpPr>
              <p:nvPr/>
            </p:nvSpPr>
            <p:spPr bwMode="auto">
              <a:xfrm>
                <a:off x="2681080" y="1867780"/>
                <a:ext cx="50684" cy="122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00" name="Freeform 153"/>
              <p:cNvSpPr>
                <a:spLocks noEditPoints="1"/>
              </p:cNvSpPr>
              <p:nvPr/>
            </p:nvSpPr>
            <p:spPr bwMode="auto">
              <a:xfrm>
                <a:off x="2728691" y="1873923"/>
                <a:ext cx="125941" cy="125941"/>
              </a:xfrm>
              <a:custGeom>
                <a:avLst/>
                <a:gdLst>
                  <a:gd name="T0" fmla="*/ 40 w 40"/>
                  <a:gd name="T1" fmla="*/ 24 h 40"/>
                  <a:gd name="T2" fmla="*/ 40 w 40"/>
                  <a:gd name="T3" fmla="*/ 16 h 40"/>
                  <a:gd name="T4" fmla="*/ 36 w 40"/>
                  <a:gd name="T5" fmla="*/ 15 h 40"/>
                  <a:gd name="T6" fmla="*/ 35 w 40"/>
                  <a:gd name="T7" fmla="*/ 12 h 40"/>
                  <a:gd name="T8" fmla="*/ 37 w 40"/>
                  <a:gd name="T9" fmla="*/ 9 h 40"/>
                  <a:gd name="T10" fmla="*/ 31 w 40"/>
                  <a:gd name="T11" fmla="*/ 3 h 40"/>
                  <a:gd name="T12" fmla="*/ 28 w 40"/>
                  <a:gd name="T13" fmla="*/ 5 h 40"/>
                  <a:gd name="T14" fmla="*/ 24 w 40"/>
                  <a:gd name="T15" fmla="*/ 4 h 40"/>
                  <a:gd name="T16" fmla="*/ 24 w 40"/>
                  <a:gd name="T17" fmla="*/ 0 h 40"/>
                  <a:gd name="T18" fmla="*/ 15 w 40"/>
                  <a:gd name="T19" fmla="*/ 0 h 40"/>
                  <a:gd name="T20" fmla="*/ 15 w 40"/>
                  <a:gd name="T21" fmla="*/ 4 h 40"/>
                  <a:gd name="T22" fmla="*/ 12 w 40"/>
                  <a:gd name="T23" fmla="*/ 5 h 40"/>
                  <a:gd name="T24" fmla="*/ 9 w 40"/>
                  <a:gd name="T25" fmla="*/ 3 h 40"/>
                  <a:gd name="T26" fmla="*/ 3 w 40"/>
                  <a:gd name="T27" fmla="*/ 9 h 40"/>
                  <a:gd name="T28" fmla="*/ 5 w 40"/>
                  <a:gd name="T29" fmla="*/ 11 h 40"/>
                  <a:gd name="T30" fmla="*/ 3 w 40"/>
                  <a:gd name="T31" fmla="*/ 15 h 40"/>
                  <a:gd name="T32" fmla="*/ 0 w 40"/>
                  <a:gd name="T33" fmla="*/ 16 h 40"/>
                  <a:gd name="T34" fmla="*/ 0 w 40"/>
                  <a:gd name="T35" fmla="*/ 24 h 40"/>
                  <a:gd name="T36" fmla="*/ 3 w 40"/>
                  <a:gd name="T37" fmla="*/ 24 h 40"/>
                  <a:gd name="T38" fmla="*/ 5 w 40"/>
                  <a:gd name="T39" fmla="*/ 28 h 40"/>
                  <a:gd name="T40" fmla="*/ 2 w 40"/>
                  <a:gd name="T41" fmla="*/ 31 h 40"/>
                  <a:gd name="T42" fmla="*/ 8 w 40"/>
                  <a:gd name="T43" fmla="*/ 37 h 40"/>
                  <a:gd name="T44" fmla="*/ 11 w 40"/>
                  <a:gd name="T45" fmla="*/ 35 h 40"/>
                  <a:gd name="T46" fmla="*/ 15 w 40"/>
                  <a:gd name="T47" fmla="*/ 36 h 40"/>
                  <a:gd name="T48" fmla="*/ 15 w 40"/>
                  <a:gd name="T49" fmla="*/ 40 h 40"/>
                  <a:gd name="T50" fmla="*/ 24 w 40"/>
                  <a:gd name="T51" fmla="*/ 40 h 40"/>
                  <a:gd name="T52" fmla="*/ 24 w 40"/>
                  <a:gd name="T53" fmla="*/ 36 h 40"/>
                  <a:gd name="T54" fmla="*/ 28 w 40"/>
                  <a:gd name="T55" fmla="*/ 35 h 40"/>
                  <a:gd name="T56" fmla="*/ 30 w 40"/>
                  <a:gd name="T57" fmla="*/ 37 h 40"/>
                  <a:gd name="T58" fmla="*/ 37 w 40"/>
                  <a:gd name="T59" fmla="*/ 31 h 40"/>
                  <a:gd name="T60" fmla="*/ 34 w 40"/>
                  <a:gd name="T61" fmla="*/ 29 h 40"/>
                  <a:gd name="T62" fmla="*/ 36 w 40"/>
                  <a:gd name="T63" fmla="*/ 24 h 40"/>
                  <a:gd name="T64" fmla="*/ 40 w 40"/>
                  <a:gd name="T65" fmla="*/ 24 h 40"/>
                  <a:gd name="T66" fmla="*/ 28 w 40"/>
                  <a:gd name="T67" fmla="*/ 20 h 40"/>
                  <a:gd name="T68" fmla="*/ 20 w 40"/>
                  <a:gd name="T69" fmla="*/ 28 h 40"/>
                  <a:gd name="T70" fmla="*/ 11 w 40"/>
                  <a:gd name="T71" fmla="*/ 20 h 40"/>
                  <a:gd name="T72" fmla="*/ 20 w 40"/>
                  <a:gd name="T73" fmla="*/ 12 h 40"/>
                  <a:gd name="T74" fmla="*/ 28 w 40"/>
                  <a:gd name="T75"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40">
                    <a:moveTo>
                      <a:pt x="40" y="24"/>
                    </a:moveTo>
                    <a:cubicBezTo>
                      <a:pt x="40" y="16"/>
                      <a:pt x="40" y="16"/>
                      <a:pt x="40" y="16"/>
                    </a:cubicBezTo>
                    <a:cubicBezTo>
                      <a:pt x="36" y="15"/>
                      <a:pt x="36" y="15"/>
                      <a:pt x="36" y="15"/>
                    </a:cubicBezTo>
                    <a:cubicBezTo>
                      <a:pt x="36" y="14"/>
                      <a:pt x="35" y="13"/>
                      <a:pt x="35" y="12"/>
                    </a:cubicBezTo>
                    <a:cubicBezTo>
                      <a:pt x="37" y="9"/>
                      <a:pt x="37" y="9"/>
                      <a:pt x="37" y="9"/>
                    </a:cubicBezTo>
                    <a:cubicBezTo>
                      <a:pt x="31" y="3"/>
                      <a:pt x="31" y="3"/>
                      <a:pt x="31" y="3"/>
                    </a:cubicBezTo>
                    <a:cubicBezTo>
                      <a:pt x="28" y="5"/>
                      <a:pt x="28" y="5"/>
                      <a:pt x="28" y="5"/>
                    </a:cubicBezTo>
                    <a:cubicBezTo>
                      <a:pt x="27" y="5"/>
                      <a:pt x="26" y="4"/>
                      <a:pt x="24" y="4"/>
                    </a:cubicBezTo>
                    <a:cubicBezTo>
                      <a:pt x="24" y="0"/>
                      <a:pt x="24" y="0"/>
                      <a:pt x="24" y="0"/>
                    </a:cubicBezTo>
                    <a:cubicBezTo>
                      <a:pt x="15" y="0"/>
                      <a:pt x="15" y="0"/>
                      <a:pt x="15" y="0"/>
                    </a:cubicBezTo>
                    <a:cubicBezTo>
                      <a:pt x="15" y="4"/>
                      <a:pt x="15" y="4"/>
                      <a:pt x="15" y="4"/>
                    </a:cubicBezTo>
                    <a:cubicBezTo>
                      <a:pt x="14" y="4"/>
                      <a:pt x="13" y="4"/>
                      <a:pt x="12" y="5"/>
                    </a:cubicBezTo>
                    <a:cubicBezTo>
                      <a:pt x="9" y="3"/>
                      <a:pt x="9" y="3"/>
                      <a:pt x="9" y="3"/>
                    </a:cubicBezTo>
                    <a:cubicBezTo>
                      <a:pt x="3" y="9"/>
                      <a:pt x="3" y="9"/>
                      <a:pt x="3" y="9"/>
                    </a:cubicBezTo>
                    <a:cubicBezTo>
                      <a:pt x="5" y="11"/>
                      <a:pt x="5" y="11"/>
                      <a:pt x="5" y="11"/>
                    </a:cubicBezTo>
                    <a:cubicBezTo>
                      <a:pt x="4" y="13"/>
                      <a:pt x="4" y="14"/>
                      <a:pt x="3" y="15"/>
                    </a:cubicBezTo>
                    <a:cubicBezTo>
                      <a:pt x="0" y="16"/>
                      <a:pt x="0" y="16"/>
                      <a:pt x="0" y="16"/>
                    </a:cubicBezTo>
                    <a:cubicBezTo>
                      <a:pt x="0" y="24"/>
                      <a:pt x="0" y="24"/>
                      <a:pt x="0" y="24"/>
                    </a:cubicBezTo>
                    <a:cubicBezTo>
                      <a:pt x="3" y="24"/>
                      <a:pt x="3" y="24"/>
                      <a:pt x="3" y="24"/>
                    </a:cubicBezTo>
                    <a:cubicBezTo>
                      <a:pt x="4" y="26"/>
                      <a:pt x="4" y="27"/>
                      <a:pt x="5" y="28"/>
                    </a:cubicBezTo>
                    <a:cubicBezTo>
                      <a:pt x="2" y="31"/>
                      <a:pt x="2" y="31"/>
                      <a:pt x="2" y="31"/>
                    </a:cubicBezTo>
                    <a:cubicBezTo>
                      <a:pt x="8" y="37"/>
                      <a:pt x="8" y="37"/>
                      <a:pt x="8" y="37"/>
                    </a:cubicBezTo>
                    <a:cubicBezTo>
                      <a:pt x="11" y="35"/>
                      <a:pt x="11" y="35"/>
                      <a:pt x="11" y="35"/>
                    </a:cubicBezTo>
                    <a:cubicBezTo>
                      <a:pt x="12" y="35"/>
                      <a:pt x="14" y="36"/>
                      <a:pt x="15" y="36"/>
                    </a:cubicBezTo>
                    <a:cubicBezTo>
                      <a:pt x="15" y="40"/>
                      <a:pt x="15" y="40"/>
                      <a:pt x="15" y="40"/>
                    </a:cubicBezTo>
                    <a:cubicBezTo>
                      <a:pt x="24" y="40"/>
                      <a:pt x="24" y="40"/>
                      <a:pt x="24" y="40"/>
                    </a:cubicBezTo>
                    <a:cubicBezTo>
                      <a:pt x="24" y="36"/>
                      <a:pt x="24" y="36"/>
                      <a:pt x="24" y="36"/>
                    </a:cubicBezTo>
                    <a:cubicBezTo>
                      <a:pt x="25" y="36"/>
                      <a:pt x="27" y="35"/>
                      <a:pt x="28" y="35"/>
                    </a:cubicBezTo>
                    <a:cubicBezTo>
                      <a:pt x="30" y="37"/>
                      <a:pt x="30" y="37"/>
                      <a:pt x="30" y="37"/>
                    </a:cubicBezTo>
                    <a:cubicBezTo>
                      <a:pt x="37" y="31"/>
                      <a:pt x="37" y="31"/>
                      <a:pt x="37" y="31"/>
                    </a:cubicBezTo>
                    <a:cubicBezTo>
                      <a:pt x="34" y="29"/>
                      <a:pt x="34" y="29"/>
                      <a:pt x="34" y="29"/>
                    </a:cubicBezTo>
                    <a:cubicBezTo>
                      <a:pt x="35" y="27"/>
                      <a:pt x="36" y="26"/>
                      <a:pt x="36" y="24"/>
                    </a:cubicBezTo>
                    <a:lnTo>
                      <a:pt x="40" y="24"/>
                    </a:lnTo>
                    <a:close/>
                    <a:moveTo>
                      <a:pt x="28" y="20"/>
                    </a:moveTo>
                    <a:cubicBezTo>
                      <a:pt x="28" y="24"/>
                      <a:pt x="24" y="28"/>
                      <a:pt x="20" y="28"/>
                    </a:cubicBezTo>
                    <a:cubicBezTo>
                      <a:pt x="15" y="28"/>
                      <a:pt x="11" y="24"/>
                      <a:pt x="11" y="20"/>
                    </a:cubicBezTo>
                    <a:cubicBezTo>
                      <a:pt x="11" y="15"/>
                      <a:pt x="15" y="12"/>
                      <a:pt x="20" y="12"/>
                    </a:cubicBezTo>
                    <a:cubicBezTo>
                      <a:pt x="24" y="12"/>
                      <a:pt x="28" y="15"/>
                      <a:pt x="2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301" name="Freeform 154"/>
              <p:cNvSpPr>
                <a:spLocks noEditPoints="1"/>
              </p:cNvSpPr>
              <p:nvPr/>
            </p:nvSpPr>
            <p:spPr bwMode="auto">
              <a:xfrm>
                <a:off x="2803949" y="1804809"/>
                <a:ext cx="81402" cy="81401"/>
              </a:xfrm>
              <a:custGeom>
                <a:avLst/>
                <a:gdLst>
                  <a:gd name="T0" fmla="*/ 26 w 26"/>
                  <a:gd name="T1" fmla="*/ 16 h 26"/>
                  <a:gd name="T2" fmla="*/ 26 w 26"/>
                  <a:gd name="T3" fmla="*/ 10 h 26"/>
                  <a:gd name="T4" fmla="*/ 24 w 26"/>
                  <a:gd name="T5" fmla="*/ 10 h 26"/>
                  <a:gd name="T6" fmla="*/ 23 w 26"/>
                  <a:gd name="T7" fmla="*/ 8 h 26"/>
                  <a:gd name="T8" fmla="*/ 24 w 26"/>
                  <a:gd name="T9" fmla="*/ 6 h 26"/>
                  <a:gd name="T10" fmla="*/ 20 w 26"/>
                  <a:gd name="T11" fmla="*/ 2 h 26"/>
                  <a:gd name="T12" fmla="*/ 19 w 26"/>
                  <a:gd name="T13" fmla="*/ 3 h 26"/>
                  <a:gd name="T14" fmla="*/ 16 w 26"/>
                  <a:gd name="T15" fmla="*/ 2 h 26"/>
                  <a:gd name="T16" fmla="*/ 16 w 26"/>
                  <a:gd name="T17" fmla="*/ 0 h 26"/>
                  <a:gd name="T18" fmla="*/ 10 w 26"/>
                  <a:gd name="T19" fmla="*/ 0 h 26"/>
                  <a:gd name="T20" fmla="*/ 10 w 26"/>
                  <a:gd name="T21" fmla="*/ 2 h 26"/>
                  <a:gd name="T22" fmla="*/ 8 w 26"/>
                  <a:gd name="T23" fmla="*/ 3 h 26"/>
                  <a:gd name="T24" fmla="*/ 6 w 26"/>
                  <a:gd name="T25" fmla="*/ 2 h 26"/>
                  <a:gd name="T26" fmla="*/ 2 w 26"/>
                  <a:gd name="T27" fmla="*/ 6 h 26"/>
                  <a:gd name="T28" fmla="*/ 4 w 26"/>
                  <a:gd name="T29" fmla="*/ 7 h 26"/>
                  <a:gd name="T30" fmla="*/ 2 w 26"/>
                  <a:gd name="T31" fmla="*/ 10 h 26"/>
                  <a:gd name="T32" fmla="*/ 0 w 26"/>
                  <a:gd name="T33" fmla="*/ 10 h 26"/>
                  <a:gd name="T34" fmla="*/ 0 w 26"/>
                  <a:gd name="T35" fmla="*/ 16 h 26"/>
                  <a:gd name="T36" fmla="*/ 2 w 26"/>
                  <a:gd name="T37" fmla="*/ 16 h 26"/>
                  <a:gd name="T38" fmla="*/ 3 w 26"/>
                  <a:gd name="T39" fmla="*/ 18 h 26"/>
                  <a:gd name="T40" fmla="*/ 2 w 26"/>
                  <a:gd name="T41" fmla="*/ 20 h 26"/>
                  <a:gd name="T42" fmla="*/ 6 w 26"/>
                  <a:gd name="T43" fmla="*/ 24 h 26"/>
                  <a:gd name="T44" fmla="*/ 7 w 26"/>
                  <a:gd name="T45" fmla="*/ 22 h 26"/>
                  <a:gd name="T46" fmla="*/ 10 w 26"/>
                  <a:gd name="T47" fmla="*/ 24 h 26"/>
                  <a:gd name="T48" fmla="*/ 10 w 26"/>
                  <a:gd name="T49" fmla="*/ 26 h 26"/>
                  <a:gd name="T50" fmla="*/ 16 w 26"/>
                  <a:gd name="T51" fmla="*/ 26 h 26"/>
                  <a:gd name="T52" fmla="*/ 16 w 26"/>
                  <a:gd name="T53" fmla="*/ 24 h 26"/>
                  <a:gd name="T54" fmla="*/ 18 w 26"/>
                  <a:gd name="T55" fmla="*/ 23 h 26"/>
                  <a:gd name="T56" fmla="*/ 20 w 26"/>
                  <a:gd name="T57" fmla="*/ 24 h 26"/>
                  <a:gd name="T58" fmla="*/ 24 w 26"/>
                  <a:gd name="T59" fmla="*/ 20 h 26"/>
                  <a:gd name="T60" fmla="*/ 23 w 26"/>
                  <a:gd name="T61" fmla="*/ 19 h 26"/>
                  <a:gd name="T62" fmla="*/ 24 w 26"/>
                  <a:gd name="T63" fmla="*/ 16 h 26"/>
                  <a:gd name="T64" fmla="*/ 26 w 26"/>
                  <a:gd name="T65" fmla="*/ 16 h 26"/>
                  <a:gd name="T66" fmla="*/ 18 w 26"/>
                  <a:gd name="T67" fmla="*/ 13 h 26"/>
                  <a:gd name="T68" fmla="*/ 13 w 26"/>
                  <a:gd name="T69" fmla="*/ 18 h 26"/>
                  <a:gd name="T70" fmla="*/ 8 w 26"/>
                  <a:gd name="T71" fmla="*/ 13 h 26"/>
                  <a:gd name="T72" fmla="*/ 13 w 26"/>
                  <a:gd name="T73" fmla="*/ 8 h 26"/>
                  <a:gd name="T74" fmla="*/ 18 w 26"/>
                  <a:gd name="T75"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 h="26">
                    <a:moveTo>
                      <a:pt x="26" y="16"/>
                    </a:moveTo>
                    <a:cubicBezTo>
                      <a:pt x="26" y="10"/>
                      <a:pt x="26" y="10"/>
                      <a:pt x="26" y="10"/>
                    </a:cubicBezTo>
                    <a:cubicBezTo>
                      <a:pt x="24" y="10"/>
                      <a:pt x="24" y="10"/>
                      <a:pt x="24" y="10"/>
                    </a:cubicBezTo>
                    <a:cubicBezTo>
                      <a:pt x="23" y="9"/>
                      <a:pt x="23" y="8"/>
                      <a:pt x="23" y="8"/>
                    </a:cubicBezTo>
                    <a:cubicBezTo>
                      <a:pt x="24" y="6"/>
                      <a:pt x="24" y="6"/>
                      <a:pt x="24" y="6"/>
                    </a:cubicBezTo>
                    <a:cubicBezTo>
                      <a:pt x="20" y="2"/>
                      <a:pt x="20" y="2"/>
                      <a:pt x="20" y="2"/>
                    </a:cubicBezTo>
                    <a:cubicBezTo>
                      <a:pt x="19" y="3"/>
                      <a:pt x="19" y="3"/>
                      <a:pt x="19" y="3"/>
                    </a:cubicBezTo>
                    <a:cubicBezTo>
                      <a:pt x="18" y="3"/>
                      <a:pt x="17" y="3"/>
                      <a:pt x="16" y="2"/>
                    </a:cubicBezTo>
                    <a:cubicBezTo>
                      <a:pt x="16" y="0"/>
                      <a:pt x="16" y="0"/>
                      <a:pt x="16" y="0"/>
                    </a:cubicBezTo>
                    <a:cubicBezTo>
                      <a:pt x="10" y="0"/>
                      <a:pt x="10" y="0"/>
                      <a:pt x="10" y="0"/>
                    </a:cubicBezTo>
                    <a:cubicBezTo>
                      <a:pt x="10" y="2"/>
                      <a:pt x="10" y="2"/>
                      <a:pt x="10" y="2"/>
                    </a:cubicBezTo>
                    <a:cubicBezTo>
                      <a:pt x="9" y="3"/>
                      <a:pt x="9" y="3"/>
                      <a:pt x="8" y="3"/>
                    </a:cubicBezTo>
                    <a:cubicBezTo>
                      <a:pt x="6" y="2"/>
                      <a:pt x="6" y="2"/>
                      <a:pt x="6" y="2"/>
                    </a:cubicBezTo>
                    <a:cubicBezTo>
                      <a:pt x="2" y="6"/>
                      <a:pt x="2" y="6"/>
                      <a:pt x="2" y="6"/>
                    </a:cubicBezTo>
                    <a:cubicBezTo>
                      <a:pt x="4" y="7"/>
                      <a:pt x="4" y="7"/>
                      <a:pt x="4" y="7"/>
                    </a:cubicBezTo>
                    <a:cubicBezTo>
                      <a:pt x="3" y="8"/>
                      <a:pt x="3" y="9"/>
                      <a:pt x="2" y="10"/>
                    </a:cubicBezTo>
                    <a:cubicBezTo>
                      <a:pt x="0" y="10"/>
                      <a:pt x="0" y="10"/>
                      <a:pt x="0" y="10"/>
                    </a:cubicBezTo>
                    <a:cubicBezTo>
                      <a:pt x="0" y="16"/>
                      <a:pt x="0" y="16"/>
                      <a:pt x="0" y="16"/>
                    </a:cubicBezTo>
                    <a:cubicBezTo>
                      <a:pt x="2" y="16"/>
                      <a:pt x="2" y="16"/>
                      <a:pt x="2" y="16"/>
                    </a:cubicBezTo>
                    <a:cubicBezTo>
                      <a:pt x="3" y="17"/>
                      <a:pt x="3" y="18"/>
                      <a:pt x="3" y="18"/>
                    </a:cubicBezTo>
                    <a:cubicBezTo>
                      <a:pt x="2" y="20"/>
                      <a:pt x="2" y="20"/>
                      <a:pt x="2" y="20"/>
                    </a:cubicBezTo>
                    <a:cubicBezTo>
                      <a:pt x="6" y="24"/>
                      <a:pt x="6" y="24"/>
                      <a:pt x="6" y="24"/>
                    </a:cubicBezTo>
                    <a:cubicBezTo>
                      <a:pt x="7" y="22"/>
                      <a:pt x="7" y="22"/>
                      <a:pt x="7" y="22"/>
                    </a:cubicBezTo>
                    <a:cubicBezTo>
                      <a:pt x="8" y="23"/>
                      <a:pt x="9" y="23"/>
                      <a:pt x="10" y="24"/>
                    </a:cubicBezTo>
                    <a:cubicBezTo>
                      <a:pt x="10" y="26"/>
                      <a:pt x="10" y="26"/>
                      <a:pt x="10" y="26"/>
                    </a:cubicBezTo>
                    <a:cubicBezTo>
                      <a:pt x="16" y="26"/>
                      <a:pt x="16" y="26"/>
                      <a:pt x="16" y="26"/>
                    </a:cubicBezTo>
                    <a:cubicBezTo>
                      <a:pt x="16" y="24"/>
                      <a:pt x="16" y="24"/>
                      <a:pt x="16" y="24"/>
                    </a:cubicBezTo>
                    <a:cubicBezTo>
                      <a:pt x="17" y="23"/>
                      <a:pt x="18" y="23"/>
                      <a:pt x="18" y="23"/>
                    </a:cubicBezTo>
                    <a:cubicBezTo>
                      <a:pt x="20" y="24"/>
                      <a:pt x="20" y="24"/>
                      <a:pt x="20" y="24"/>
                    </a:cubicBezTo>
                    <a:cubicBezTo>
                      <a:pt x="24" y="20"/>
                      <a:pt x="24" y="20"/>
                      <a:pt x="24" y="20"/>
                    </a:cubicBezTo>
                    <a:cubicBezTo>
                      <a:pt x="23" y="19"/>
                      <a:pt x="23" y="19"/>
                      <a:pt x="23" y="19"/>
                    </a:cubicBezTo>
                    <a:cubicBezTo>
                      <a:pt x="23" y="18"/>
                      <a:pt x="23" y="17"/>
                      <a:pt x="24" y="16"/>
                    </a:cubicBezTo>
                    <a:lnTo>
                      <a:pt x="26" y="16"/>
                    </a:lnTo>
                    <a:close/>
                    <a:moveTo>
                      <a:pt x="18" y="13"/>
                    </a:moveTo>
                    <a:cubicBezTo>
                      <a:pt x="18" y="16"/>
                      <a:pt x="16" y="18"/>
                      <a:pt x="13" y="18"/>
                    </a:cubicBezTo>
                    <a:cubicBezTo>
                      <a:pt x="10" y="18"/>
                      <a:pt x="8" y="16"/>
                      <a:pt x="8" y="13"/>
                    </a:cubicBezTo>
                    <a:cubicBezTo>
                      <a:pt x="8" y="10"/>
                      <a:pt x="10" y="8"/>
                      <a:pt x="13" y="8"/>
                    </a:cubicBezTo>
                    <a:cubicBezTo>
                      <a:pt x="16" y="8"/>
                      <a:pt x="18" y="10"/>
                      <a:pt x="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grpSp>
        <p:grpSp>
          <p:nvGrpSpPr>
            <p:cNvPr id="222" name="群組 221"/>
            <p:cNvGrpSpPr/>
            <p:nvPr/>
          </p:nvGrpSpPr>
          <p:grpSpPr>
            <a:xfrm>
              <a:off x="200696" y="3256546"/>
              <a:ext cx="682473" cy="462145"/>
              <a:chOff x="4952205" y="3879748"/>
              <a:chExt cx="705646" cy="477837"/>
            </a:xfrm>
            <a:solidFill>
              <a:schemeClr val="bg1"/>
            </a:solidFill>
          </p:grpSpPr>
          <p:sp>
            <p:nvSpPr>
              <p:cNvPr id="276" name="Freeform 173"/>
              <p:cNvSpPr>
                <a:spLocks/>
              </p:cNvSpPr>
              <p:nvPr/>
            </p:nvSpPr>
            <p:spPr bwMode="auto">
              <a:xfrm>
                <a:off x="5138101" y="3879748"/>
                <a:ext cx="209577" cy="176044"/>
              </a:xfrm>
              <a:custGeom>
                <a:avLst/>
                <a:gdLst>
                  <a:gd name="T0" fmla="*/ 2 w 20"/>
                  <a:gd name="T1" fmla="*/ 13 h 17"/>
                  <a:gd name="T2" fmla="*/ 3 w 20"/>
                  <a:gd name="T3" fmla="*/ 13 h 17"/>
                  <a:gd name="T4" fmla="*/ 3 w 20"/>
                  <a:gd name="T5" fmla="*/ 17 h 17"/>
                  <a:gd name="T6" fmla="*/ 7 w 20"/>
                  <a:gd name="T7" fmla="*/ 13 h 17"/>
                  <a:gd name="T8" fmla="*/ 10 w 20"/>
                  <a:gd name="T9" fmla="*/ 13 h 17"/>
                  <a:gd name="T10" fmla="*/ 10 w 20"/>
                  <a:gd name="T11" fmla="*/ 6 h 17"/>
                  <a:gd name="T12" fmla="*/ 12 w 20"/>
                  <a:gd name="T13" fmla="*/ 3 h 17"/>
                  <a:gd name="T14" fmla="*/ 20 w 20"/>
                  <a:gd name="T15" fmla="*/ 3 h 17"/>
                  <a:gd name="T16" fmla="*/ 20 w 20"/>
                  <a:gd name="T17" fmla="*/ 2 h 17"/>
                  <a:gd name="T18" fmla="*/ 18 w 20"/>
                  <a:gd name="T19" fmla="*/ 0 h 17"/>
                  <a:gd name="T20" fmla="*/ 2 w 20"/>
                  <a:gd name="T21" fmla="*/ 0 h 17"/>
                  <a:gd name="T22" fmla="*/ 0 w 20"/>
                  <a:gd name="T23" fmla="*/ 2 h 17"/>
                  <a:gd name="T24" fmla="*/ 0 w 20"/>
                  <a:gd name="T25" fmla="*/ 11 h 17"/>
                  <a:gd name="T26" fmla="*/ 2 w 20"/>
                  <a:gd name="T27"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7">
                    <a:moveTo>
                      <a:pt x="2" y="13"/>
                    </a:moveTo>
                    <a:cubicBezTo>
                      <a:pt x="3" y="13"/>
                      <a:pt x="3" y="13"/>
                      <a:pt x="3" y="13"/>
                    </a:cubicBezTo>
                    <a:cubicBezTo>
                      <a:pt x="3" y="17"/>
                      <a:pt x="3" y="17"/>
                      <a:pt x="3" y="17"/>
                    </a:cubicBezTo>
                    <a:cubicBezTo>
                      <a:pt x="7" y="13"/>
                      <a:pt x="7" y="13"/>
                      <a:pt x="7" y="13"/>
                    </a:cubicBezTo>
                    <a:cubicBezTo>
                      <a:pt x="10" y="13"/>
                      <a:pt x="10" y="13"/>
                      <a:pt x="10" y="13"/>
                    </a:cubicBezTo>
                    <a:cubicBezTo>
                      <a:pt x="10" y="6"/>
                      <a:pt x="10" y="6"/>
                      <a:pt x="10" y="6"/>
                    </a:cubicBezTo>
                    <a:cubicBezTo>
                      <a:pt x="10" y="5"/>
                      <a:pt x="11" y="3"/>
                      <a:pt x="12" y="3"/>
                    </a:cubicBezTo>
                    <a:cubicBezTo>
                      <a:pt x="20" y="3"/>
                      <a:pt x="20" y="3"/>
                      <a:pt x="20" y="3"/>
                    </a:cubicBezTo>
                    <a:cubicBezTo>
                      <a:pt x="20" y="2"/>
                      <a:pt x="20" y="2"/>
                      <a:pt x="20" y="2"/>
                    </a:cubicBezTo>
                    <a:cubicBezTo>
                      <a:pt x="20" y="1"/>
                      <a:pt x="19" y="0"/>
                      <a:pt x="18" y="0"/>
                    </a:cubicBezTo>
                    <a:cubicBezTo>
                      <a:pt x="2" y="0"/>
                      <a:pt x="2" y="0"/>
                      <a:pt x="2" y="0"/>
                    </a:cubicBezTo>
                    <a:cubicBezTo>
                      <a:pt x="1" y="0"/>
                      <a:pt x="0" y="1"/>
                      <a:pt x="0" y="2"/>
                    </a:cubicBezTo>
                    <a:cubicBezTo>
                      <a:pt x="0" y="11"/>
                      <a:pt x="0" y="11"/>
                      <a:pt x="0" y="11"/>
                    </a:cubicBezTo>
                    <a:cubicBezTo>
                      <a:pt x="0" y="12"/>
                      <a:pt x="1" y="13"/>
                      <a:pt x="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77" name="Freeform 174"/>
              <p:cNvSpPr>
                <a:spLocks/>
              </p:cNvSpPr>
              <p:nvPr/>
            </p:nvSpPr>
            <p:spPr bwMode="auto">
              <a:xfrm>
                <a:off x="5255464" y="3925071"/>
                <a:ext cx="217960" cy="176044"/>
              </a:xfrm>
              <a:custGeom>
                <a:avLst/>
                <a:gdLst>
                  <a:gd name="T0" fmla="*/ 2 w 21"/>
                  <a:gd name="T1" fmla="*/ 0 h 17"/>
                  <a:gd name="T2" fmla="*/ 0 w 21"/>
                  <a:gd name="T3" fmla="*/ 2 h 17"/>
                  <a:gd name="T4" fmla="*/ 0 w 21"/>
                  <a:gd name="T5" fmla="*/ 9 h 17"/>
                  <a:gd name="T6" fmla="*/ 0 w 21"/>
                  <a:gd name="T7" fmla="*/ 11 h 17"/>
                  <a:gd name="T8" fmla="*/ 2 w 21"/>
                  <a:gd name="T9" fmla="*/ 13 h 17"/>
                  <a:gd name="T10" fmla="*/ 14 w 21"/>
                  <a:gd name="T11" fmla="*/ 13 h 17"/>
                  <a:gd name="T12" fmla="*/ 15 w 21"/>
                  <a:gd name="T13" fmla="*/ 13 h 17"/>
                  <a:gd name="T14" fmla="*/ 18 w 21"/>
                  <a:gd name="T15" fmla="*/ 17 h 17"/>
                  <a:gd name="T16" fmla="*/ 18 w 21"/>
                  <a:gd name="T17" fmla="*/ 14 h 17"/>
                  <a:gd name="T18" fmla="*/ 19 w 21"/>
                  <a:gd name="T19" fmla="*/ 13 h 17"/>
                  <a:gd name="T20" fmla="*/ 19 w 21"/>
                  <a:gd name="T21" fmla="*/ 13 h 17"/>
                  <a:gd name="T22" fmla="*/ 21 w 21"/>
                  <a:gd name="T23" fmla="*/ 11 h 17"/>
                  <a:gd name="T24" fmla="*/ 21 w 21"/>
                  <a:gd name="T25" fmla="*/ 2 h 17"/>
                  <a:gd name="T26" fmla="*/ 19 w 21"/>
                  <a:gd name="T27" fmla="*/ 0 h 17"/>
                  <a:gd name="T28" fmla="*/ 10 w 21"/>
                  <a:gd name="T29" fmla="*/ 0 h 17"/>
                  <a:gd name="T30" fmla="*/ 2 w 21"/>
                  <a:gd name="T3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7">
                    <a:moveTo>
                      <a:pt x="2" y="0"/>
                    </a:moveTo>
                    <a:cubicBezTo>
                      <a:pt x="1" y="0"/>
                      <a:pt x="0" y="1"/>
                      <a:pt x="0" y="2"/>
                    </a:cubicBezTo>
                    <a:cubicBezTo>
                      <a:pt x="0" y="9"/>
                      <a:pt x="0" y="9"/>
                      <a:pt x="0" y="9"/>
                    </a:cubicBezTo>
                    <a:cubicBezTo>
                      <a:pt x="0" y="11"/>
                      <a:pt x="0" y="11"/>
                      <a:pt x="0" y="11"/>
                    </a:cubicBezTo>
                    <a:cubicBezTo>
                      <a:pt x="0" y="12"/>
                      <a:pt x="1" y="13"/>
                      <a:pt x="2" y="13"/>
                    </a:cubicBezTo>
                    <a:cubicBezTo>
                      <a:pt x="14" y="13"/>
                      <a:pt x="14" y="13"/>
                      <a:pt x="14" y="13"/>
                    </a:cubicBezTo>
                    <a:cubicBezTo>
                      <a:pt x="14" y="13"/>
                      <a:pt x="14" y="13"/>
                      <a:pt x="15" y="13"/>
                    </a:cubicBezTo>
                    <a:cubicBezTo>
                      <a:pt x="18" y="17"/>
                      <a:pt x="18" y="17"/>
                      <a:pt x="18" y="17"/>
                    </a:cubicBezTo>
                    <a:cubicBezTo>
                      <a:pt x="18" y="14"/>
                      <a:pt x="18" y="14"/>
                      <a:pt x="18" y="14"/>
                    </a:cubicBezTo>
                    <a:cubicBezTo>
                      <a:pt x="18" y="13"/>
                      <a:pt x="18" y="13"/>
                      <a:pt x="19" y="13"/>
                    </a:cubicBezTo>
                    <a:cubicBezTo>
                      <a:pt x="19" y="13"/>
                      <a:pt x="19" y="13"/>
                      <a:pt x="19" y="13"/>
                    </a:cubicBezTo>
                    <a:cubicBezTo>
                      <a:pt x="20" y="13"/>
                      <a:pt x="21" y="12"/>
                      <a:pt x="21" y="11"/>
                    </a:cubicBezTo>
                    <a:cubicBezTo>
                      <a:pt x="21" y="2"/>
                      <a:pt x="21" y="2"/>
                      <a:pt x="21" y="2"/>
                    </a:cubicBezTo>
                    <a:cubicBezTo>
                      <a:pt x="21" y="1"/>
                      <a:pt x="20" y="0"/>
                      <a:pt x="19" y="0"/>
                    </a:cubicBezTo>
                    <a:cubicBezTo>
                      <a:pt x="10" y="0"/>
                      <a:pt x="10" y="0"/>
                      <a:pt x="10"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78" name="Oval 175"/>
              <p:cNvSpPr>
                <a:spLocks noChangeArrowheads="1"/>
              </p:cNvSpPr>
              <p:nvPr/>
            </p:nvSpPr>
            <p:spPr bwMode="auto">
              <a:xfrm>
                <a:off x="4997117" y="4009635"/>
                <a:ext cx="125746" cy="1341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79" name="Freeform 176"/>
              <p:cNvSpPr>
                <a:spLocks/>
              </p:cNvSpPr>
              <p:nvPr/>
            </p:nvSpPr>
            <p:spPr bwMode="auto">
              <a:xfrm>
                <a:off x="4952205" y="4159323"/>
                <a:ext cx="230535" cy="134129"/>
              </a:xfrm>
              <a:custGeom>
                <a:avLst/>
                <a:gdLst>
                  <a:gd name="T0" fmla="*/ 22 w 22"/>
                  <a:gd name="T1" fmla="*/ 7 h 13"/>
                  <a:gd name="T2" fmla="*/ 16 w 22"/>
                  <a:gd name="T3" fmla="*/ 0 h 13"/>
                  <a:gd name="T4" fmla="*/ 6 w 22"/>
                  <a:gd name="T5" fmla="*/ 0 h 13"/>
                  <a:gd name="T6" fmla="*/ 0 w 22"/>
                  <a:gd name="T7" fmla="*/ 7 h 13"/>
                  <a:gd name="T8" fmla="*/ 0 w 22"/>
                  <a:gd name="T9" fmla="*/ 13 h 13"/>
                  <a:gd name="T10" fmla="*/ 22 w 22"/>
                  <a:gd name="T11" fmla="*/ 13 h 13"/>
                  <a:gd name="T12" fmla="*/ 22 w 22"/>
                  <a:gd name="T13" fmla="*/ 7 h 13"/>
                </a:gdLst>
                <a:ahLst/>
                <a:cxnLst>
                  <a:cxn ang="0">
                    <a:pos x="T0" y="T1"/>
                  </a:cxn>
                  <a:cxn ang="0">
                    <a:pos x="T2" y="T3"/>
                  </a:cxn>
                  <a:cxn ang="0">
                    <a:pos x="T4" y="T5"/>
                  </a:cxn>
                  <a:cxn ang="0">
                    <a:pos x="T6" y="T7"/>
                  </a:cxn>
                  <a:cxn ang="0">
                    <a:pos x="T8" y="T9"/>
                  </a:cxn>
                  <a:cxn ang="0">
                    <a:pos x="T10" y="T11"/>
                  </a:cxn>
                  <a:cxn ang="0">
                    <a:pos x="T12" y="T13"/>
                  </a:cxn>
                </a:cxnLst>
                <a:rect l="0" t="0" r="r" b="b"/>
                <a:pathLst>
                  <a:path w="22" h="13">
                    <a:moveTo>
                      <a:pt x="22" y="7"/>
                    </a:moveTo>
                    <a:cubicBezTo>
                      <a:pt x="22" y="3"/>
                      <a:pt x="20" y="0"/>
                      <a:pt x="16" y="0"/>
                    </a:cubicBezTo>
                    <a:cubicBezTo>
                      <a:pt x="6" y="0"/>
                      <a:pt x="6" y="0"/>
                      <a:pt x="6" y="0"/>
                    </a:cubicBezTo>
                    <a:cubicBezTo>
                      <a:pt x="3" y="0"/>
                      <a:pt x="0" y="3"/>
                      <a:pt x="0" y="7"/>
                    </a:cubicBezTo>
                    <a:cubicBezTo>
                      <a:pt x="0" y="13"/>
                      <a:pt x="0" y="13"/>
                      <a:pt x="0" y="13"/>
                    </a:cubicBezTo>
                    <a:cubicBezTo>
                      <a:pt x="22" y="13"/>
                      <a:pt x="22" y="13"/>
                      <a:pt x="22" y="13"/>
                    </a:cubicBezTo>
                    <a:cubicBezTo>
                      <a:pt x="22" y="7"/>
                      <a:pt x="22" y="7"/>
                      <a:pt x="2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80" name="Oval 177"/>
              <p:cNvSpPr>
                <a:spLocks noChangeArrowheads="1"/>
              </p:cNvSpPr>
              <p:nvPr/>
            </p:nvSpPr>
            <p:spPr bwMode="auto">
              <a:xfrm>
                <a:off x="5469233" y="4013877"/>
                <a:ext cx="138322" cy="1341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81" name="Freeform 178"/>
              <p:cNvSpPr>
                <a:spLocks/>
              </p:cNvSpPr>
              <p:nvPr/>
            </p:nvSpPr>
            <p:spPr bwMode="auto">
              <a:xfrm>
                <a:off x="5431508" y="4160582"/>
                <a:ext cx="226343" cy="121556"/>
              </a:xfrm>
              <a:custGeom>
                <a:avLst/>
                <a:gdLst>
                  <a:gd name="T0" fmla="*/ 16 w 22"/>
                  <a:gd name="T1" fmla="*/ 0 h 12"/>
                  <a:gd name="T2" fmla="*/ 6 w 22"/>
                  <a:gd name="T3" fmla="*/ 0 h 12"/>
                  <a:gd name="T4" fmla="*/ 0 w 22"/>
                  <a:gd name="T5" fmla="*/ 6 h 12"/>
                  <a:gd name="T6" fmla="*/ 0 w 22"/>
                  <a:gd name="T7" fmla="*/ 12 h 12"/>
                  <a:gd name="T8" fmla="*/ 22 w 22"/>
                  <a:gd name="T9" fmla="*/ 12 h 12"/>
                  <a:gd name="T10" fmla="*/ 22 w 22"/>
                  <a:gd name="T11" fmla="*/ 6 h 12"/>
                  <a:gd name="T12" fmla="*/ 16 w 2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2" h="12">
                    <a:moveTo>
                      <a:pt x="16" y="0"/>
                    </a:moveTo>
                    <a:cubicBezTo>
                      <a:pt x="6" y="0"/>
                      <a:pt x="6" y="0"/>
                      <a:pt x="6" y="0"/>
                    </a:cubicBezTo>
                    <a:cubicBezTo>
                      <a:pt x="2" y="0"/>
                      <a:pt x="0" y="3"/>
                      <a:pt x="0" y="6"/>
                    </a:cubicBezTo>
                    <a:cubicBezTo>
                      <a:pt x="0" y="12"/>
                      <a:pt x="0" y="12"/>
                      <a:pt x="0" y="12"/>
                    </a:cubicBezTo>
                    <a:cubicBezTo>
                      <a:pt x="22" y="12"/>
                      <a:pt x="22" y="12"/>
                      <a:pt x="22" y="12"/>
                    </a:cubicBezTo>
                    <a:cubicBezTo>
                      <a:pt x="22" y="6"/>
                      <a:pt x="22" y="6"/>
                      <a:pt x="22" y="6"/>
                    </a:cubicBezTo>
                    <a:cubicBezTo>
                      <a:pt x="22" y="3"/>
                      <a:pt x="19"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sp>
            <p:nvSpPr>
              <p:cNvPr id="282" name="Freeform 179"/>
              <p:cNvSpPr>
                <a:spLocks/>
              </p:cNvSpPr>
              <p:nvPr/>
            </p:nvSpPr>
            <p:spPr bwMode="auto">
              <a:xfrm>
                <a:off x="5150677" y="4202497"/>
                <a:ext cx="318556" cy="155088"/>
              </a:xfrm>
              <a:custGeom>
                <a:avLst/>
                <a:gdLst>
                  <a:gd name="T0" fmla="*/ 26 w 31"/>
                  <a:gd name="T1" fmla="*/ 9 h 15"/>
                  <a:gd name="T2" fmla="*/ 26 w 31"/>
                  <a:gd name="T3" fmla="*/ 9 h 15"/>
                  <a:gd name="T4" fmla="*/ 26 w 31"/>
                  <a:gd name="T5" fmla="*/ 1 h 15"/>
                  <a:gd name="T6" fmla="*/ 15 w 31"/>
                  <a:gd name="T7" fmla="*/ 0 h 15"/>
                  <a:gd name="T8" fmla="*/ 5 w 31"/>
                  <a:gd name="T9" fmla="*/ 1 h 15"/>
                  <a:gd name="T10" fmla="*/ 5 w 31"/>
                  <a:gd name="T11" fmla="*/ 2 h 15"/>
                  <a:gd name="T12" fmla="*/ 5 w 31"/>
                  <a:gd name="T13" fmla="*/ 3 h 15"/>
                  <a:gd name="T14" fmla="*/ 5 w 31"/>
                  <a:gd name="T15" fmla="*/ 6 h 15"/>
                  <a:gd name="T16" fmla="*/ 5 w 31"/>
                  <a:gd name="T17" fmla="*/ 10 h 15"/>
                  <a:gd name="T18" fmla="*/ 0 w 31"/>
                  <a:gd name="T19" fmla="*/ 10 h 15"/>
                  <a:gd name="T20" fmla="*/ 15 w 31"/>
                  <a:gd name="T21" fmla="*/ 15 h 15"/>
                  <a:gd name="T22" fmla="*/ 31 w 31"/>
                  <a:gd name="T23" fmla="*/ 9 h 15"/>
                  <a:gd name="T24" fmla="*/ 27 w 31"/>
                  <a:gd name="T25" fmla="*/ 9 h 15"/>
                  <a:gd name="T26" fmla="*/ 26 w 31"/>
                  <a:gd name="T2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5">
                    <a:moveTo>
                      <a:pt x="26" y="9"/>
                    </a:moveTo>
                    <a:cubicBezTo>
                      <a:pt x="26" y="9"/>
                      <a:pt x="26" y="9"/>
                      <a:pt x="26" y="9"/>
                    </a:cubicBezTo>
                    <a:cubicBezTo>
                      <a:pt x="26" y="1"/>
                      <a:pt x="26" y="1"/>
                      <a:pt x="26" y="1"/>
                    </a:cubicBezTo>
                    <a:cubicBezTo>
                      <a:pt x="23" y="0"/>
                      <a:pt x="19" y="0"/>
                      <a:pt x="15" y="0"/>
                    </a:cubicBezTo>
                    <a:cubicBezTo>
                      <a:pt x="12" y="0"/>
                      <a:pt x="8" y="0"/>
                      <a:pt x="5" y="1"/>
                    </a:cubicBezTo>
                    <a:cubicBezTo>
                      <a:pt x="5" y="2"/>
                      <a:pt x="5" y="2"/>
                      <a:pt x="5" y="2"/>
                    </a:cubicBezTo>
                    <a:cubicBezTo>
                      <a:pt x="5" y="3"/>
                      <a:pt x="5" y="3"/>
                      <a:pt x="5" y="3"/>
                    </a:cubicBezTo>
                    <a:cubicBezTo>
                      <a:pt x="5" y="3"/>
                      <a:pt x="5" y="3"/>
                      <a:pt x="5" y="6"/>
                    </a:cubicBezTo>
                    <a:cubicBezTo>
                      <a:pt x="5" y="7"/>
                      <a:pt x="5" y="8"/>
                      <a:pt x="5" y="10"/>
                    </a:cubicBezTo>
                    <a:cubicBezTo>
                      <a:pt x="5" y="10"/>
                      <a:pt x="5" y="10"/>
                      <a:pt x="0" y="10"/>
                    </a:cubicBezTo>
                    <a:cubicBezTo>
                      <a:pt x="2" y="13"/>
                      <a:pt x="8" y="15"/>
                      <a:pt x="15" y="15"/>
                    </a:cubicBezTo>
                    <a:cubicBezTo>
                      <a:pt x="23" y="15"/>
                      <a:pt x="29" y="13"/>
                      <a:pt x="31" y="9"/>
                    </a:cubicBezTo>
                    <a:cubicBezTo>
                      <a:pt x="30" y="9"/>
                      <a:pt x="28" y="9"/>
                      <a:pt x="27" y="9"/>
                    </a:cubicBezTo>
                    <a:cubicBezTo>
                      <a:pt x="26" y="9"/>
                      <a:pt x="26" y="9"/>
                      <a:pt x="2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panose="020B0604030504040204" pitchFamily="34" charset="-120"/>
                  <a:cs typeface="+mn-cs"/>
                </a:endParaRPr>
              </a:p>
            </p:txBody>
          </p:sp>
        </p:grpSp>
        <p:sp>
          <p:nvSpPr>
            <p:cNvPr id="302" name="Freeform 82">
              <a:extLst>
                <a:ext uri="{FF2B5EF4-FFF2-40B4-BE49-F238E27FC236}">
                  <a16:creationId xmlns:a16="http://schemas.microsoft.com/office/drawing/2014/main" id="{41B39B1D-CD10-4665-9333-0497C31BBB30}"/>
                </a:ext>
              </a:extLst>
            </p:cNvPr>
            <p:cNvSpPr>
              <a:spLocks noEditPoints="1"/>
            </p:cNvSpPr>
            <p:nvPr/>
          </p:nvSpPr>
          <p:spPr bwMode="auto">
            <a:xfrm>
              <a:off x="287708" y="1690332"/>
              <a:ext cx="557937" cy="555562"/>
            </a:xfrm>
            <a:custGeom>
              <a:avLst/>
              <a:gdLst>
                <a:gd name="T0" fmla="*/ 88 w 117"/>
                <a:gd name="T1" fmla="*/ 53 h 117"/>
                <a:gd name="T2" fmla="*/ 49 w 117"/>
                <a:gd name="T3" fmla="*/ 111 h 117"/>
                <a:gd name="T4" fmla="*/ 49 w 117"/>
                <a:gd name="T5" fmla="*/ 26 h 117"/>
                <a:gd name="T6" fmla="*/ 65 w 117"/>
                <a:gd name="T7" fmla="*/ 26 h 117"/>
                <a:gd name="T8" fmla="*/ 49 w 117"/>
                <a:gd name="T9" fmla="*/ 20 h 117"/>
                <a:gd name="T10" fmla="*/ 49 w 117"/>
                <a:gd name="T11" fmla="*/ 117 h 117"/>
                <a:gd name="T12" fmla="*/ 94 w 117"/>
                <a:gd name="T13" fmla="*/ 51 h 117"/>
                <a:gd name="T14" fmla="*/ 49 w 117"/>
                <a:gd name="T15" fmla="*/ 59 h 117"/>
                <a:gd name="T16" fmla="*/ 49 w 117"/>
                <a:gd name="T17" fmla="*/ 52 h 117"/>
                <a:gd name="T18" fmla="*/ 49 w 117"/>
                <a:gd name="T19" fmla="*/ 84 h 117"/>
                <a:gd name="T20" fmla="*/ 61 w 117"/>
                <a:gd name="T21" fmla="*/ 65 h 117"/>
                <a:gd name="T22" fmla="*/ 49 w 117"/>
                <a:gd name="T23" fmla="*/ 78 h 117"/>
                <a:gd name="T24" fmla="*/ 49 w 117"/>
                <a:gd name="T25" fmla="*/ 59 h 117"/>
                <a:gd name="T26" fmla="*/ 62 w 117"/>
                <a:gd name="T27" fmla="*/ 39 h 117"/>
                <a:gd name="T28" fmla="*/ 16 w 117"/>
                <a:gd name="T29" fmla="*/ 68 h 117"/>
                <a:gd name="T30" fmla="*/ 81 w 117"/>
                <a:gd name="T31" fmla="*/ 68 h 117"/>
                <a:gd name="T32" fmla="*/ 74 w 117"/>
                <a:gd name="T33" fmla="*/ 54 h 117"/>
                <a:gd name="T34" fmla="*/ 75 w 117"/>
                <a:gd name="T35" fmla="*/ 68 h 117"/>
                <a:gd name="T36" fmla="*/ 22 w 117"/>
                <a:gd name="T37" fmla="*/ 68 h 117"/>
                <a:gd name="T38" fmla="*/ 59 w 117"/>
                <a:gd name="T39" fmla="*/ 44 h 117"/>
                <a:gd name="T40" fmla="*/ 117 w 117"/>
                <a:gd name="T41" fmla="*/ 24 h 117"/>
                <a:gd name="T42" fmla="*/ 98 w 117"/>
                <a:gd name="T43" fmla="*/ 19 h 117"/>
                <a:gd name="T44" fmla="*/ 93 w 117"/>
                <a:gd name="T45" fmla="*/ 0 h 117"/>
                <a:gd name="T46" fmla="*/ 71 w 117"/>
                <a:gd name="T47" fmla="*/ 21 h 117"/>
                <a:gd name="T48" fmla="*/ 73 w 117"/>
                <a:gd name="T49" fmla="*/ 40 h 117"/>
                <a:gd name="T50" fmla="*/ 48 w 117"/>
                <a:gd name="T51" fmla="*/ 64 h 117"/>
                <a:gd name="T52" fmla="*/ 48 w 117"/>
                <a:gd name="T53" fmla="*/ 73 h 117"/>
                <a:gd name="T54" fmla="*/ 78 w 117"/>
                <a:gd name="T55" fmla="*/ 44 h 117"/>
                <a:gd name="T56" fmla="*/ 94 w 117"/>
                <a:gd name="T57" fmla="*/ 47 h 117"/>
                <a:gd name="T58" fmla="*/ 115 w 117"/>
                <a:gd name="T59" fmla="*/ 27 h 117"/>
                <a:gd name="T60" fmla="*/ 76 w 117"/>
                <a:gd name="T61" fmla="*/ 23 h 117"/>
                <a:gd name="T62" fmla="*/ 93 w 117"/>
                <a:gd name="T63" fmla="*/ 20 h 117"/>
                <a:gd name="T64" fmla="*/ 76 w 117"/>
                <a:gd name="T65" fmla="*/ 23 h 117"/>
                <a:gd name="T66" fmla="*/ 83 w 117"/>
                <a:gd name="T67" fmla="*/ 39 h 117"/>
                <a:gd name="T68" fmla="*/ 107 w 117"/>
                <a:gd name="T69" fmla="*/ 2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 h="117">
                  <a:moveTo>
                    <a:pt x="90" y="50"/>
                  </a:moveTo>
                  <a:cubicBezTo>
                    <a:pt x="88" y="50"/>
                    <a:pt x="87" y="52"/>
                    <a:pt x="88" y="53"/>
                  </a:cubicBezTo>
                  <a:cubicBezTo>
                    <a:pt x="90" y="58"/>
                    <a:pt x="91" y="63"/>
                    <a:pt x="91" y="68"/>
                  </a:cubicBezTo>
                  <a:cubicBezTo>
                    <a:pt x="91" y="92"/>
                    <a:pt x="72" y="111"/>
                    <a:pt x="49" y="111"/>
                  </a:cubicBezTo>
                  <a:cubicBezTo>
                    <a:pt x="25" y="111"/>
                    <a:pt x="6" y="92"/>
                    <a:pt x="6" y="68"/>
                  </a:cubicBezTo>
                  <a:cubicBezTo>
                    <a:pt x="6" y="45"/>
                    <a:pt x="25" y="26"/>
                    <a:pt x="49" y="26"/>
                  </a:cubicBezTo>
                  <a:cubicBezTo>
                    <a:pt x="53" y="26"/>
                    <a:pt x="58" y="27"/>
                    <a:pt x="62" y="28"/>
                  </a:cubicBezTo>
                  <a:cubicBezTo>
                    <a:pt x="64" y="28"/>
                    <a:pt x="65" y="28"/>
                    <a:pt x="65" y="26"/>
                  </a:cubicBezTo>
                  <a:cubicBezTo>
                    <a:pt x="66" y="24"/>
                    <a:pt x="65" y="23"/>
                    <a:pt x="64" y="22"/>
                  </a:cubicBezTo>
                  <a:cubicBezTo>
                    <a:pt x="59" y="21"/>
                    <a:pt x="54" y="20"/>
                    <a:pt x="49" y="20"/>
                  </a:cubicBezTo>
                  <a:cubicBezTo>
                    <a:pt x="22" y="20"/>
                    <a:pt x="0" y="42"/>
                    <a:pt x="0" y="68"/>
                  </a:cubicBezTo>
                  <a:cubicBezTo>
                    <a:pt x="0" y="95"/>
                    <a:pt x="22" y="117"/>
                    <a:pt x="49" y="117"/>
                  </a:cubicBezTo>
                  <a:cubicBezTo>
                    <a:pt x="75" y="117"/>
                    <a:pt x="97" y="95"/>
                    <a:pt x="97" y="68"/>
                  </a:cubicBezTo>
                  <a:cubicBezTo>
                    <a:pt x="97" y="63"/>
                    <a:pt x="96" y="57"/>
                    <a:pt x="94" y="51"/>
                  </a:cubicBezTo>
                  <a:cubicBezTo>
                    <a:pt x="93" y="50"/>
                    <a:pt x="91" y="49"/>
                    <a:pt x="90" y="50"/>
                  </a:cubicBezTo>
                  <a:moveTo>
                    <a:pt x="49" y="59"/>
                  </a:moveTo>
                  <a:cubicBezTo>
                    <a:pt x="50" y="59"/>
                    <a:pt x="52" y="57"/>
                    <a:pt x="52" y="55"/>
                  </a:cubicBezTo>
                  <a:cubicBezTo>
                    <a:pt x="52" y="53"/>
                    <a:pt x="51" y="52"/>
                    <a:pt x="49" y="52"/>
                  </a:cubicBezTo>
                  <a:cubicBezTo>
                    <a:pt x="40" y="52"/>
                    <a:pt x="33" y="59"/>
                    <a:pt x="33" y="68"/>
                  </a:cubicBezTo>
                  <a:cubicBezTo>
                    <a:pt x="33" y="77"/>
                    <a:pt x="40" y="84"/>
                    <a:pt x="49" y="84"/>
                  </a:cubicBezTo>
                  <a:cubicBezTo>
                    <a:pt x="57" y="84"/>
                    <a:pt x="64" y="77"/>
                    <a:pt x="64" y="68"/>
                  </a:cubicBezTo>
                  <a:cubicBezTo>
                    <a:pt x="64" y="66"/>
                    <a:pt x="63" y="65"/>
                    <a:pt x="61" y="65"/>
                  </a:cubicBezTo>
                  <a:cubicBezTo>
                    <a:pt x="59" y="65"/>
                    <a:pt x="58" y="67"/>
                    <a:pt x="58" y="68"/>
                  </a:cubicBezTo>
                  <a:cubicBezTo>
                    <a:pt x="58" y="74"/>
                    <a:pt x="54" y="78"/>
                    <a:pt x="49" y="78"/>
                  </a:cubicBezTo>
                  <a:cubicBezTo>
                    <a:pt x="43" y="78"/>
                    <a:pt x="39" y="74"/>
                    <a:pt x="39" y="68"/>
                  </a:cubicBezTo>
                  <a:cubicBezTo>
                    <a:pt x="39" y="63"/>
                    <a:pt x="43" y="59"/>
                    <a:pt x="49" y="59"/>
                  </a:cubicBezTo>
                  <a:moveTo>
                    <a:pt x="63" y="43"/>
                  </a:moveTo>
                  <a:cubicBezTo>
                    <a:pt x="64" y="42"/>
                    <a:pt x="63" y="40"/>
                    <a:pt x="62" y="39"/>
                  </a:cubicBezTo>
                  <a:cubicBezTo>
                    <a:pt x="58" y="37"/>
                    <a:pt x="53" y="37"/>
                    <a:pt x="49" y="37"/>
                  </a:cubicBezTo>
                  <a:cubicBezTo>
                    <a:pt x="31" y="37"/>
                    <a:pt x="16" y="51"/>
                    <a:pt x="16" y="68"/>
                  </a:cubicBezTo>
                  <a:cubicBezTo>
                    <a:pt x="16" y="86"/>
                    <a:pt x="31" y="101"/>
                    <a:pt x="49" y="101"/>
                  </a:cubicBezTo>
                  <a:cubicBezTo>
                    <a:pt x="66" y="101"/>
                    <a:pt x="81" y="86"/>
                    <a:pt x="81" y="68"/>
                  </a:cubicBezTo>
                  <a:cubicBezTo>
                    <a:pt x="81" y="64"/>
                    <a:pt x="80" y="59"/>
                    <a:pt x="78" y="55"/>
                  </a:cubicBezTo>
                  <a:cubicBezTo>
                    <a:pt x="77" y="54"/>
                    <a:pt x="76" y="53"/>
                    <a:pt x="74" y="54"/>
                  </a:cubicBezTo>
                  <a:cubicBezTo>
                    <a:pt x="73" y="55"/>
                    <a:pt x="72" y="56"/>
                    <a:pt x="73" y="58"/>
                  </a:cubicBezTo>
                  <a:cubicBezTo>
                    <a:pt x="74" y="61"/>
                    <a:pt x="75" y="65"/>
                    <a:pt x="75" y="68"/>
                  </a:cubicBezTo>
                  <a:cubicBezTo>
                    <a:pt x="75" y="83"/>
                    <a:pt x="63" y="95"/>
                    <a:pt x="49" y="95"/>
                  </a:cubicBezTo>
                  <a:cubicBezTo>
                    <a:pt x="34" y="95"/>
                    <a:pt x="22" y="83"/>
                    <a:pt x="22" y="68"/>
                  </a:cubicBezTo>
                  <a:cubicBezTo>
                    <a:pt x="22" y="54"/>
                    <a:pt x="34" y="42"/>
                    <a:pt x="49" y="42"/>
                  </a:cubicBezTo>
                  <a:cubicBezTo>
                    <a:pt x="53" y="42"/>
                    <a:pt x="56" y="43"/>
                    <a:pt x="59" y="44"/>
                  </a:cubicBezTo>
                  <a:cubicBezTo>
                    <a:pt x="61" y="45"/>
                    <a:pt x="62" y="44"/>
                    <a:pt x="63" y="43"/>
                  </a:cubicBezTo>
                  <a:moveTo>
                    <a:pt x="117" y="24"/>
                  </a:moveTo>
                  <a:cubicBezTo>
                    <a:pt x="116" y="22"/>
                    <a:pt x="115" y="22"/>
                    <a:pt x="114" y="22"/>
                  </a:cubicBezTo>
                  <a:cubicBezTo>
                    <a:pt x="98" y="19"/>
                    <a:pt x="98" y="19"/>
                    <a:pt x="98" y="19"/>
                  </a:cubicBezTo>
                  <a:cubicBezTo>
                    <a:pt x="95" y="3"/>
                    <a:pt x="95" y="3"/>
                    <a:pt x="95" y="3"/>
                  </a:cubicBezTo>
                  <a:cubicBezTo>
                    <a:pt x="95" y="2"/>
                    <a:pt x="95" y="1"/>
                    <a:pt x="93" y="0"/>
                  </a:cubicBezTo>
                  <a:cubicBezTo>
                    <a:pt x="92" y="0"/>
                    <a:pt x="91" y="0"/>
                    <a:pt x="90" y="1"/>
                  </a:cubicBezTo>
                  <a:cubicBezTo>
                    <a:pt x="71" y="21"/>
                    <a:pt x="71" y="21"/>
                    <a:pt x="71" y="21"/>
                  </a:cubicBezTo>
                  <a:cubicBezTo>
                    <a:pt x="70" y="21"/>
                    <a:pt x="70" y="22"/>
                    <a:pt x="70" y="23"/>
                  </a:cubicBezTo>
                  <a:cubicBezTo>
                    <a:pt x="73" y="40"/>
                    <a:pt x="73" y="40"/>
                    <a:pt x="73" y="40"/>
                  </a:cubicBezTo>
                  <a:cubicBezTo>
                    <a:pt x="49" y="64"/>
                    <a:pt x="49" y="64"/>
                    <a:pt x="49" y="64"/>
                  </a:cubicBezTo>
                  <a:cubicBezTo>
                    <a:pt x="48" y="64"/>
                    <a:pt x="48" y="64"/>
                    <a:pt x="48" y="64"/>
                  </a:cubicBezTo>
                  <a:cubicBezTo>
                    <a:pt x="46" y="64"/>
                    <a:pt x="44" y="66"/>
                    <a:pt x="44" y="69"/>
                  </a:cubicBezTo>
                  <a:cubicBezTo>
                    <a:pt x="44" y="71"/>
                    <a:pt x="46" y="73"/>
                    <a:pt x="48" y="73"/>
                  </a:cubicBezTo>
                  <a:cubicBezTo>
                    <a:pt x="51" y="73"/>
                    <a:pt x="53" y="71"/>
                    <a:pt x="53" y="69"/>
                  </a:cubicBezTo>
                  <a:cubicBezTo>
                    <a:pt x="78" y="44"/>
                    <a:pt x="78" y="44"/>
                    <a:pt x="78" y="44"/>
                  </a:cubicBezTo>
                  <a:cubicBezTo>
                    <a:pt x="94" y="47"/>
                    <a:pt x="94" y="47"/>
                    <a:pt x="94" y="47"/>
                  </a:cubicBezTo>
                  <a:cubicBezTo>
                    <a:pt x="94" y="47"/>
                    <a:pt x="94" y="47"/>
                    <a:pt x="94" y="47"/>
                  </a:cubicBezTo>
                  <a:cubicBezTo>
                    <a:pt x="95" y="47"/>
                    <a:pt x="96" y="46"/>
                    <a:pt x="96" y="46"/>
                  </a:cubicBezTo>
                  <a:cubicBezTo>
                    <a:pt x="115" y="27"/>
                    <a:pt x="115" y="27"/>
                    <a:pt x="115" y="27"/>
                  </a:cubicBezTo>
                  <a:cubicBezTo>
                    <a:pt x="117" y="26"/>
                    <a:pt x="117" y="25"/>
                    <a:pt x="117" y="24"/>
                  </a:cubicBezTo>
                  <a:moveTo>
                    <a:pt x="76" y="23"/>
                  </a:moveTo>
                  <a:cubicBezTo>
                    <a:pt x="91" y="9"/>
                    <a:pt x="91" y="9"/>
                    <a:pt x="91" y="9"/>
                  </a:cubicBezTo>
                  <a:cubicBezTo>
                    <a:pt x="93" y="20"/>
                    <a:pt x="93" y="20"/>
                    <a:pt x="93" y="20"/>
                  </a:cubicBezTo>
                  <a:cubicBezTo>
                    <a:pt x="79" y="34"/>
                    <a:pt x="79" y="34"/>
                    <a:pt x="79" y="34"/>
                  </a:cubicBezTo>
                  <a:lnTo>
                    <a:pt x="76" y="23"/>
                  </a:lnTo>
                  <a:close/>
                  <a:moveTo>
                    <a:pt x="94" y="41"/>
                  </a:moveTo>
                  <a:cubicBezTo>
                    <a:pt x="83" y="39"/>
                    <a:pt x="83" y="39"/>
                    <a:pt x="83" y="39"/>
                  </a:cubicBezTo>
                  <a:cubicBezTo>
                    <a:pt x="97" y="25"/>
                    <a:pt x="97" y="25"/>
                    <a:pt x="97" y="25"/>
                  </a:cubicBezTo>
                  <a:cubicBezTo>
                    <a:pt x="107" y="27"/>
                    <a:pt x="107" y="27"/>
                    <a:pt x="107" y="27"/>
                  </a:cubicBezTo>
                  <a:lnTo>
                    <a:pt x="94" y="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03" name="手繪多邊形 302"/>
            <p:cNvSpPr>
              <a:spLocks/>
            </p:cNvSpPr>
            <p:nvPr/>
          </p:nvSpPr>
          <p:spPr bwMode="auto">
            <a:xfrm>
              <a:off x="240632" y="4748461"/>
              <a:ext cx="583960" cy="533743"/>
            </a:xfrm>
            <a:custGeom>
              <a:avLst/>
              <a:gdLst>
                <a:gd name="connsiteX0" fmla="*/ 522287 w 646112"/>
                <a:gd name="connsiteY0" fmla="*/ 495300 h 590550"/>
                <a:gd name="connsiteX1" fmla="*/ 598487 w 646112"/>
                <a:gd name="connsiteY1" fmla="*/ 495300 h 590550"/>
                <a:gd name="connsiteX2" fmla="*/ 646112 w 646112"/>
                <a:gd name="connsiteY2" fmla="*/ 542925 h 590550"/>
                <a:gd name="connsiteX3" fmla="*/ 646112 w 646112"/>
                <a:gd name="connsiteY3" fmla="*/ 590550 h 590550"/>
                <a:gd name="connsiteX4" fmla="*/ 484187 w 646112"/>
                <a:gd name="connsiteY4" fmla="*/ 590550 h 590550"/>
                <a:gd name="connsiteX5" fmla="*/ 484187 w 646112"/>
                <a:gd name="connsiteY5" fmla="*/ 542925 h 590550"/>
                <a:gd name="connsiteX6" fmla="*/ 522287 w 646112"/>
                <a:gd name="connsiteY6" fmla="*/ 495300 h 590550"/>
                <a:gd name="connsiteX7" fmla="*/ 285283 w 646112"/>
                <a:gd name="connsiteY7" fmla="*/ 495300 h 590550"/>
                <a:gd name="connsiteX8" fmla="*/ 351305 w 646112"/>
                <a:gd name="connsiteY8" fmla="*/ 495300 h 590550"/>
                <a:gd name="connsiteX9" fmla="*/ 398463 w 646112"/>
                <a:gd name="connsiteY9" fmla="*/ 542925 h 590550"/>
                <a:gd name="connsiteX10" fmla="*/ 398463 w 646112"/>
                <a:gd name="connsiteY10" fmla="*/ 590550 h 590550"/>
                <a:gd name="connsiteX11" fmla="*/ 238125 w 646112"/>
                <a:gd name="connsiteY11" fmla="*/ 590550 h 590550"/>
                <a:gd name="connsiteX12" fmla="*/ 238125 w 646112"/>
                <a:gd name="connsiteY12" fmla="*/ 542925 h 590550"/>
                <a:gd name="connsiteX13" fmla="*/ 285283 w 646112"/>
                <a:gd name="connsiteY13" fmla="*/ 495300 h 590550"/>
                <a:gd name="connsiteX14" fmla="*/ 38100 w 646112"/>
                <a:gd name="connsiteY14" fmla="*/ 495300 h 590550"/>
                <a:gd name="connsiteX15" fmla="*/ 114300 w 646112"/>
                <a:gd name="connsiteY15" fmla="*/ 495300 h 590550"/>
                <a:gd name="connsiteX16" fmla="*/ 152400 w 646112"/>
                <a:gd name="connsiteY16" fmla="*/ 542925 h 590550"/>
                <a:gd name="connsiteX17" fmla="*/ 152400 w 646112"/>
                <a:gd name="connsiteY17" fmla="*/ 590550 h 590550"/>
                <a:gd name="connsiteX18" fmla="*/ 0 w 646112"/>
                <a:gd name="connsiteY18" fmla="*/ 590550 h 590550"/>
                <a:gd name="connsiteX19" fmla="*/ 0 w 646112"/>
                <a:gd name="connsiteY19" fmla="*/ 542925 h 590550"/>
                <a:gd name="connsiteX20" fmla="*/ 38100 w 646112"/>
                <a:gd name="connsiteY20" fmla="*/ 495300 h 590550"/>
                <a:gd name="connsiteX21" fmla="*/ 560387 w 646112"/>
                <a:gd name="connsiteY21" fmla="*/ 390525 h 590550"/>
                <a:gd name="connsiteX22" fmla="*/ 608012 w 646112"/>
                <a:gd name="connsiteY22" fmla="*/ 438150 h 590550"/>
                <a:gd name="connsiteX23" fmla="*/ 560387 w 646112"/>
                <a:gd name="connsiteY23" fmla="*/ 485775 h 590550"/>
                <a:gd name="connsiteX24" fmla="*/ 512762 w 646112"/>
                <a:gd name="connsiteY24" fmla="*/ 438150 h 590550"/>
                <a:gd name="connsiteX25" fmla="*/ 560387 w 646112"/>
                <a:gd name="connsiteY25" fmla="*/ 390525 h 590550"/>
                <a:gd name="connsiteX26" fmla="*/ 322262 w 646112"/>
                <a:gd name="connsiteY26" fmla="*/ 390525 h 590550"/>
                <a:gd name="connsiteX27" fmla="*/ 369887 w 646112"/>
                <a:gd name="connsiteY27" fmla="*/ 438150 h 590550"/>
                <a:gd name="connsiteX28" fmla="*/ 322262 w 646112"/>
                <a:gd name="connsiteY28" fmla="*/ 485775 h 590550"/>
                <a:gd name="connsiteX29" fmla="*/ 274637 w 646112"/>
                <a:gd name="connsiteY29" fmla="*/ 438150 h 590550"/>
                <a:gd name="connsiteX30" fmla="*/ 322262 w 646112"/>
                <a:gd name="connsiteY30" fmla="*/ 390525 h 590550"/>
                <a:gd name="connsiteX31" fmla="*/ 76200 w 646112"/>
                <a:gd name="connsiteY31" fmla="*/ 390525 h 590550"/>
                <a:gd name="connsiteX32" fmla="*/ 123825 w 646112"/>
                <a:gd name="connsiteY32" fmla="*/ 438150 h 590550"/>
                <a:gd name="connsiteX33" fmla="*/ 76200 w 646112"/>
                <a:gd name="connsiteY33" fmla="*/ 485775 h 590550"/>
                <a:gd name="connsiteX34" fmla="*/ 28575 w 646112"/>
                <a:gd name="connsiteY34" fmla="*/ 438150 h 590550"/>
                <a:gd name="connsiteX35" fmla="*/ 76200 w 646112"/>
                <a:gd name="connsiteY35" fmla="*/ 390525 h 590550"/>
                <a:gd name="connsiteX36" fmla="*/ 66675 w 646112"/>
                <a:gd name="connsiteY36" fmla="*/ 304800 h 590550"/>
                <a:gd name="connsiteX37" fmla="*/ 569913 w 646112"/>
                <a:gd name="connsiteY37" fmla="*/ 304800 h 590550"/>
                <a:gd name="connsiteX38" fmla="*/ 569913 w 646112"/>
                <a:gd name="connsiteY38" fmla="*/ 371475 h 590550"/>
                <a:gd name="connsiteX39" fmla="*/ 550863 w 646112"/>
                <a:gd name="connsiteY39" fmla="*/ 371475 h 590550"/>
                <a:gd name="connsiteX40" fmla="*/ 550863 w 646112"/>
                <a:gd name="connsiteY40" fmla="*/ 323850 h 590550"/>
                <a:gd name="connsiteX41" fmla="*/ 331788 w 646112"/>
                <a:gd name="connsiteY41" fmla="*/ 323850 h 590550"/>
                <a:gd name="connsiteX42" fmla="*/ 331788 w 646112"/>
                <a:gd name="connsiteY42" fmla="*/ 371475 h 590550"/>
                <a:gd name="connsiteX43" fmla="*/ 312738 w 646112"/>
                <a:gd name="connsiteY43" fmla="*/ 371475 h 590550"/>
                <a:gd name="connsiteX44" fmla="*/ 312738 w 646112"/>
                <a:gd name="connsiteY44" fmla="*/ 323850 h 590550"/>
                <a:gd name="connsiteX45" fmla="*/ 85725 w 646112"/>
                <a:gd name="connsiteY45" fmla="*/ 323850 h 590550"/>
                <a:gd name="connsiteX46" fmla="*/ 85725 w 646112"/>
                <a:gd name="connsiteY46" fmla="*/ 371475 h 590550"/>
                <a:gd name="connsiteX47" fmla="*/ 66675 w 646112"/>
                <a:gd name="connsiteY47" fmla="*/ 371475 h 590550"/>
                <a:gd name="connsiteX48" fmla="*/ 275717 w 646112"/>
                <a:gd name="connsiteY48" fmla="*/ 152400 h 590550"/>
                <a:gd name="connsiteX49" fmla="*/ 370332 w 646112"/>
                <a:gd name="connsiteY49" fmla="*/ 152400 h 590550"/>
                <a:gd name="connsiteX50" fmla="*/ 436563 w 646112"/>
                <a:gd name="connsiteY50" fmla="*/ 219075 h 590550"/>
                <a:gd name="connsiteX51" fmla="*/ 436563 w 646112"/>
                <a:gd name="connsiteY51" fmla="*/ 276225 h 590550"/>
                <a:gd name="connsiteX52" fmla="*/ 200025 w 646112"/>
                <a:gd name="connsiteY52" fmla="*/ 276225 h 590550"/>
                <a:gd name="connsiteX53" fmla="*/ 200025 w 646112"/>
                <a:gd name="connsiteY53" fmla="*/ 219075 h 590550"/>
                <a:gd name="connsiteX54" fmla="*/ 275717 w 646112"/>
                <a:gd name="connsiteY54" fmla="*/ 152400 h 590550"/>
                <a:gd name="connsiteX55" fmla="*/ 318294 w 646112"/>
                <a:gd name="connsiteY55" fmla="*/ 0 h 590550"/>
                <a:gd name="connsiteX56" fmla="*/ 388938 w 646112"/>
                <a:gd name="connsiteY56" fmla="*/ 71438 h 590550"/>
                <a:gd name="connsiteX57" fmla="*/ 318294 w 646112"/>
                <a:gd name="connsiteY57" fmla="*/ 142876 h 590550"/>
                <a:gd name="connsiteX58" fmla="*/ 247650 w 646112"/>
                <a:gd name="connsiteY58" fmla="*/ 71438 h 590550"/>
                <a:gd name="connsiteX59" fmla="*/ 318294 w 646112"/>
                <a:gd name="connsiteY59"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6112" h="590550">
                  <a:moveTo>
                    <a:pt x="522287" y="495300"/>
                  </a:moveTo>
                  <a:cubicBezTo>
                    <a:pt x="522287" y="495300"/>
                    <a:pt x="522287" y="495300"/>
                    <a:pt x="598487" y="495300"/>
                  </a:cubicBezTo>
                  <a:cubicBezTo>
                    <a:pt x="627062" y="495300"/>
                    <a:pt x="646112" y="523875"/>
                    <a:pt x="646112" y="542925"/>
                  </a:cubicBezTo>
                  <a:cubicBezTo>
                    <a:pt x="646112" y="542925"/>
                    <a:pt x="646112" y="542925"/>
                    <a:pt x="646112" y="590550"/>
                  </a:cubicBezTo>
                  <a:cubicBezTo>
                    <a:pt x="646112" y="590550"/>
                    <a:pt x="646112" y="590550"/>
                    <a:pt x="484187" y="590550"/>
                  </a:cubicBezTo>
                  <a:cubicBezTo>
                    <a:pt x="484187" y="590550"/>
                    <a:pt x="484187" y="590550"/>
                    <a:pt x="484187" y="542925"/>
                  </a:cubicBezTo>
                  <a:cubicBezTo>
                    <a:pt x="484187" y="523875"/>
                    <a:pt x="503237" y="495300"/>
                    <a:pt x="522287" y="495300"/>
                  </a:cubicBezTo>
                  <a:close/>
                  <a:moveTo>
                    <a:pt x="285283" y="495300"/>
                  </a:moveTo>
                  <a:cubicBezTo>
                    <a:pt x="285283" y="495300"/>
                    <a:pt x="285283" y="495300"/>
                    <a:pt x="351305" y="495300"/>
                  </a:cubicBezTo>
                  <a:cubicBezTo>
                    <a:pt x="379600" y="495300"/>
                    <a:pt x="398463" y="523875"/>
                    <a:pt x="398463" y="542925"/>
                  </a:cubicBezTo>
                  <a:cubicBezTo>
                    <a:pt x="398463" y="542925"/>
                    <a:pt x="398463" y="542925"/>
                    <a:pt x="398463" y="590550"/>
                  </a:cubicBezTo>
                  <a:cubicBezTo>
                    <a:pt x="398463" y="590550"/>
                    <a:pt x="398463" y="590550"/>
                    <a:pt x="238125" y="590550"/>
                  </a:cubicBezTo>
                  <a:cubicBezTo>
                    <a:pt x="238125" y="590550"/>
                    <a:pt x="238125" y="590550"/>
                    <a:pt x="238125" y="542925"/>
                  </a:cubicBezTo>
                  <a:cubicBezTo>
                    <a:pt x="238125" y="523875"/>
                    <a:pt x="256988" y="495300"/>
                    <a:pt x="285283" y="495300"/>
                  </a:cubicBezTo>
                  <a:close/>
                  <a:moveTo>
                    <a:pt x="38100" y="495300"/>
                  </a:moveTo>
                  <a:cubicBezTo>
                    <a:pt x="38100" y="495300"/>
                    <a:pt x="38100" y="495300"/>
                    <a:pt x="114300" y="495300"/>
                  </a:cubicBezTo>
                  <a:cubicBezTo>
                    <a:pt x="133350" y="495300"/>
                    <a:pt x="152400" y="523875"/>
                    <a:pt x="152400" y="542925"/>
                  </a:cubicBezTo>
                  <a:cubicBezTo>
                    <a:pt x="152400" y="542925"/>
                    <a:pt x="152400" y="542925"/>
                    <a:pt x="152400" y="590550"/>
                  </a:cubicBezTo>
                  <a:cubicBezTo>
                    <a:pt x="152400" y="590550"/>
                    <a:pt x="152400" y="590550"/>
                    <a:pt x="0" y="590550"/>
                  </a:cubicBezTo>
                  <a:cubicBezTo>
                    <a:pt x="0" y="590550"/>
                    <a:pt x="0" y="590550"/>
                    <a:pt x="0" y="542925"/>
                  </a:cubicBezTo>
                  <a:cubicBezTo>
                    <a:pt x="0" y="523875"/>
                    <a:pt x="19050" y="495300"/>
                    <a:pt x="38100" y="495300"/>
                  </a:cubicBezTo>
                  <a:close/>
                  <a:moveTo>
                    <a:pt x="560387" y="390525"/>
                  </a:moveTo>
                  <a:cubicBezTo>
                    <a:pt x="586690" y="390525"/>
                    <a:pt x="608012" y="411847"/>
                    <a:pt x="608012" y="438150"/>
                  </a:cubicBezTo>
                  <a:cubicBezTo>
                    <a:pt x="608012" y="464453"/>
                    <a:pt x="586690" y="485775"/>
                    <a:pt x="560387" y="485775"/>
                  </a:cubicBezTo>
                  <a:cubicBezTo>
                    <a:pt x="534084" y="485775"/>
                    <a:pt x="512762" y="464453"/>
                    <a:pt x="512762" y="438150"/>
                  </a:cubicBezTo>
                  <a:cubicBezTo>
                    <a:pt x="512762" y="411847"/>
                    <a:pt x="534084" y="390525"/>
                    <a:pt x="560387" y="390525"/>
                  </a:cubicBezTo>
                  <a:close/>
                  <a:moveTo>
                    <a:pt x="322262" y="390525"/>
                  </a:moveTo>
                  <a:cubicBezTo>
                    <a:pt x="348565" y="390525"/>
                    <a:pt x="369887" y="411847"/>
                    <a:pt x="369887" y="438150"/>
                  </a:cubicBezTo>
                  <a:cubicBezTo>
                    <a:pt x="369887" y="464453"/>
                    <a:pt x="348565" y="485775"/>
                    <a:pt x="322262" y="485775"/>
                  </a:cubicBezTo>
                  <a:cubicBezTo>
                    <a:pt x="295959" y="485775"/>
                    <a:pt x="274637" y="464453"/>
                    <a:pt x="274637" y="438150"/>
                  </a:cubicBezTo>
                  <a:cubicBezTo>
                    <a:pt x="274637" y="411847"/>
                    <a:pt x="295959" y="390525"/>
                    <a:pt x="322262" y="390525"/>
                  </a:cubicBezTo>
                  <a:close/>
                  <a:moveTo>
                    <a:pt x="76200" y="390525"/>
                  </a:moveTo>
                  <a:cubicBezTo>
                    <a:pt x="102503" y="390525"/>
                    <a:pt x="123825" y="411847"/>
                    <a:pt x="123825" y="438150"/>
                  </a:cubicBezTo>
                  <a:cubicBezTo>
                    <a:pt x="123825" y="464453"/>
                    <a:pt x="102503" y="485775"/>
                    <a:pt x="76200" y="485775"/>
                  </a:cubicBezTo>
                  <a:cubicBezTo>
                    <a:pt x="49897" y="485775"/>
                    <a:pt x="28575" y="464453"/>
                    <a:pt x="28575" y="438150"/>
                  </a:cubicBezTo>
                  <a:cubicBezTo>
                    <a:pt x="28575" y="411847"/>
                    <a:pt x="49897" y="390525"/>
                    <a:pt x="76200" y="390525"/>
                  </a:cubicBezTo>
                  <a:close/>
                  <a:moveTo>
                    <a:pt x="66675" y="304800"/>
                  </a:moveTo>
                  <a:lnTo>
                    <a:pt x="569913" y="304800"/>
                  </a:lnTo>
                  <a:lnTo>
                    <a:pt x="569913" y="371475"/>
                  </a:lnTo>
                  <a:lnTo>
                    <a:pt x="550863" y="371475"/>
                  </a:lnTo>
                  <a:lnTo>
                    <a:pt x="550863" y="323850"/>
                  </a:lnTo>
                  <a:lnTo>
                    <a:pt x="331788" y="323850"/>
                  </a:lnTo>
                  <a:lnTo>
                    <a:pt x="331788" y="371475"/>
                  </a:lnTo>
                  <a:lnTo>
                    <a:pt x="312738" y="371475"/>
                  </a:lnTo>
                  <a:lnTo>
                    <a:pt x="312738" y="323850"/>
                  </a:lnTo>
                  <a:lnTo>
                    <a:pt x="85725" y="323850"/>
                  </a:lnTo>
                  <a:lnTo>
                    <a:pt x="85725" y="371475"/>
                  </a:lnTo>
                  <a:lnTo>
                    <a:pt x="66675" y="371475"/>
                  </a:lnTo>
                  <a:close/>
                  <a:moveTo>
                    <a:pt x="275717" y="152400"/>
                  </a:moveTo>
                  <a:cubicBezTo>
                    <a:pt x="275717" y="152400"/>
                    <a:pt x="275717" y="152400"/>
                    <a:pt x="370332" y="152400"/>
                  </a:cubicBezTo>
                  <a:cubicBezTo>
                    <a:pt x="398717" y="152400"/>
                    <a:pt x="436563" y="180975"/>
                    <a:pt x="436563" y="219075"/>
                  </a:cubicBezTo>
                  <a:lnTo>
                    <a:pt x="436563" y="276225"/>
                  </a:lnTo>
                  <a:cubicBezTo>
                    <a:pt x="436563" y="276225"/>
                    <a:pt x="436563" y="276225"/>
                    <a:pt x="200025" y="276225"/>
                  </a:cubicBezTo>
                  <a:cubicBezTo>
                    <a:pt x="200025" y="276225"/>
                    <a:pt x="200025" y="276225"/>
                    <a:pt x="200025" y="219075"/>
                  </a:cubicBezTo>
                  <a:cubicBezTo>
                    <a:pt x="200025" y="180975"/>
                    <a:pt x="237871" y="152400"/>
                    <a:pt x="275717" y="152400"/>
                  </a:cubicBezTo>
                  <a:close/>
                  <a:moveTo>
                    <a:pt x="318294" y="0"/>
                  </a:moveTo>
                  <a:cubicBezTo>
                    <a:pt x="357310" y="0"/>
                    <a:pt x="388938" y="31984"/>
                    <a:pt x="388938" y="71438"/>
                  </a:cubicBezTo>
                  <a:cubicBezTo>
                    <a:pt x="388938" y="110892"/>
                    <a:pt x="357310" y="142876"/>
                    <a:pt x="318294" y="142876"/>
                  </a:cubicBezTo>
                  <a:cubicBezTo>
                    <a:pt x="279278" y="142876"/>
                    <a:pt x="247650" y="110892"/>
                    <a:pt x="247650" y="71438"/>
                  </a:cubicBezTo>
                  <a:cubicBezTo>
                    <a:pt x="247650" y="31984"/>
                    <a:pt x="279278" y="0"/>
                    <a:pt x="318294"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nvGrpSpPr>
            <p:cNvPr id="304" name="群組 303">
              <a:extLst>
                <a:ext uri="{FF2B5EF4-FFF2-40B4-BE49-F238E27FC236}">
                  <a16:creationId xmlns:a16="http://schemas.microsoft.com/office/drawing/2014/main" id="{183C246A-C1CE-4910-AA5C-FD55B775B0DD}"/>
                </a:ext>
              </a:extLst>
            </p:cNvPr>
            <p:cNvGrpSpPr/>
            <p:nvPr/>
          </p:nvGrpSpPr>
          <p:grpSpPr>
            <a:xfrm>
              <a:off x="3239570" y="1728672"/>
              <a:ext cx="385945" cy="512559"/>
              <a:chOff x="2817813" y="4987925"/>
              <a:chExt cx="803275" cy="1066800"/>
            </a:xfrm>
            <a:solidFill>
              <a:schemeClr val="bg1"/>
            </a:solidFill>
          </p:grpSpPr>
          <p:sp>
            <p:nvSpPr>
              <p:cNvPr id="305" name="Rectangle 237">
                <a:extLst>
                  <a:ext uri="{FF2B5EF4-FFF2-40B4-BE49-F238E27FC236}">
                    <a16:creationId xmlns:a16="http://schemas.microsoft.com/office/drawing/2014/main" id="{3ECFC59A-C8C5-403F-A414-413F839ADD09}"/>
                  </a:ext>
                </a:extLst>
              </p:cNvPr>
              <p:cNvSpPr>
                <a:spLocks noChangeArrowheads="1"/>
              </p:cNvSpPr>
              <p:nvPr/>
            </p:nvSpPr>
            <p:spPr bwMode="auto">
              <a:xfrm>
                <a:off x="3170238" y="5675313"/>
                <a:ext cx="333375"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06" name="Rectangle 238">
                <a:extLst>
                  <a:ext uri="{FF2B5EF4-FFF2-40B4-BE49-F238E27FC236}">
                    <a16:creationId xmlns:a16="http://schemas.microsoft.com/office/drawing/2014/main" id="{3801D4C5-8A33-4304-B4E8-F562CEF1C52F}"/>
                  </a:ext>
                </a:extLst>
              </p:cNvPr>
              <p:cNvSpPr>
                <a:spLocks noChangeArrowheads="1"/>
              </p:cNvSpPr>
              <p:nvPr/>
            </p:nvSpPr>
            <p:spPr bwMode="auto">
              <a:xfrm>
                <a:off x="3338513" y="5548313"/>
                <a:ext cx="1651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07" name="Rectangle 239">
                <a:extLst>
                  <a:ext uri="{FF2B5EF4-FFF2-40B4-BE49-F238E27FC236}">
                    <a16:creationId xmlns:a16="http://schemas.microsoft.com/office/drawing/2014/main" id="{D6C5FE94-1045-4854-99EF-86CC8235F2B6}"/>
                  </a:ext>
                </a:extLst>
              </p:cNvPr>
              <p:cNvSpPr>
                <a:spLocks noChangeArrowheads="1"/>
              </p:cNvSpPr>
              <p:nvPr/>
            </p:nvSpPr>
            <p:spPr bwMode="auto">
              <a:xfrm>
                <a:off x="3170238" y="5805488"/>
                <a:ext cx="333375" cy="619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08" name="Freeform 240">
                <a:extLst>
                  <a:ext uri="{FF2B5EF4-FFF2-40B4-BE49-F238E27FC236}">
                    <a16:creationId xmlns:a16="http://schemas.microsoft.com/office/drawing/2014/main" id="{70DA4DD2-791B-4A5D-B611-6EA67D4BBCB2}"/>
                  </a:ext>
                </a:extLst>
              </p:cNvPr>
              <p:cNvSpPr>
                <a:spLocks noEditPoints="1"/>
              </p:cNvSpPr>
              <p:nvPr/>
            </p:nvSpPr>
            <p:spPr bwMode="auto">
              <a:xfrm>
                <a:off x="2817813" y="4987925"/>
                <a:ext cx="803275" cy="1066800"/>
              </a:xfrm>
              <a:custGeom>
                <a:avLst/>
                <a:gdLst>
                  <a:gd name="T0" fmla="*/ 389 w 506"/>
                  <a:gd name="T1" fmla="*/ 0 h 672"/>
                  <a:gd name="T2" fmla="*/ 0 w 506"/>
                  <a:gd name="T3" fmla="*/ 0 h 672"/>
                  <a:gd name="T4" fmla="*/ 0 w 506"/>
                  <a:gd name="T5" fmla="*/ 672 h 672"/>
                  <a:gd name="T6" fmla="*/ 506 w 506"/>
                  <a:gd name="T7" fmla="*/ 672 h 672"/>
                  <a:gd name="T8" fmla="*/ 506 w 506"/>
                  <a:gd name="T9" fmla="*/ 671 h 672"/>
                  <a:gd name="T10" fmla="*/ 506 w 506"/>
                  <a:gd name="T11" fmla="*/ 294 h 672"/>
                  <a:gd name="T12" fmla="*/ 506 w 506"/>
                  <a:gd name="T13" fmla="*/ 116 h 672"/>
                  <a:gd name="T14" fmla="*/ 389 w 506"/>
                  <a:gd name="T15" fmla="*/ 0 h 672"/>
                  <a:gd name="T16" fmla="*/ 380 w 506"/>
                  <a:gd name="T17" fmla="*/ 50 h 672"/>
                  <a:gd name="T18" fmla="*/ 454 w 506"/>
                  <a:gd name="T19" fmla="*/ 124 h 672"/>
                  <a:gd name="T20" fmla="*/ 380 w 506"/>
                  <a:gd name="T21" fmla="*/ 124 h 672"/>
                  <a:gd name="T22" fmla="*/ 380 w 506"/>
                  <a:gd name="T23" fmla="*/ 50 h 672"/>
                  <a:gd name="T24" fmla="*/ 463 w 506"/>
                  <a:gd name="T25" fmla="*/ 631 h 672"/>
                  <a:gd name="T26" fmla="*/ 366 w 506"/>
                  <a:gd name="T27" fmla="*/ 631 h 672"/>
                  <a:gd name="T28" fmla="*/ 43 w 506"/>
                  <a:gd name="T29" fmla="*/ 631 h 672"/>
                  <a:gd name="T30" fmla="*/ 43 w 506"/>
                  <a:gd name="T31" fmla="*/ 41 h 672"/>
                  <a:gd name="T32" fmla="*/ 338 w 506"/>
                  <a:gd name="T33" fmla="*/ 41 h 672"/>
                  <a:gd name="T34" fmla="*/ 338 w 506"/>
                  <a:gd name="T35" fmla="*/ 168 h 672"/>
                  <a:gd name="T36" fmla="*/ 463 w 506"/>
                  <a:gd name="T37" fmla="*/ 168 h 672"/>
                  <a:gd name="T38" fmla="*/ 463 w 506"/>
                  <a:gd name="T39" fmla="*/ 63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6" h="672">
                    <a:moveTo>
                      <a:pt x="389" y="0"/>
                    </a:moveTo>
                    <a:lnTo>
                      <a:pt x="0" y="0"/>
                    </a:lnTo>
                    <a:lnTo>
                      <a:pt x="0" y="672"/>
                    </a:lnTo>
                    <a:lnTo>
                      <a:pt x="506" y="672"/>
                    </a:lnTo>
                    <a:lnTo>
                      <a:pt x="506" y="671"/>
                    </a:lnTo>
                    <a:lnTo>
                      <a:pt x="506" y="294"/>
                    </a:lnTo>
                    <a:lnTo>
                      <a:pt x="506" y="116"/>
                    </a:lnTo>
                    <a:lnTo>
                      <a:pt x="389" y="0"/>
                    </a:lnTo>
                    <a:close/>
                    <a:moveTo>
                      <a:pt x="380" y="50"/>
                    </a:moveTo>
                    <a:lnTo>
                      <a:pt x="454" y="124"/>
                    </a:lnTo>
                    <a:lnTo>
                      <a:pt x="380" y="124"/>
                    </a:lnTo>
                    <a:lnTo>
                      <a:pt x="380" y="50"/>
                    </a:lnTo>
                    <a:close/>
                    <a:moveTo>
                      <a:pt x="463" y="631"/>
                    </a:moveTo>
                    <a:lnTo>
                      <a:pt x="366" y="631"/>
                    </a:lnTo>
                    <a:lnTo>
                      <a:pt x="43" y="631"/>
                    </a:lnTo>
                    <a:lnTo>
                      <a:pt x="43" y="41"/>
                    </a:lnTo>
                    <a:lnTo>
                      <a:pt x="338" y="41"/>
                    </a:lnTo>
                    <a:lnTo>
                      <a:pt x="338" y="168"/>
                    </a:lnTo>
                    <a:lnTo>
                      <a:pt x="463" y="168"/>
                    </a:lnTo>
                    <a:lnTo>
                      <a:pt x="463" y="6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09" name="Freeform 241">
                <a:extLst>
                  <a:ext uri="{FF2B5EF4-FFF2-40B4-BE49-F238E27FC236}">
                    <a16:creationId xmlns:a16="http://schemas.microsoft.com/office/drawing/2014/main" id="{A374C2AE-8C15-44AB-BBD2-B3DA2A381462}"/>
                  </a:ext>
                </a:extLst>
              </p:cNvPr>
              <p:cNvSpPr>
                <a:spLocks/>
              </p:cNvSpPr>
              <p:nvPr/>
            </p:nvSpPr>
            <p:spPr bwMode="auto">
              <a:xfrm>
                <a:off x="3011488" y="5205413"/>
                <a:ext cx="282575" cy="342900"/>
              </a:xfrm>
              <a:custGeom>
                <a:avLst/>
                <a:gdLst>
                  <a:gd name="T0" fmla="*/ 45 w 103"/>
                  <a:gd name="T1" fmla="*/ 0 h 125"/>
                  <a:gd name="T2" fmla="*/ 45 w 103"/>
                  <a:gd name="T3" fmla="*/ 65 h 125"/>
                  <a:gd name="T4" fmla="*/ 0 w 103"/>
                  <a:gd name="T5" fmla="*/ 110 h 125"/>
                  <a:gd name="T6" fmla="*/ 40 w 103"/>
                  <a:gd name="T7" fmla="*/ 125 h 125"/>
                  <a:gd name="T8" fmla="*/ 103 w 103"/>
                  <a:gd name="T9" fmla="*/ 63 h 125"/>
                  <a:gd name="T10" fmla="*/ 45 w 103"/>
                  <a:gd name="T11" fmla="*/ 0 h 125"/>
                </a:gdLst>
                <a:ahLst/>
                <a:cxnLst>
                  <a:cxn ang="0">
                    <a:pos x="T0" y="T1"/>
                  </a:cxn>
                  <a:cxn ang="0">
                    <a:pos x="T2" y="T3"/>
                  </a:cxn>
                  <a:cxn ang="0">
                    <a:pos x="T4" y="T5"/>
                  </a:cxn>
                  <a:cxn ang="0">
                    <a:pos x="T6" y="T7"/>
                  </a:cxn>
                  <a:cxn ang="0">
                    <a:pos x="T8" y="T9"/>
                  </a:cxn>
                  <a:cxn ang="0">
                    <a:pos x="T10" y="T11"/>
                  </a:cxn>
                </a:cxnLst>
                <a:rect l="0" t="0" r="r" b="b"/>
                <a:pathLst>
                  <a:path w="103" h="125">
                    <a:moveTo>
                      <a:pt x="45" y="0"/>
                    </a:moveTo>
                    <a:cubicBezTo>
                      <a:pt x="45" y="65"/>
                      <a:pt x="45" y="65"/>
                      <a:pt x="45" y="65"/>
                    </a:cubicBezTo>
                    <a:cubicBezTo>
                      <a:pt x="0" y="110"/>
                      <a:pt x="0" y="110"/>
                      <a:pt x="0" y="110"/>
                    </a:cubicBezTo>
                    <a:cubicBezTo>
                      <a:pt x="11" y="120"/>
                      <a:pt x="25" y="125"/>
                      <a:pt x="40" y="125"/>
                    </a:cubicBezTo>
                    <a:cubicBezTo>
                      <a:pt x="75" y="125"/>
                      <a:pt x="103" y="97"/>
                      <a:pt x="103" y="63"/>
                    </a:cubicBezTo>
                    <a:cubicBezTo>
                      <a:pt x="103" y="30"/>
                      <a:pt x="77" y="3"/>
                      <a:pt x="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0" name="Freeform 242">
                <a:extLst>
                  <a:ext uri="{FF2B5EF4-FFF2-40B4-BE49-F238E27FC236}">
                    <a16:creationId xmlns:a16="http://schemas.microsoft.com/office/drawing/2014/main" id="{CFCBE43A-B08E-4570-8EB6-0AC6AA68257B}"/>
                  </a:ext>
                </a:extLst>
              </p:cNvPr>
              <p:cNvSpPr>
                <a:spLocks/>
              </p:cNvSpPr>
              <p:nvPr/>
            </p:nvSpPr>
            <p:spPr bwMode="auto">
              <a:xfrm>
                <a:off x="2949575" y="5265738"/>
                <a:ext cx="153988" cy="225425"/>
              </a:xfrm>
              <a:custGeom>
                <a:avLst/>
                <a:gdLst>
                  <a:gd name="T0" fmla="*/ 15 w 56"/>
                  <a:gd name="T1" fmla="*/ 0 h 82"/>
                  <a:gd name="T2" fmla="*/ 0 w 56"/>
                  <a:gd name="T3" fmla="*/ 41 h 82"/>
                  <a:gd name="T4" fmla="*/ 15 w 56"/>
                  <a:gd name="T5" fmla="*/ 82 h 82"/>
                  <a:gd name="T6" fmla="*/ 56 w 56"/>
                  <a:gd name="T7" fmla="*/ 41 h 82"/>
                  <a:gd name="T8" fmla="*/ 15 w 56"/>
                  <a:gd name="T9" fmla="*/ 0 h 82"/>
                </a:gdLst>
                <a:ahLst/>
                <a:cxnLst>
                  <a:cxn ang="0">
                    <a:pos x="T0" y="T1"/>
                  </a:cxn>
                  <a:cxn ang="0">
                    <a:pos x="T2" y="T3"/>
                  </a:cxn>
                  <a:cxn ang="0">
                    <a:pos x="T4" y="T5"/>
                  </a:cxn>
                  <a:cxn ang="0">
                    <a:pos x="T6" y="T7"/>
                  </a:cxn>
                  <a:cxn ang="0">
                    <a:pos x="T8" y="T9"/>
                  </a:cxn>
                </a:cxnLst>
                <a:rect l="0" t="0" r="r" b="b"/>
                <a:pathLst>
                  <a:path w="56" h="82">
                    <a:moveTo>
                      <a:pt x="15" y="0"/>
                    </a:moveTo>
                    <a:cubicBezTo>
                      <a:pt x="6" y="11"/>
                      <a:pt x="0" y="25"/>
                      <a:pt x="0" y="41"/>
                    </a:cubicBezTo>
                    <a:cubicBezTo>
                      <a:pt x="0" y="56"/>
                      <a:pt x="6" y="71"/>
                      <a:pt x="15" y="82"/>
                    </a:cubicBezTo>
                    <a:cubicBezTo>
                      <a:pt x="56" y="41"/>
                      <a:pt x="56" y="41"/>
                      <a:pt x="56" y="41"/>
                    </a:cubicBez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1" name="Freeform 243">
                <a:extLst>
                  <a:ext uri="{FF2B5EF4-FFF2-40B4-BE49-F238E27FC236}">
                    <a16:creationId xmlns:a16="http://schemas.microsoft.com/office/drawing/2014/main" id="{EC4480C3-D7B2-4286-A0E4-E7F7D8A7C69A}"/>
                  </a:ext>
                </a:extLst>
              </p:cNvPr>
              <p:cNvSpPr>
                <a:spLocks/>
              </p:cNvSpPr>
              <p:nvPr/>
            </p:nvSpPr>
            <p:spPr bwMode="auto">
              <a:xfrm>
                <a:off x="3011488" y="5205413"/>
                <a:ext cx="98425" cy="142875"/>
              </a:xfrm>
              <a:custGeom>
                <a:avLst/>
                <a:gdLst>
                  <a:gd name="T0" fmla="*/ 36 w 36"/>
                  <a:gd name="T1" fmla="*/ 0 h 52"/>
                  <a:gd name="T2" fmla="*/ 0 w 36"/>
                  <a:gd name="T3" fmla="*/ 16 h 52"/>
                  <a:gd name="T4" fmla="*/ 36 w 36"/>
                  <a:gd name="T5" fmla="*/ 52 h 52"/>
                  <a:gd name="T6" fmla="*/ 36 w 36"/>
                  <a:gd name="T7" fmla="*/ 0 h 52"/>
                </a:gdLst>
                <a:ahLst/>
                <a:cxnLst>
                  <a:cxn ang="0">
                    <a:pos x="T0" y="T1"/>
                  </a:cxn>
                  <a:cxn ang="0">
                    <a:pos x="T2" y="T3"/>
                  </a:cxn>
                  <a:cxn ang="0">
                    <a:pos x="T4" y="T5"/>
                  </a:cxn>
                  <a:cxn ang="0">
                    <a:pos x="T6" y="T7"/>
                  </a:cxn>
                </a:cxnLst>
                <a:rect l="0" t="0" r="r" b="b"/>
                <a:pathLst>
                  <a:path w="36" h="52">
                    <a:moveTo>
                      <a:pt x="36" y="0"/>
                    </a:moveTo>
                    <a:cubicBezTo>
                      <a:pt x="22" y="1"/>
                      <a:pt x="9" y="7"/>
                      <a:pt x="0" y="16"/>
                    </a:cubicBezTo>
                    <a:cubicBezTo>
                      <a:pt x="36" y="52"/>
                      <a:pt x="36" y="52"/>
                      <a:pt x="36" y="52"/>
                    </a:cubicBez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12" name="群組 311"/>
            <p:cNvGrpSpPr/>
            <p:nvPr/>
          </p:nvGrpSpPr>
          <p:grpSpPr>
            <a:xfrm>
              <a:off x="1256391" y="2823409"/>
              <a:ext cx="542040" cy="390588"/>
              <a:chOff x="4197350" y="2676525"/>
              <a:chExt cx="647700" cy="466725"/>
            </a:xfrm>
          </p:grpSpPr>
          <p:sp>
            <p:nvSpPr>
              <p:cNvPr id="313" name="Freeform 57"/>
              <p:cNvSpPr>
                <a:spLocks/>
              </p:cNvSpPr>
              <p:nvPr/>
            </p:nvSpPr>
            <p:spPr bwMode="auto">
              <a:xfrm>
                <a:off x="4302125" y="2676525"/>
                <a:ext cx="114300" cy="180975"/>
              </a:xfrm>
              <a:custGeom>
                <a:avLst/>
                <a:gdLst>
                  <a:gd name="T0" fmla="*/ 12 w 12"/>
                  <a:gd name="T1" fmla="*/ 6 h 19"/>
                  <a:gd name="T2" fmla="*/ 6 w 12"/>
                  <a:gd name="T3" fmla="*/ 0 h 19"/>
                  <a:gd name="T4" fmla="*/ 0 w 12"/>
                  <a:gd name="T5" fmla="*/ 6 h 19"/>
                  <a:gd name="T6" fmla="*/ 12 w 12"/>
                  <a:gd name="T7" fmla="*/ 6 h 19"/>
                </a:gdLst>
                <a:ahLst/>
                <a:cxnLst>
                  <a:cxn ang="0">
                    <a:pos x="T0" y="T1"/>
                  </a:cxn>
                  <a:cxn ang="0">
                    <a:pos x="T2" y="T3"/>
                  </a:cxn>
                  <a:cxn ang="0">
                    <a:pos x="T4" y="T5"/>
                  </a:cxn>
                  <a:cxn ang="0">
                    <a:pos x="T6" y="T7"/>
                  </a:cxn>
                </a:cxnLst>
                <a:rect l="0" t="0" r="r" b="b"/>
                <a:pathLst>
                  <a:path w="12" h="19">
                    <a:moveTo>
                      <a:pt x="12" y="6"/>
                    </a:moveTo>
                    <a:cubicBezTo>
                      <a:pt x="12" y="3"/>
                      <a:pt x="10" y="0"/>
                      <a:pt x="6" y="0"/>
                    </a:cubicBezTo>
                    <a:cubicBezTo>
                      <a:pt x="2" y="0"/>
                      <a:pt x="0" y="3"/>
                      <a:pt x="0" y="6"/>
                    </a:cubicBezTo>
                    <a:cubicBezTo>
                      <a:pt x="0" y="19"/>
                      <a:pt x="12" y="19"/>
                      <a:pt x="12"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4" name="Freeform 58"/>
              <p:cNvSpPr>
                <a:spLocks noEditPoints="1"/>
              </p:cNvSpPr>
              <p:nvPr/>
            </p:nvSpPr>
            <p:spPr bwMode="auto">
              <a:xfrm>
                <a:off x="4197350" y="2838450"/>
                <a:ext cx="428625" cy="304800"/>
              </a:xfrm>
              <a:custGeom>
                <a:avLst/>
                <a:gdLst>
                  <a:gd name="T0" fmla="*/ 36 w 45"/>
                  <a:gd name="T1" fmla="*/ 13 h 32"/>
                  <a:gd name="T2" fmla="*/ 30 w 45"/>
                  <a:gd name="T3" fmla="*/ 4 h 32"/>
                  <a:gd name="T4" fmla="*/ 29 w 45"/>
                  <a:gd name="T5" fmla="*/ 3 h 32"/>
                  <a:gd name="T6" fmla="*/ 29 w 45"/>
                  <a:gd name="T7" fmla="*/ 3 h 32"/>
                  <a:gd name="T8" fmla="*/ 23 w 45"/>
                  <a:gd name="T9" fmla="*/ 0 h 32"/>
                  <a:gd name="T10" fmla="*/ 22 w 45"/>
                  <a:gd name="T11" fmla="*/ 3 h 32"/>
                  <a:gd name="T12" fmla="*/ 21 w 45"/>
                  <a:gd name="T13" fmla="*/ 6 h 32"/>
                  <a:gd name="T14" fmla="*/ 20 w 45"/>
                  <a:gd name="T15" fmla="*/ 10 h 32"/>
                  <a:gd name="T16" fmla="*/ 19 w 45"/>
                  <a:gd name="T17" fmla="*/ 13 h 32"/>
                  <a:gd name="T18" fmla="*/ 19 w 45"/>
                  <a:gd name="T19" fmla="*/ 11 h 32"/>
                  <a:gd name="T20" fmla="*/ 19 w 45"/>
                  <a:gd name="T21" fmla="*/ 9 h 32"/>
                  <a:gd name="T22" fmla="*/ 19 w 45"/>
                  <a:gd name="T23" fmla="*/ 6 h 32"/>
                  <a:gd name="T24" fmla="*/ 19 w 45"/>
                  <a:gd name="T25" fmla="*/ 4 h 32"/>
                  <a:gd name="T26" fmla="*/ 18 w 45"/>
                  <a:gd name="T27" fmla="*/ 3 h 32"/>
                  <a:gd name="T28" fmla="*/ 17 w 45"/>
                  <a:gd name="T29" fmla="*/ 3 h 32"/>
                  <a:gd name="T30" fmla="*/ 16 w 45"/>
                  <a:gd name="T31" fmla="*/ 4 h 32"/>
                  <a:gd name="T32" fmla="*/ 16 w 45"/>
                  <a:gd name="T33" fmla="*/ 6 h 32"/>
                  <a:gd name="T34" fmla="*/ 16 w 45"/>
                  <a:gd name="T35" fmla="*/ 9 h 32"/>
                  <a:gd name="T36" fmla="*/ 15 w 45"/>
                  <a:gd name="T37" fmla="*/ 11 h 32"/>
                  <a:gd name="T38" fmla="*/ 15 w 45"/>
                  <a:gd name="T39" fmla="*/ 13 h 32"/>
                  <a:gd name="T40" fmla="*/ 14 w 45"/>
                  <a:gd name="T41" fmla="*/ 10 h 32"/>
                  <a:gd name="T42" fmla="*/ 13 w 45"/>
                  <a:gd name="T43" fmla="*/ 6 h 32"/>
                  <a:gd name="T44" fmla="*/ 13 w 45"/>
                  <a:gd name="T45" fmla="*/ 3 h 32"/>
                  <a:gd name="T46" fmla="*/ 12 w 45"/>
                  <a:gd name="T47" fmla="*/ 0 h 32"/>
                  <a:gd name="T48" fmla="*/ 5 w 45"/>
                  <a:gd name="T49" fmla="*/ 3 h 32"/>
                  <a:gd name="T50" fmla="*/ 3 w 45"/>
                  <a:gd name="T51" fmla="*/ 5 h 32"/>
                  <a:gd name="T52" fmla="*/ 1 w 45"/>
                  <a:gd name="T53" fmla="*/ 16 h 32"/>
                  <a:gd name="T54" fmla="*/ 0 w 45"/>
                  <a:gd name="T55" fmla="*/ 19 h 32"/>
                  <a:gd name="T56" fmla="*/ 3 w 45"/>
                  <a:gd name="T57" fmla="*/ 32 h 32"/>
                  <a:gd name="T58" fmla="*/ 6 w 45"/>
                  <a:gd name="T59" fmla="*/ 32 h 32"/>
                  <a:gd name="T60" fmla="*/ 29 w 45"/>
                  <a:gd name="T61" fmla="*/ 32 h 32"/>
                  <a:gd name="T62" fmla="*/ 29 w 45"/>
                  <a:gd name="T63" fmla="*/ 13 h 32"/>
                  <a:gd name="T64" fmla="*/ 32 w 45"/>
                  <a:gd name="T65" fmla="*/ 18 h 32"/>
                  <a:gd name="T66" fmla="*/ 34 w 45"/>
                  <a:gd name="T67" fmla="*/ 19 h 32"/>
                  <a:gd name="T68" fmla="*/ 36 w 45"/>
                  <a:gd name="T69" fmla="*/ 19 h 32"/>
                  <a:gd name="T70" fmla="*/ 45 w 45"/>
                  <a:gd name="T71" fmla="*/ 10 h 32"/>
                  <a:gd name="T72" fmla="*/ 42 w 45"/>
                  <a:gd name="T73" fmla="*/ 7 h 32"/>
                  <a:gd name="T74" fmla="*/ 36 w 45"/>
                  <a:gd name="T75" fmla="*/ 13 h 32"/>
                  <a:gd name="T76" fmla="*/ 7 w 45"/>
                  <a:gd name="T77" fmla="*/ 25 h 32"/>
                  <a:gd name="T78" fmla="*/ 5 w 45"/>
                  <a:gd name="T79" fmla="*/ 18 h 32"/>
                  <a:gd name="T80" fmla="*/ 7 w 45"/>
                  <a:gd name="T81" fmla="*/ 11 h 32"/>
                  <a:gd name="T82" fmla="*/ 7 w 45"/>
                  <a:gd name="T83"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32">
                    <a:moveTo>
                      <a:pt x="36" y="13"/>
                    </a:moveTo>
                    <a:cubicBezTo>
                      <a:pt x="30" y="4"/>
                      <a:pt x="30" y="4"/>
                      <a:pt x="30" y="4"/>
                    </a:cubicBezTo>
                    <a:cubicBezTo>
                      <a:pt x="30" y="4"/>
                      <a:pt x="30" y="3"/>
                      <a:pt x="29" y="3"/>
                    </a:cubicBezTo>
                    <a:cubicBezTo>
                      <a:pt x="29" y="3"/>
                      <a:pt x="29" y="3"/>
                      <a:pt x="29" y="3"/>
                    </a:cubicBezTo>
                    <a:cubicBezTo>
                      <a:pt x="23" y="0"/>
                      <a:pt x="23" y="0"/>
                      <a:pt x="23" y="0"/>
                    </a:cubicBezTo>
                    <a:cubicBezTo>
                      <a:pt x="22" y="3"/>
                      <a:pt x="22" y="3"/>
                      <a:pt x="22" y="3"/>
                    </a:cubicBezTo>
                    <a:cubicBezTo>
                      <a:pt x="21" y="6"/>
                      <a:pt x="21" y="6"/>
                      <a:pt x="21" y="6"/>
                    </a:cubicBezTo>
                    <a:cubicBezTo>
                      <a:pt x="20" y="10"/>
                      <a:pt x="20" y="10"/>
                      <a:pt x="20" y="10"/>
                    </a:cubicBezTo>
                    <a:cubicBezTo>
                      <a:pt x="19" y="13"/>
                      <a:pt x="19" y="13"/>
                      <a:pt x="19" y="13"/>
                    </a:cubicBezTo>
                    <a:cubicBezTo>
                      <a:pt x="19" y="11"/>
                      <a:pt x="19" y="11"/>
                      <a:pt x="19" y="11"/>
                    </a:cubicBezTo>
                    <a:cubicBezTo>
                      <a:pt x="19" y="9"/>
                      <a:pt x="19" y="9"/>
                      <a:pt x="19" y="9"/>
                    </a:cubicBezTo>
                    <a:cubicBezTo>
                      <a:pt x="19" y="6"/>
                      <a:pt x="19" y="6"/>
                      <a:pt x="19" y="6"/>
                    </a:cubicBezTo>
                    <a:cubicBezTo>
                      <a:pt x="19" y="4"/>
                      <a:pt x="19" y="4"/>
                      <a:pt x="19" y="4"/>
                    </a:cubicBezTo>
                    <a:cubicBezTo>
                      <a:pt x="18" y="3"/>
                      <a:pt x="18" y="3"/>
                      <a:pt x="18" y="3"/>
                    </a:cubicBezTo>
                    <a:cubicBezTo>
                      <a:pt x="17" y="3"/>
                      <a:pt x="17" y="3"/>
                      <a:pt x="17" y="3"/>
                    </a:cubicBezTo>
                    <a:cubicBezTo>
                      <a:pt x="16" y="4"/>
                      <a:pt x="16" y="4"/>
                      <a:pt x="16" y="4"/>
                    </a:cubicBezTo>
                    <a:cubicBezTo>
                      <a:pt x="16" y="6"/>
                      <a:pt x="16" y="6"/>
                      <a:pt x="16" y="6"/>
                    </a:cubicBezTo>
                    <a:cubicBezTo>
                      <a:pt x="16" y="9"/>
                      <a:pt x="16" y="9"/>
                      <a:pt x="16" y="9"/>
                    </a:cubicBezTo>
                    <a:cubicBezTo>
                      <a:pt x="15" y="11"/>
                      <a:pt x="15" y="11"/>
                      <a:pt x="15" y="11"/>
                    </a:cubicBezTo>
                    <a:cubicBezTo>
                      <a:pt x="15" y="13"/>
                      <a:pt x="15" y="13"/>
                      <a:pt x="15" y="13"/>
                    </a:cubicBezTo>
                    <a:cubicBezTo>
                      <a:pt x="14" y="10"/>
                      <a:pt x="14" y="10"/>
                      <a:pt x="14" y="10"/>
                    </a:cubicBezTo>
                    <a:cubicBezTo>
                      <a:pt x="13" y="6"/>
                      <a:pt x="13" y="6"/>
                      <a:pt x="13" y="6"/>
                    </a:cubicBezTo>
                    <a:cubicBezTo>
                      <a:pt x="13" y="3"/>
                      <a:pt x="13" y="3"/>
                      <a:pt x="13" y="3"/>
                    </a:cubicBezTo>
                    <a:cubicBezTo>
                      <a:pt x="12" y="0"/>
                      <a:pt x="12" y="0"/>
                      <a:pt x="12" y="0"/>
                    </a:cubicBezTo>
                    <a:cubicBezTo>
                      <a:pt x="5" y="3"/>
                      <a:pt x="5" y="3"/>
                      <a:pt x="5" y="3"/>
                    </a:cubicBezTo>
                    <a:cubicBezTo>
                      <a:pt x="5" y="3"/>
                      <a:pt x="4" y="3"/>
                      <a:pt x="3" y="5"/>
                    </a:cubicBezTo>
                    <a:cubicBezTo>
                      <a:pt x="3" y="6"/>
                      <a:pt x="2" y="11"/>
                      <a:pt x="1" y="16"/>
                    </a:cubicBezTo>
                    <a:cubicBezTo>
                      <a:pt x="0" y="17"/>
                      <a:pt x="0" y="18"/>
                      <a:pt x="0" y="19"/>
                    </a:cubicBezTo>
                    <a:cubicBezTo>
                      <a:pt x="1" y="24"/>
                      <a:pt x="3" y="32"/>
                      <a:pt x="3" y="32"/>
                    </a:cubicBezTo>
                    <a:cubicBezTo>
                      <a:pt x="6" y="32"/>
                      <a:pt x="6" y="32"/>
                      <a:pt x="6" y="32"/>
                    </a:cubicBezTo>
                    <a:cubicBezTo>
                      <a:pt x="29" y="32"/>
                      <a:pt x="29" y="32"/>
                      <a:pt x="29" y="32"/>
                    </a:cubicBezTo>
                    <a:cubicBezTo>
                      <a:pt x="29" y="13"/>
                      <a:pt x="29" y="13"/>
                      <a:pt x="29" y="13"/>
                    </a:cubicBezTo>
                    <a:cubicBezTo>
                      <a:pt x="32" y="18"/>
                      <a:pt x="32" y="18"/>
                      <a:pt x="32" y="18"/>
                    </a:cubicBezTo>
                    <a:cubicBezTo>
                      <a:pt x="33" y="18"/>
                      <a:pt x="33" y="19"/>
                      <a:pt x="34" y="19"/>
                    </a:cubicBezTo>
                    <a:cubicBezTo>
                      <a:pt x="35" y="20"/>
                      <a:pt x="36" y="19"/>
                      <a:pt x="36" y="19"/>
                    </a:cubicBezTo>
                    <a:cubicBezTo>
                      <a:pt x="38" y="18"/>
                      <a:pt x="45" y="10"/>
                      <a:pt x="45" y="10"/>
                    </a:cubicBezTo>
                    <a:cubicBezTo>
                      <a:pt x="42" y="7"/>
                      <a:pt x="42" y="7"/>
                      <a:pt x="42" y="7"/>
                    </a:cubicBezTo>
                    <a:lnTo>
                      <a:pt x="36" y="13"/>
                    </a:lnTo>
                    <a:close/>
                    <a:moveTo>
                      <a:pt x="7" y="25"/>
                    </a:moveTo>
                    <a:cubicBezTo>
                      <a:pt x="5" y="18"/>
                      <a:pt x="5" y="18"/>
                      <a:pt x="5" y="18"/>
                    </a:cubicBezTo>
                    <a:cubicBezTo>
                      <a:pt x="7" y="11"/>
                      <a:pt x="7" y="11"/>
                      <a:pt x="7" y="11"/>
                    </a:cubicBezTo>
                    <a:lnTo>
                      <a:pt x="7"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5" name="Freeform 59"/>
              <p:cNvSpPr>
                <a:spLocks/>
              </p:cNvSpPr>
              <p:nvPr/>
            </p:nvSpPr>
            <p:spPr bwMode="auto">
              <a:xfrm>
                <a:off x="4540250" y="2695575"/>
                <a:ext cx="304800" cy="228600"/>
              </a:xfrm>
              <a:custGeom>
                <a:avLst/>
                <a:gdLst>
                  <a:gd name="T0" fmla="*/ 0 w 192"/>
                  <a:gd name="T1" fmla="*/ 0 h 144"/>
                  <a:gd name="T2" fmla="*/ 0 w 192"/>
                  <a:gd name="T3" fmla="*/ 144 h 144"/>
                  <a:gd name="T4" fmla="*/ 12 w 192"/>
                  <a:gd name="T5" fmla="*/ 138 h 144"/>
                  <a:gd name="T6" fmla="*/ 12 w 192"/>
                  <a:gd name="T7" fmla="*/ 12 h 144"/>
                  <a:gd name="T8" fmla="*/ 180 w 192"/>
                  <a:gd name="T9" fmla="*/ 12 h 144"/>
                  <a:gd name="T10" fmla="*/ 180 w 192"/>
                  <a:gd name="T11" fmla="*/ 132 h 144"/>
                  <a:gd name="T12" fmla="*/ 54 w 192"/>
                  <a:gd name="T13" fmla="*/ 132 h 144"/>
                  <a:gd name="T14" fmla="*/ 66 w 192"/>
                  <a:gd name="T15" fmla="*/ 144 h 144"/>
                  <a:gd name="T16" fmla="*/ 192 w 192"/>
                  <a:gd name="T17" fmla="*/ 144 h 144"/>
                  <a:gd name="T18" fmla="*/ 192 w 192"/>
                  <a:gd name="T19" fmla="*/ 0 h 144"/>
                  <a:gd name="T20" fmla="*/ 0 w 192"/>
                  <a:gd name="T2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44">
                    <a:moveTo>
                      <a:pt x="0" y="0"/>
                    </a:moveTo>
                    <a:lnTo>
                      <a:pt x="0" y="144"/>
                    </a:lnTo>
                    <a:lnTo>
                      <a:pt x="12" y="138"/>
                    </a:lnTo>
                    <a:lnTo>
                      <a:pt x="12" y="12"/>
                    </a:lnTo>
                    <a:lnTo>
                      <a:pt x="180" y="12"/>
                    </a:lnTo>
                    <a:lnTo>
                      <a:pt x="180" y="132"/>
                    </a:lnTo>
                    <a:lnTo>
                      <a:pt x="54" y="132"/>
                    </a:lnTo>
                    <a:lnTo>
                      <a:pt x="66" y="144"/>
                    </a:lnTo>
                    <a:lnTo>
                      <a:pt x="192" y="144"/>
                    </a:lnTo>
                    <a:lnTo>
                      <a:pt x="19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6" name="Rectangle 60"/>
              <p:cNvSpPr>
                <a:spLocks noChangeArrowheads="1"/>
              </p:cNvSpPr>
              <p:nvPr/>
            </p:nvSpPr>
            <p:spPr bwMode="auto">
              <a:xfrm>
                <a:off x="4606925" y="2857500"/>
                <a:ext cx="180975" cy="19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7" name="Rectangle 61"/>
              <p:cNvSpPr>
                <a:spLocks noChangeArrowheads="1"/>
              </p:cNvSpPr>
              <p:nvPr/>
            </p:nvSpPr>
            <p:spPr bwMode="auto">
              <a:xfrm>
                <a:off x="4749800" y="2733675"/>
                <a:ext cx="19050"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8" name="Rectangle 62"/>
              <p:cNvSpPr>
                <a:spLocks noChangeArrowheads="1"/>
              </p:cNvSpPr>
              <p:nvPr/>
            </p:nvSpPr>
            <p:spPr bwMode="auto">
              <a:xfrm>
                <a:off x="4664075" y="2752725"/>
                <a:ext cx="19050" cy="95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19" name="Rectangle 63"/>
              <p:cNvSpPr>
                <a:spLocks noChangeArrowheads="1"/>
              </p:cNvSpPr>
              <p:nvPr/>
            </p:nvSpPr>
            <p:spPr bwMode="auto">
              <a:xfrm>
                <a:off x="4711700" y="2771775"/>
                <a:ext cx="9525" cy="76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20" name="Rectangle 64"/>
              <p:cNvSpPr>
                <a:spLocks noChangeArrowheads="1"/>
              </p:cNvSpPr>
              <p:nvPr/>
            </p:nvSpPr>
            <p:spPr bwMode="auto">
              <a:xfrm>
                <a:off x="4625975" y="2790825"/>
                <a:ext cx="19050"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21" name="群組 320"/>
            <p:cNvGrpSpPr/>
            <p:nvPr/>
          </p:nvGrpSpPr>
          <p:grpSpPr>
            <a:xfrm>
              <a:off x="3057727" y="2712116"/>
              <a:ext cx="492126" cy="558799"/>
              <a:chOff x="9891713" y="265113"/>
              <a:chExt cx="492126" cy="558799"/>
            </a:xfrm>
            <a:solidFill>
              <a:schemeClr val="bg1"/>
            </a:solidFill>
          </p:grpSpPr>
          <p:sp>
            <p:nvSpPr>
              <p:cNvPr id="322" name="Freeform 8"/>
              <p:cNvSpPr>
                <a:spLocks/>
              </p:cNvSpPr>
              <p:nvPr/>
            </p:nvSpPr>
            <p:spPr bwMode="auto">
              <a:xfrm>
                <a:off x="9891713" y="273050"/>
                <a:ext cx="417513" cy="550862"/>
              </a:xfrm>
              <a:custGeom>
                <a:avLst/>
                <a:gdLst>
                  <a:gd name="T0" fmla="*/ 15 w 51"/>
                  <a:gd name="T1" fmla="*/ 4 h 67"/>
                  <a:gd name="T2" fmla="*/ 20 w 51"/>
                  <a:gd name="T3" fmla="*/ 17 h 67"/>
                  <a:gd name="T4" fmla="*/ 20 w 51"/>
                  <a:gd name="T5" fmla="*/ 22 h 67"/>
                  <a:gd name="T6" fmla="*/ 14 w 51"/>
                  <a:gd name="T7" fmla="*/ 27 h 67"/>
                  <a:gd name="T8" fmla="*/ 15 w 51"/>
                  <a:gd name="T9" fmla="*/ 31 h 67"/>
                  <a:gd name="T10" fmla="*/ 24 w 51"/>
                  <a:gd name="T11" fmla="*/ 46 h 67"/>
                  <a:gd name="T12" fmla="*/ 28 w 51"/>
                  <a:gd name="T13" fmla="*/ 47 h 67"/>
                  <a:gd name="T14" fmla="*/ 33 w 51"/>
                  <a:gd name="T15" fmla="*/ 43 h 67"/>
                  <a:gd name="T16" fmla="*/ 37 w 51"/>
                  <a:gd name="T17" fmla="*/ 44 h 67"/>
                  <a:gd name="T18" fmla="*/ 49 w 51"/>
                  <a:gd name="T19" fmla="*/ 56 h 67"/>
                  <a:gd name="T20" fmla="*/ 48 w 51"/>
                  <a:gd name="T21" fmla="*/ 60 h 67"/>
                  <a:gd name="T22" fmla="*/ 38 w 51"/>
                  <a:gd name="T23" fmla="*/ 66 h 67"/>
                  <a:gd name="T24" fmla="*/ 21 w 51"/>
                  <a:gd name="T25" fmla="*/ 55 h 67"/>
                  <a:gd name="T26" fmla="*/ 4 w 51"/>
                  <a:gd name="T27" fmla="*/ 28 h 67"/>
                  <a:gd name="T28" fmla="*/ 1 w 51"/>
                  <a:gd name="T29" fmla="*/ 9 h 67"/>
                  <a:gd name="T30" fmla="*/ 6 w 51"/>
                  <a:gd name="T31" fmla="*/ 4 h 67"/>
                  <a:gd name="T32" fmla="*/ 15 w 51"/>
                  <a:gd name="T33"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67">
                    <a:moveTo>
                      <a:pt x="15" y="4"/>
                    </a:moveTo>
                    <a:cubicBezTo>
                      <a:pt x="20" y="17"/>
                      <a:pt x="20" y="17"/>
                      <a:pt x="20" y="17"/>
                    </a:cubicBezTo>
                    <a:cubicBezTo>
                      <a:pt x="20" y="17"/>
                      <a:pt x="22" y="21"/>
                      <a:pt x="20" y="22"/>
                    </a:cubicBezTo>
                    <a:cubicBezTo>
                      <a:pt x="17" y="24"/>
                      <a:pt x="14" y="25"/>
                      <a:pt x="14" y="27"/>
                    </a:cubicBezTo>
                    <a:cubicBezTo>
                      <a:pt x="13" y="29"/>
                      <a:pt x="15" y="31"/>
                      <a:pt x="15" y="31"/>
                    </a:cubicBezTo>
                    <a:cubicBezTo>
                      <a:pt x="24" y="46"/>
                      <a:pt x="24" y="46"/>
                      <a:pt x="24" y="46"/>
                    </a:cubicBezTo>
                    <a:cubicBezTo>
                      <a:pt x="24" y="46"/>
                      <a:pt x="26" y="48"/>
                      <a:pt x="28" y="47"/>
                    </a:cubicBezTo>
                    <a:cubicBezTo>
                      <a:pt x="31" y="45"/>
                      <a:pt x="33" y="43"/>
                      <a:pt x="33" y="43"/>
                    </a:cubicBezTo>
                    <a:cubicBezTo>
                      <a:pt x="33" y="43"/>
                      <a:pt x="35" y="42"/>
                      <a:pt x="37" y="44"/>
                    </a:cubicBezTo>
                    <a:cubicBezTo>
                      <a:pt x="39" y="47"/>
                      <a:pt x="49" y="56"/>
                      <a:pt x="49" y="56"/>
                    </a:cubicBezTo>
                    <a:cubicBezTo>
                      <a:pt x="49" y="56"/>
                      <a:pt x="51" y="58"/>
                      <a:pt x="48" y="60"/>
                    </a:cubicBezTo>
                    <a:cubicBezTo>
                      <a:pt x="46" y="63"/>
                      <a:pt x="43" y="67"/>
                      <a:pt x="38" y="66"/>
                    </a:cubicBezTo>
                    <a:cubicBezTo>
                      <a:pt x="33" y="65"/>
                      <a:pt x="26" y="59"/>
                      <a:pt x="21" y="55"/>
                    </a:cubicBezTo>
                    <a:cubicBezTo>
                      <a:pt x="16" y="51"/>
                      <a:pt x="8" y="39"/>
                      <a:pt x="4" y="28"/>
                    </a:cubicBezTo>
                    <a:cubicBezTo>
                      <a:pt x="0" y="17"/>
                      <a:pt x="0" y="12"/>
                      <a:pt x="1" y="9"/>
                    </a:cubicBezTo>
                    <a:cubicBezTo>
                      <a:pt x="1" y="7"/>
                      <a:pt x="2" y="5"/>
                      <a:pt x="6" y="4"/>
                    </a:cubicBezTo>
                    <a:cubicBezTo>
                      <a:pt x="10" y="2"/>
                      <a:pt x="13" y="0"/>
                      <a:pt x="1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23" name="Freeform 9"/>
              <p:cNvSpPr>
                <a:spLocks/>
              </p:cNvSpPr>
              <p:nvPr/>
            </p:nvSpPr>
            <p:spPr bwMode="auto">
              <a:xfrm>
                <a:off x="10112376" y="265113"/>
                <a:ext cx="271463" cy="279400"/>
              </a:xfrm>
              <a:custGeom>
                <a:avLst/>
                <a:gdLst>
                  <a:gd name="T0" fmla="*/ 0 w 33"/>
                  <a:gd name="T1" fmla="*/ 17 h 34"/>
                  <a:gd name="T2" fmla="*/ 0 w 33"/>
                  <a:gd name="T3" fmla="*/ 32 h 34"/>
                  <a:gd name="T4" fmla="*/ 2 w 33"/>
                  <a:gd name="T5" fmla="*/ 34 h 34"/>
                  <a:gd name="T6" fmla="*/ 19 w 33"/>
                  <a:gd name="T7" fmla="*/ 34 h 34"/>
                  <a:gd name="T8" fmla="*/ 31 w 33"/>
                  <a:gd name="T9" fmla="*/ 24 h 34"/>
                  <a:gd name="T10" fmla="*/ 20 w 33"/>
                  <a:gd name="T11" fmla="*/ 2 h 34"/>
                  <a:gd name="T12" fmla="*/ 0 w 33"/>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33" h="34">
                    <a:moveTo>
                      <a:pt x="0" y="17"/>
                    </a:moveTo>
                    <a:cubicBezTo>
                      <a:pt x="0" y="32"/>
                      <a:pt x="0" y="32"/>
                      <a:pt x="0" y="32"/>
                    </a:cubicBezTo>
                    <a:cubicBezTo>
                      <a:pt x="0" y="32"/>
                      <a:pt x="0" y="34"/>
                      <a:pt x="2" y="34"/>
                    </a:cubicBezTo>
                    <a:cubicBezTo>
                      <a:pt x="4" y="34"/>
                      <a:pt x="19" y="34"/>
                      <a:pt x="19" y="34"/>
                    </a:cubicBezTo>
                    <a:cubicBezTo>
                      <a:pt x="19" y="34"/>
                      <a:pt x="29" y="32"/>
                      <a:pt x="31" y="24"/>
                    </a:cubicBezTo>
                    <a:cubicBezTo>
                      <a:pt x="33" y="15"/>
                      <a:pt x="31" y="5"/>
                      <a:pt x="20" y="2"/>
                    </a:cubicBezTo>
                    <a:cubicBezTo>
                      <a:pt x="9" y="0"/>
                      <a:pt x="1" y="9"/>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24" name="群組 323"/>
            <p:cNvGrpSpPr/>
            <p:nvPr/>
          </p:nvGrpSpPr>
          <p:grpSpPr>
            <a:xfrm>
              <a:off x="2616785" y="3689683"/>
              <a:ext cx="501642" cy="501642"/>
              <a:chOff x="10715625" y="5640388"/>
              <a:chExt cx="777875" cy="777875"/>
            </a:xfrm>
            <a:solidFill>
              <a:schemeClr val="bg1"/>
            </a:solidFill>
          </p:grpSpPr>
          <p:sp>
            <p:nvSpPr>
              <p:cNvPr id="325" name="Freeform 225"/>
              <p:cNvSpPr>
                <a:spLocks noEditPoints="1"/>
              </p:cNvSpPr>
              <p:nvPr/>
            </p:nvSpPr>
            <p:spPr bwMode="auto">
              <a:xfrm>
                <a:off x="10715625" y="5640388"/>
                <a:ext cx="777875" cy="777875"/>
              </a:xfrm>
              <a:custGeom>
                <a:avLst/>
                <a:gdLst>
                  <a:gd name="T0" fmla="*/ 65 w 69"/>
                  <a:gd name="T1" fmla="*/ 0 h 69"/>
                  <a:gd name="T2" fmla="*/ 3 w 69"/>
                  <a:gd name="T3" fmla="*/ 0 h 69"/>
                  <a:gd name="T4" fmla="*/ 0 w 69"/>
                  <a:gd name="T5" fmla="*/ 4 h 69"/>
                  <a:gd name="T6" fmla="*/ 0 w 69"/>
                  <a:gd name="T7" fmla="*/ 51 h 69"/>
                  <a:gd name="T8" fmla="*/ 3 w 69"/>
                  <a:gd name="T9" fmla="*/ 54 h 69"/>
                  <a:gd name="T10" fmla="*/ 27 w 69"/>
                  <a:gd name="T11" fmla="*/ 54 h 69"/>
                  <a:gd name="T12" fmla="*/ 27 w 69"/>
                  <a:gd name="T13" fmla="*/ 65 h 69"/>
                  <a:gd name="T14" fmla="*/ 13 w 69"/>
                  <a:gd name="T15" fmla="*/ 65 h 69"/>
                  <a:gd name="T16" fmla="*/ 13 w 69"/>
                  <a:gd name="T17" fmla="*/ 69 h 69"/>
                  <a:gd name="T18" fmla="*/ 55 w 69"/>
                  <a:gd name="T19" fmla="*/ 69 h 69"/>
                  <a:gd name="T20" fmla="*/ 55 w 69"/>
                  <a:gd name="T21" fmla="*/ 65 h 69"/>
                  <a:gd name="T22" fmla="*/ 42 w 69"/>
                  <a:gd name="T23" fmla="*/ 65 h 69"/>
                  <a:gd name="T24" fmla="*/ 42 w 69"/>
                  <a:gd name="T25" fmla="*/ 54 h 69"/>
                  <a:gd name="T26" fmla="*/ 65 w 69"/>
                  <a:gd name="T27" fmla="*/ 54 h 69"/>
                  <a:gd name="T28" fmla="*/ 69 w 69"/>
                  <a:gd name="T29" fmla="*/ 51 h 69"/>
                  <a:gd name="T30" fmla="*/ 69 w 69"/>
                  <a:gd name="T31" fmla="*/ 4 h 69"/>
                  <a:gd name="T32" fmla="*/ 65 w 69"/>
                  <a:gd name="T33" fmla="*/ 0 h 69"/>
                  <a:gd name="T34" fmla="*/ 3 w 69"/>
                  <a:gd name="T35" fmla="*/ 4 h 69"/>
                  <a:gd name="T36" fmla="*/ 65 w 69"/>
                  <a:gd name="T37" fmla="*/ 4 h 69"/>
                  <a:gd name="T38" fmla="*/ 65 w 69"/>
                  <a:gd name="T39" fmla="*/ 47 h 69"/>
                  <a:gd name="T40" fmla="*/ 3 w 69"/>
                  <a:gd name="T41" fmla="*/ 47 h 69"/>
                  <a:gd name="T42" fmla="*/ 3 w 69"/>
                  <a:gd name="T43"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9">
                    <a:moveTo>
                      <a:pt x="65" y="0"/>
                    </a:moveTo>
                    <a:cubicBezTo>
                      <a:pt x="3" y="0"/>
                      <a:pt x="3" y="0"/>
                      <a:pt x="3" y="0"/>
                    </a:cubicBezTo>
                    <a:cubicBezTo>
                      <a:pt x="1" y="0"/>
                      <a:pt x="0" y="1"/>
                      <a:pt x="0" y="4"/>
                    </a:cubicBezTo>
                    <a:cubicBezTo>
                      <a:pt x="0" y="51"/>
                      <a:pt x="0" y="51"/>
                      <a:pt x="0" y="51"/>
                    </a:cubicBezTo>
                    <a:cubicBezTo>
                      <a:pt x="0" y="53"/>
                      <a:pt x="1" y="54"/>
                      <a:pt x="3" y="54"/>
                    </a:cubicBezTo>
                    <a:cubicBezTo>
                      <a:pt x="27" y="54"/>
                      <a:pt x="27" y="54"/>
                      <a:pt x="27" y="54"/>
                    </a:cubicBezTo>
                    <a:cubicBezTo>
                      <a:pt x="27" y="65"/>
                      <a:pt x="27" y="65"/>
                      <a:pt x="27" y="65"/>
                    </a:cubicBezTo>
                    <a:cubicBezTo>
                      <a:pt x="13" y="65"/>
                      <a:pt x="13" y="65"/>
                      <a:pt x="13" y="65"/>
                    </a:cubicBezTo>
                    <a:cubicBezTo>
                      <a:pt x="13" y="69"/>
                      <a:pt x="13" y="69"/>
                      <a:pt x="13" y="69"/>
                    </a:cubicBezTo>
                    <a:cubicBezTo>
                      <a:pt x="55" y="69"/>
                      <a:pt x="55" y="69"/>
                      <a:pt x="55" y="69"/>
                    </a:cubicBezTo>
                    <a:cubicBezTo>
                      <a:pt x="55" y="65"/>
                      <a:pt x="55" y="65"/>
                      <a:pt x="55" y="65"/>
                    </a:cubicBezTo>
                    <a:cubicBezTo>
                      <a:pt x="42" y="65"/>
                      <a:pt x="42" y="65"/>
                      <a:pt x="42" y="65"/>
                    </a:cubicBezTo>
                    <a:cubicBezTo>
                      <a:pt x="42" y="54"/>
                      <a:pt x="42" y="54"/>
                      <a:pt x="42" y="54"/>
                    </a:cubicBezTo>
                    <a:cubicBezTo>
                      <a:pt x="65" y="54"/>
                      <a:pt x="65" y="54"/>
                      <a:pt x="65" y="54"/>
                    </a:cubicBezTo>
                    <a:cubicBezTo>
                      <a:pt x="67" y="54"/>
                      <a:pt x="69" y="53"/>
                      <a:pt x="69" y="51"/>
                    </a:cubicBezTo>
                    <a:cubicBezTo>
                      <a:pt x="69" y="4"/>
                      <a:pt x="69" y="4"/>
                      <a:pt x="69" y="4"/>
                    </a:cubicBezTo>
                    <a:cubicBezTo>
                      <a:pt x="69" y="1"/>
                      <a:pt x="67" y="0"/>
                      <a:pt x="65" y="0"/>
                    </a:cubicBezTo>
                    <a:moveTo>
                      <a:pt x="3" y="4"/>
                    </a:moveTo>
                    <a:cubicBezTo>
                      <a:pt x="65" y="4"/>
                      <a:pt x="65" y="4"/>
                      <a:pt x="65" y="4"/>
                    </a:cubicBezTo>
                    <a:cubicBezTo>
                      <a:pt x="65" y="47"/>
                      <a:pt x="65" y="47"/>
                      <a:pt x="65" y="47"/>
                    </a:cubicBezTo>
                    <a:cubicBezTo>
                      <a:pt x="3" y="47"/>
                      <a:pt x="3" y="47"/>
                      <a:pt x="3" y="47"/>
                    </a:cubicBezTo>
                    <a:lnTo>
                      <a:pt x="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26" name="Freeform 226"/>
              <p:cNvSpPr>
                <a:spLocks noEditPoints="1"/>
              </p:cNvSpPr>
              <p:nvPr/>
            </p:nvSpPr>
            <p:spPr bwMode="auto">
              <a:xfrm>
                <a:off x="10963275" y="5741988"/>
                <a:ext cx="269875" cy="360363"/>
              </a:xfrm>
              <a:custGeom>
                <a:avLst/>
                <a:gdLst>
                  <a:gd name="T0" fmla="*/ 21 w 24"/>
                  <a:gd name="T1" fmla="*/ 10 h 32"/>
                  <a:gd name="T2" fmla="*/ 21 w 24"/>
                  <a:gd name="T3" fmla="*/ 5 h 32"/>
                  <a:gd name="T4" fmla="*/ 17 w 24"/>
                  <a:gd name="T5" fmla="*/ 0 h 32"/>
                  <a:gd name="T6" fmla="*/ 8 w 24"/>
                  <a:gd name="T7" fmla="*/ 0 h 32"/>
                  <a:gd name="T8" fmla="*/ 3 w 24"/>
                  <a:gd name="T9" fmla="*/ 5 h 32"/>
                  <a:gd name="T10" fmla="*/ 3 w 24"/>
                  <a:gd name="T11" fmla="*/ 10 h 32"/>
                  <a:gd name="T12" fmla="*/ 0 w 24"/>
                  <a:gd name="T13" fmla="*/ 10 h 32"/>
                  <a:gd name="T14" fmla="*/ 0 w 24"/>
                  <a:gd name="T15" fmla="*/ 26 h 32"/>
                  <a:gd name="T16" fmla="*/ 5 w 24"/>
                  <a:gd name="T17" fmla="*/ 32 h 32"/>
                  <a:gd name="T18" fmla="*/ 19 w 24"/>
                  <a:gd name="T19" fmla="*/ 32 h 32"/>
                  <a:gd name="T20" fmla="*/ 24 w 24"/>
                  <a:gd name="T21" fmla="*/ 26 h 32"/>
                  <a:gd name="T22" fmla="*/ 24 w 24"/>
                  <a:gd name="T23" fmla="*/ 10 h 32"/>
                  <a:gd name="T24" fmla="*/ 21 w 24"/>
                  <a:gd name="T25" fmla="*/ 10 h 32"/>
                  <a:gd name="T26" fmla="*/ 13 w 24"/>
                  <a:gd name="T27" fmla="*/ 21 h 32"/>
                  <a:gd name="T28" fmla="*/ 13 w 24"/>
                  <a:gd name="T29" fmla="*/ 26 h 32"/>
                  <a:gd name="T30" fmla="*/ 11 w 24"/>
                  <a:gd name="T31" fmla="*/ 26 h 32"/>
                  <a:gd name="T32" fmla="*/ 11 w 24"/>
                  <a:gd name="T33" fmla="*/ 21 h 32"/>
                  <a:gd name="T34" fmla="*/ 9 w 24"/>
                  <a:gd name="T35" fmla="*/ 19 h 32"/>
                  <a:gd name="T36" fmla="*/ 12 w 24"/>
                  <a:gd name="T37" fmla="*/ 16 h 32"/>
                  <a:gd name="T38" fmla="*/ 15 w 24"/>
                  <a:gd name="T39" fmla="*/ 19 h 32"/>
                  <a:gd name="T40" fmla="*/ 13 w 24"/>
                  <a:gd name="T41" fmla="*/ 21 h 32"/>
                  <a:gd name="T42" fmla="*/ 19 w 24"/>
                  <a:gd name="T43" fmla="*/ 10 h 32"/>
                  <a:gd name="T44" fmla="*/ 5 w 24"/>
                  <a:gd name="T45" fmla="*/ 10 h 32"/>
                  <a:gd name="T46" fmla="*/ 5 w 24"/>
                  <a:gd name="T47" fmla="*/ 5 h 32"/>
                  <a:gd name="T48" fmla="*/ 8 w 24"/>
                  <a:gd name="T49" fmla="*/ 2 h 32"/>
                  <a:gd name="T50" fmla="*/ 17 w 24"/>
                  <a:gd name="T51" fmla="*/ 2 h 32"/>
                  <a:gd name="T52" fmla="*/ 19 w 24"/>
                  <a:gd name="T53" fmla="*/ 5 h 32"/>
                  <a:gd name="T54" fmla="*/ 19 w 24"/>
                  <a:gd name="T55"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2">
                    <a:moveTo>
                      <a:pt x="21" y="10"/>
                    </a:moveTo>
                    <a:cubicBezTo>
                      <a:pt x="21" y="5"/>
                      <a:pt x="21" y="5"/>
                      <a:pt x="21" y="5"/>
                    </a:cubicBezTo>
                    <a:cubicBezTo>
                      <a:pt x="21" y="2"/>
                      <a:pt x="19" y="0"/>
                      <a:pt x="17" y="0"/>
                    </a:cubicBezTo>
                    <a:cubicBezTo>
                      <a:pt x="8" y="0"/>
                      <a:pt x="8" y="0"/>
                      <a:pt x="8" y="0"/>
                    </a:cubicBezTo>
                    <a:cubicBezTo>
                      <a:pt x="5" y="0"/>
                      <a:pt x="3" y="2"/>
                      <a:pt x="3" y="5"/>
                    </a:cubicBezTo>
                    <a:cubicBezTo>
                      <a:pt x="3" y="10"/>
                      <a:pt x="3" y="10"/>
                      <a:pt x="3" y="10"/>
                    </a:cubicBezTo>
                    <a:cubicBezTo>
                      <a:pt x="0" y="10"/>
                      <a:pt x="0" y="10"/>
                      <a:pt x="0" y="10"/>
                    </a:cubicBezTo>
                    <a:cubicBezTo>
                      <a:pt x="0" y="26"/>
                      <a:pt x="0" y="26"/>
                      <a:pt x="0" y="26"/>
                    </a:cubicBezTo>
                    <a:cubicBezTo>
                      <a:pt x="0" y="29"/>
                      <a:pt x="3" y="32"/>
                      <a:pt x="5" y="32"/>
                    </a:cubicBezTo>
                    <a:cubicBezTo>
                      <a:pt x="19" y="32"/>
                      <a:pt x="19" y="32"/>
                      <a:pt x="19" y="32"/>
                    </a:cubicBezTo>
                    <a:cubicBezTo>
                      <a:pt x="22" y="32"/>
                      <a:pt x="24" y="29"/>
                      <a:pt x="24" y="26"/>
                    </a:cubicBezTo>
                    <a:cubicBezTo>
                      <a:pt x="24" y="10"/>
                      <a:pt x="24" y="10"/>
                      <a:pt x="24" y="10"/>
                    </a:cubicBezTo>
                    <a:lnTo>
                      <a:pt x="21" y="10"/>
                    </a:lnTo>
                    <a:close/>
                    <a:moveTo>
                      <a:pt x="13" y="21"/>
                    </a:moveTo>
                    <a:cubicBezTo>
                      <a:pt x="13" y="26"/>
                      <a:pt x="13" y="26"/>
                      <a:pt x="13" y="26"/>
                    </a:cubicBezTo>
                    <a:cubicBezTo>
                      <a:pt x="11" y="26"/>
                      <a:pt x="11" y="26"/>
                      <a:pt x="11" y="26"/>
                    </a:cubicBezTo>
                    <a:cubicBezTo>
                      <a:pt x="11" y="21"/>
                      <a:pt x="11" y="21"/>
                      <a:pt x="11" y="21"/>
                    </a:cubicBezTo>
                    <a:cubicBezTo>
                      <a:pt x="10" y="21"/>
                      <a:pt x="9" y="20"/>
                      <a:pt x="9" y="19"/>
                    </a:cubicBezTo>
                    <a:cubicBezTo>
                      <a:pt x="9" y="17"/>
                      <a:pt x="11" y="16"/>
                      <a:pt x="12" y="16"/>
                    </a:cubicBezTo>
                    <a:cubicBezTo>
                      <a:pt x="14" y="16"/>
                      <a:pt x="15" y="17"/>
                      <a:pt x="15" y="19"/>
                    </a:cubicBezTo>
                    <a:cubicBezTo>
                      <a:pt x="15" y="20"/>
                      <a:pt x="14" y="21"/>
                      <a:pt x="13" y="21"/>
                    </a:cubicBezTo>
                    <a:moveTo>
                      <a:pt x="19" y="10"/>
                    </a:moveTo>
                    <a:cubicBezTo>
                      <a:pt x="5" y="10"/>
                      <a:pt x="5" y="10"/>
                      <a:pt x="5" y="10"/>
                    </a:cubicBezTo>
                    <a:cubicBezTo>
                      <a:pt x="5" y="5"/>
                      <a:pt x="5" y="5"/>
                      <a:pt x="5" y="5"/>
                    </a:cubicBezTo>
                    <a:cubicBezTo>
                      <a:pt x="5" y="3"/>
                      <a:pt x="6" y="2"/>
                      <a:pt x="8" y="2"/>
                    </a:cubicBezTo>
                    <a:cubicBezTo>
                      <a:pt x="17" y="2"/>
                      <a:pt x="17" y="2"/>
                      <a:pt x="17" y="2"/>
                    </a:cubicBezTo>
                    <a:cubicBezTo>
                      <a:pt x="18" y="2"/>
                      <a:pt x="19" y="3"/>
                      <a:pt x="19" y="5"/>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34" name="群組 333"/>
            <p:cNvGrpSpPr/>
            <p:nvPr/>
          </p:nvGrpSpPr>
          <p:grpSpPr>
            <a:xfrm>
              <a:off x="2959142" y="5374103"/>
              <a:ext cx="496270" cy="562001"/>
              <a:chOff x="10688638" y="5773738"/>
              <a:chExt cx="239713" cy="271463"/>
            </a:xfrm>
          </p:grpSpPr>
          <p:sp>
            <p:nvSpPr>
              <p:cNvPr id="335" name="Freeform 421"/>
              <p:cNvSpPr>
                <a:spLocks/>
              </p:cNvSpPr>
              <p:nvPr/>
            </p:nvSpPr>
            <p:spPr bwMode="auto">
              <a:xfrm>
                <a:off x="10760075" y="5840413"/>
                <a:ext cx="46038" cy="42863"/>
              </a:xfrm>
              <a:custGeom>
                <a:avLst/>
                <a:gdLst>
                  <a:gd name="T0" fmla="*/ 9 w 12"/>
                  <a:gd name="T1" fmla="*/ 11 h 11"/>
                  <a:gd name="T2" fmla="*/ 9 w 12"/>
                  <a:gd name="T3" fmla="*/ 11 h 11"/>
                  <a:gd name="T4" fmla="*/ 12 w 12"/>
                  <a:gd name="T5" fmla="*/ 3 h 11"/>
                  <a:gd name="T6" fmla="*/ 12 w 12"/>
                  <a:gd name="T7" fmla="*/ 2 h 11"/>
                  <a:gd name="T8" fmla="*/ 12 w 12"/>
                  <a:gd name="T9" fmla="*/ 2 h 11"/>
                  <a:gd name="T10" fmla="*/ 0 w 12"/>
                  <a:gd name="T11" fmla="*/ 0 h 11"/>
                  <a:gd name="T12" fmla="*/ 0 w 12"/>
                  <a:gd name="T13" fmla="*/ 1 h 11"/>
                  <a:gd name="T14" fmla="*/ 9 w 12"/>
                  <a:gd name="T15" fmla="*/ 11 h 11"/>
                  <a:gd name="T16" fmla="*/ 9 w 12"/>
                  <a:gd name="T17"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9" y="11"/>
                    </a:moveTo>
                    <a:cubicBezTo>
                      <a:pt x="9" y="11"/>
                      <a:pt x="9" y="11"/>
                      <a:pt x="9" y="11"/>
                    </a:cubicBezTo>
                    <a:cubicBezTo>
                      <a:pt x="12" y="3"/>
                      <a:pt x="12" y="3"/>
                      <a:pt x="12" y="3"/>
                    </a:cubicBezTo>
                    <a:cubicBezTo>
                      <a:pt x="12" y="3"/>
                      <a:pt x="12" y="3"/>
                      <a:pt x="12" y="2"/>
                    </a:cubicBezTo>
                    <a:cubicBezTo>
                      <a:pt x="12" y="2"/>
                      <a:pt x="12" y="2"/>
                      <a:pt x="12" y="2"/>
                    </a:cubicBezTo>
                    <a:cubicBezTo>
                      <a:pt x="0" y="0"/>
                      <a:pt x="0" y="0"/>
                      <a:pt x="0" y="0"/>
                    </a:cubicBezTo>
                    <a:cubicBezTo>
                      <a:pt x="0" y="0"/>
                      <a:pt x="0" y="0"/>
                      <a:pt x="0" y="1"/>
                    </a:cubicBezTo>
                    <a:cubicBezTo>
                      <a:pt x="9" y="11"/>
                      <a:pt x="9" y="11"/>
                      <a:pt x="9" y="11"/>
                    </a:cubicBezTo>
                    <a:cubicBezTo>
                      <a:pt x="9" y="11"/>
                      <a:pt x="9" y="11"/>
                      <a:pt x="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36" name="Freeform 422"/>
              <p:cNvSpPr>
                <a:spLocks/>
              </p:cNvSpPr>
              <p:nvPr/>
            </p:nvSpPr>
            <p:spPr bwMode="auto">
              <a:xfrm>
                <a:off x="10806113" y="5907088"/>
                <a:ext cx="55563" cy="39688"/>
              </a:xfrm>
              <a:custGeom>
                <a:avLst/>
                <a:gdLst>
                  <a:gd name="T0" fmla="*/ 9 w 14"/>
                  <a:gd name="T1" fmla="*/ 0 h 10"/>
                  <a:gd name="T2" fmla="*/ 9 w 14"/>
                  <a:gd name="T3" fmla="*/ 0 h 10"/>
                  <a:gd name="T4" fmla="*/ 8 w 14"/>
                  <a:gd name="T5" fmla="*/ 0 h 10"/>
                  <a:gd name="T6" fmla="*/ 0 w 14"/>
                  <a:gd name="T7" fmla="*/ 10 h 10"/>
                  <a:gd name="T8" fmla="*/ 0 w 14"/>
                  <a:gd name="T9" fmla="*/ 10 h 10"/>
                  <a:gd name="T10" fmla="*/ 14 w 14"/>
                  <a:gd name="T11" fmla="*/ 6 h 10"/>
                  <a:gd name="T12" fmla="*/ 14 w 14"/>
                  <a:gd name="T13" fmla="*/ 5 h 10"/>
                  <a:gd name="T14" fmla="*/ 14 w 14"/>
                  <a:gd name="T15" fmla="*/ 4 h 10"/>
                  <a:gd name="T16" fmla="*/ 9 w 14"/>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9" y="0"/>
                    </a:moveTo>
                    <a:cubicBezTo>
                      <a:pt x="9" y="0"/>
                      <a:pt x="9" y="0"/>
                      <a:pt x="9" y="0"/>
                    </a:cubicBezTo>
                    <a:cubicBezTo>
                      <a:pt x="8" y="0"/>
                      <a:pt x="8" y="0"/>
                      <a:pt x="8" y="0"/>
                    </a:cubicBezTo>
                    <a:cubicBezTo>
                      <a:pt x="0" y="10"/>
                      <a:pt x="0" y="10"/>
                      <a:pt x="0" y="10"/>
                    </a:cubicBezTo>
                    <a:cubicBezTo>
                      <a:pt x="0" y="10"/>
                      <a:pt x="0" y="10"/>
                      <a:pt x="0" y="10"/>
                    </a:cubicBezTo>
                    <a:cubicBezTo>
                      <a:pt x="14" y="6"/>
                      <a:pt x="14" y="6"/>
                      <a:pt x="14" y="6"/>
                    </a:cubicBezTo>
                    <a:cubicBezTo>
                      <a:pt x="14" y="5"/>
                      <a:pt x="14" y="5"/>
                      <a:pt x="14" y="5"/>
                    </a:cubicBezTo>
                    <a:cubicBezTo>
                      <a:pt x="14" y="5"/>
                      <a:pt x="14" y="5"/>
                      <a:pt x="14" y="4"/>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37" name="Freeform 423"/>
              <p:cNvSpPr>
                <a:spLocks/>
              </p:cNvSpPr>
              <p:nvPr/>
            </p:nvSpPr>
            <p:spPr bwMode="auto">
              <a:xfrm>
                <a:off x="10818813" y="5832475"/>
                <a:ext cx="66675" cy="42863"/>
              </a:xfrm>
              <a:custGeom>
                <a:avLst/>
                <a:gdLst>
                  <a:gd name="T0" fmla="*/ 0 w 17"/>
                  <a:gd name="T1" fmla="*/ 4 h 11"/>
                  <a:gd name="T2" fmla="*/ 0 w 17"/>
                  <a:gd name="T3" fmla="*/ 5 h 11"/>
                  <a:gd name="T4" fmla="*/ 16 w 17"/>
                  <a:gd name="T5" fmla="*/ 11 h 11"/>
                  <a:gd name="T6" fmla="*/ 17 w 17"/>
                  <a:gd name="T7" fmla="*/ 10 h 11"/>
                  <a:gd name="T8" fmla="*/ 13 w 17"/>
                  <a:gd name="T9" fmla="*/ 1 h 11"/>
                  <a:gd name="T10" fmla="*/ 13 w 17"/>
                  <a:gd name="T11" fmla="*/ 1 h 11"/>
                  <a:gd name="T12" fmla="*/ 11 w 17"/>
                  <a:gd name="T13" fmla="*/ 0 h 11"/>
                  <a:gd name="T14" fmla="*/ 0 w 17"/>
                  <a:gd name="T15" fmla="*/ 4 h 11"/>
                  <a:gd name="T16" fmla="*/ 0 w 17"/>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
                    <a:moveTo>
                      <a:pt x="0" y="4"/>
                    </a:moveTo>
                    <a:cubicBezTo>
                      <a:pt x="0" y="5"/>
                      <a:pt x="0" y="5"/>
                      <a:pt x="0" y="5"/>
                    </a:cubicBezTo>
                    <a:cubicBezTo>
                      <a:pt x="16" y="11"/>
                      <a:pt x="16" y="11"/>
                      <a:pt x="16" y="11"/>
                    </a:cubicBezTo>
                    <a:cubicBezTo>
                      <a:pt x="16" y="10"/>
                      <a:pt x="16" y="10"/>
                      <a:pt x="17" y="10"/>
                    </a:cubicBezTo>
                    <a:cubicBezTo>
                      <a:pt x="13" y="1"/>
                      <a:pt x="13" y="1"/>
                      <a:pt x="13" y="1"/>
                    </a:cubicBezTo>
                    <a:cubicBezTo>
                      <a:pt x="13" y="1"/>
                      <a:pt x="13" y="1"/>
                      <a:pt x="13" y="1"/>
                    </a:cubicBezTo>
                    <a:cubicBezTo>
                      <a:pt x="12" y="1"/>
                      <a:pt x="12" y="0"/>
                      <a:pt x="11" y="0"/>
                    </a:cubicBezTo>
                    <a:cubicBezTo>
                      <a:pt x="0" y="4"/>
                      <a:pt x="0" y="4"/>
                      <a:pt x="0" y="4"/>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38" name="Freeform 424"/>
              <p:cNvSpPr>
                <a:spLocks/>
              </p:cNvSpPr>
              <p:nvPr/>
            </p:nvSpPr>
            <p:spPr bwMode="auto">
              <a:xfrm>
                <a:off x="10818813" y="5856288"/>
                <a:ext cx="63500" cy="39688"/>
              </a:xfrm>
              <a:custGeom>
                <a:avLst/>
                <a:gdLst>
                  <a:gd name="T0" fmla="*/ 6 w 16"/>
                  <a:gd name="T1" fmla="*/ 10 h 10"/>
                  <a:gd name="T2" fmla="*/ 7 w 16"/>
                  <a:gd name="T3" fmla="*/ 10 h 10"/>
                  <a:gd name="T4" fmla="*/ 16 w 16"/>
                  <a:gd name="T5" fmla="*/ 6 h 10"/>
                  <a:gd name="T6" fmla="*/ 0 w 16"/>
                  <a:gd name="T7" fmla="*/ 0 h 10"/>
                  <a:gd name="T8" fmla="*/ 5 w 16"/>
                  <a:gd name="T9" fmla="*/ 10 h 10"/>
                  <a:gd name="T10" fmla="*/ 6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6" y="10"/>
                    </a:moveTo>
                    <a:cubicBezTo>
                      <a:pt x="6" y="10"/>
                      <a:pt x="7" y="10"/>
                      <a:pt x="7" y="10"/>
                    </a:cubicBezTo>
                    <a:cubicBezTo>
                      <a:pt x="16" y="6"/>
                      <a:pt x="16" y="6"/>
                      <a:pt x="16" y="6"/>
                    </a:cubicBezTo>
                    <a:cubicBezTo>
                      <a:pt x="0" y="0"/>
                      <a:pt x="0" y="0"/>
                      <a:pt x="0" y="0"/>
                    </a:cubicBezTo>
                    <a:cubicBezTo>
                      <a:pt x="5" y="10"/>
                      <a:pt x="5" y="10"/>
                      <a:pt x="5" y="10"/>
                    </a:cubicBezTo>
                    <a:cubicBezTo>
                      <a:pt x="5" y="10"/>
                      <a:pt x="5" y="10"/>
                      <a:pt x="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39" name="Freeform 425"/>
              <p:cNvSpPr>
                <a:spLocks/>
              </p:cNvSpPr>
              <p:nvPr/>
            </p:nvSpPr>
            <p:spPr bwMode="auto">
              <a:xfrm>
                <a:off x="10752138" y="5845175"/>
                <a:ext cx="39688" cy="53975"/>
              </a:xfrm>
              <a:custGeom>
                <a:avLst/>
                <a:gdLst>
                  <a:gd name="T0" fmla="*/ 9 w 10"/>
                  <a:gd name="T1" fmla="*/ 12 h 14"/>
                  <a:gd name="T2" fmla="*/ 10 w 10"/>
                  <a:gd name="T3" fmla="*/ 11 h 14"/>
                  <a:gd name="T4" fmla="*/ 2 w 10"/>
                  <a:gd name="T5" fmla="*/ 0 h 14"/>
                  <a:gd name="T6" fmla="*/ 1 w 10"/>
                  <a:gd name="T7" fmla="*/ 0 h 14"/>
                  <a:gd name="T8" fmla="*/ 1 w 10"/>
                  <a:gd name="T9" fmla="*/ 1 h 14"/>
                  <a:gd name="T10" fmla="*/ 1 w 10"/>
                  <a:gd name="T11" fmla="*/ 1 h 14"/>
                  <a:gd name="T12" fmla="*/ 0 w 10"/>
                  <a:gd name="T13" fmla="*/ 13 h 14"/>
                  <a:gd name="T14" fmla="*/ 0 w 10"/>
                  <a:gd name="T15" fmla="*/ 14 h 14"/>
                  <a:gd name="T16" fmla="*/ 9 w 10"/>
                  <a:gd name="T1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4">
                    <a:moveTo>
                      <a:pt x="9" y="12"/>
                    </a:moveTo>
                    <a:cubicBezTo>
                      <a:pt x="9" y="11"/>
                      <a:pt x="9" y="11"/>
                      <a:pt x="10" y="11"/>
                    </a:cubicBezTo>
                    <a:cubicBezTo>
                      <a:pt x="2" y="0"/>
                      <a:pt x="2" y="0"/>
                      <a:pt x="2" y="0"/>
                    </a:cubicBezTo>
                    <a:cubicBezTo>
                      <a:pt x="1" y="0"/>
                      <a:pt x="1" y="0"/>
                      <a:pt x="1" y="0"/>
                    </a:cubicBezTo>
                    <a:cubicBezTo>
                      <a:pt x="1" y="1"/>
                      <a:pt x="1" y="1"/>
                      <a:pt x="1" y="1"/>
                    </a:cubicBezTo>
                    <a:cubicBezTo>
                      <a:pt x="1" y="1"/>
                      <a:pt x="1" y="1"/>
                      <a:pt x="1" y="1"/>
                    </a:cubicBezTo>
                    <a:cubicBezTo>
                      <a:pt x="0" y="13"/>
                      <a:pt x="0" y="13"/>
                      <a:pt x="0" y="13"/>
                    </a:cubicBezTo>
                    <a:cubicBezTo>
                      <a:pt x="0" y="14"/>
                      <a:pt x="0" y="14"/>
                      <a:pt x="0" y="14"/>
                    </a:cubicBezTo>
                    <a:cubicBezTo>
                      <a:pt x="9" y="12"/>
                      <a:pt x="9" y="12"/>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0" name="Freeform 426"/>
              <p:cNvSpPr>
                <a:spLocks/>
              </p:cNvSpPr>
              <p:nvPr/>
            </p:nvSpPr>
            <p:spPr bwMode="auto">
              <a:xfrm>
                <a:off x="10755313" y="5895975"/>
                <a:ext cx="42863" cy="47625"/>
              </a:xfrm>
              <a:custGeom>
                <a:avLst/>
                <a:gdLst>
                  <a:gd name="T0" fmla="*/ 10 w 11"/>
                  <a:gd name="T1" fmla="*/ 1 h 12"/>
                  <a:gd name="T2" fmla="*/ 8 w 11"/>
                  <a:gd name="T3" fmla="*/ 0 h 12"/>
                  <a:gd name="T4" fmla="*/ 0 w 11"/>
                  <a:gd name="T5" fmla="*/ 2 h 12"/>
                  <a:gd name="T6" fmla="*/ 0 w 11"/>
                  <a:gd name="T7" fmla="*/ 2 h 12"/>
                  <a:gd name="T8" fmla="*/ 0 w 11"/>
                  <a:gd name="T9" fmla="*/ 3 h 12"/>
                  <a:gd name="T10" fmla="*/ 11 w 11"/>
                  <a:gd name="T11" fmla="*/ 12 h 12"/>
                  <a:gd name="T12" fmla="*/ 11 w 11"/>
                  <a:gd name="T13" fmla="*/ 12 h 12"/>
                  <a:gd name="T14" fmla="*/ 10 w 11"/>
                  <a:gd name="T15" fmla="*/ 0 h 12"/>
                  <a:gd name="T16" fmla="*/ 10 w 11"/>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2">
                    <a:moveTo>
                      <a:pt x="10" y="1"/>
                    </a:moveTo>
                    <a:cubicBezTo>
                      <a:pt x="9" y="1"/>
                      <a:pt x="9" y="0"/>
                      <a:pt x="8" y="0"/>
                    </a:cubicBezTo>
                    <a:cubicBezTo>
                      <a:pt x="0" y="2"/>
                      <a:pt x="0" y="2"/>
                      <a:pt x="0" y="2"/>
                    </a:cubicBezTo>
                    <a:cubicBezTo>
                      <a:pt x="0" y="2"/>
                      <a:pt x="0" y="2"/>
                      <a:pt x="0" y="2"/>
                    </a:cubicBezTo>
                    <a:cubicBezTo>
                      <a:pt x="0" y="2"/>
                      <a:pt x="0" y="3"/>
                      <a:pt x="0" y="3"/>
                    </a:cubicBezTo>
                    <a:cubicBezTo>
                      <a:pt x="11" y="12"/>
                      <a:pt x="11" y="12"/>
                      <a:pt x="11" y="12"/>
                    </a:cubicBezTo>
                    <a:cubicBezTo>
                      <a:pt x="11" y="12"/>
                      <a:pt x="11" y="12"/>
                      <a:pt x="11" y="12"/>
                    </a:cubicBezTo>
                    <a:cubicBezTo>
                      <a:pt x="10" y="0"/>
                      <a:pt x="10" y="0"/>
                      <a:pt x="10" y="0"/>
                    </a:cubicBezTo>
                    <a:cubicBezTo>
                      <a:pt x="10" y="1"/>
                      <a:pt x="10"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1" name="Freeform 427"/>
              <p:cNvSpPr>
                <a:spLocks/>
              </p:cNvSpPr>
              <p:nvPr/>
            </p:nvSpPr>
            <p:spPr bwMode="auto">
              <a:xfrm>
                <a:off x="10798175" y="5856288"/>
                <a:ext cx="36513" cy="39688"/>
              </a:xfrm>
              <a:custGeom>
                <a:avLst/>
                <a:gdLst>
                  <a:gd name="T0" fmla="*/ 3 w 9"/>
                  <a:gd name="T1" fmla="*/ 0 h 10"/>
                  <a:gd name="T2" fmla="*/ 0 w 9"/>
                  <a:gd name="T3" fmla="*/ 7 h 10"/>
                  <a:gd name="T4" fmla="*/ 0 w 9"/>
                  <a:gd name="T5" fmla="*/ 9 h 10"/>
                  <a:gd name="T6" fmla="*/ 9 w 9"/>
                  <a:gd name="T7" fmla="*/ 10 h 10"/>
                  <a:gd name="T8" fmla="*/ 9 w 9"/>
                  <a:gd name="T9" fmla="*/ 10 h 10"/>
                  <a:gd name="T10" fmla="*/ 4 w 9"/>
                  <a:gd name="T11" fmla="*/ 0 h 10"/>
                  <a:gd name="T12" fmla="*/ 4 w 9"/>
                  <a:gd name="T13" fmla="*/ 0 h 10"/>
                  <a:gd name="T14" fmla="*/ 4 w 9"/>
                  <a:gd name="T15" fmla="*/ 0 h 10"/>
                  <a:gd name="T16" fmla="*/ 4 w 9"/>
                  <a:gd name="T17" fmla="*/ 0 h 10"/>
                  <a:gd name="T18" fmla="*/ 3 w 9"/>
                  <a:gd name="T19" fmla="*/ 0 h 10"/>
                  <a:gd name="T20" fmla="*/ 3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3" y="0"/>
                    </a:moveTo>
                    <a:cubicBezTo>
                      <a:pt x="0" y="7"/>
                      <a:pt x="0" y="7"/>
                      <a:pt x="0" y="7"/>
                    </a:cubicBezTo>
                    <a:cubicBezTo>
                      <a:pt x="0" y="8"/>
                      <a:pt x="0" y="8"/>
                      <a:pt x="0" y="9"/>
                    </a:cubicBezTo>
                    <a:cubicBezTo>
                      <a:pt x="9" y="10"/>
                      <a:pt x="9" y="10"/>
                      <a:pt x="9" y="10"/>
                    </a:cubicBezTo>
                    <a:cubicBezTo>
                      <a:pt x="9" y="10"/>
                      <a:pt x="9" y="10"/>
                      <a:pt x="9" y="10"/>
                    </a:cubicBezTo>
                    <a:cubicBezTo>
                      <a:pt x="4" y="0"/>
                      <a:pt x="4" y="0"/>
                      <a:pt x="4" y="0"/>
                    </a:cubicBezTo>
                    <a:cubicBezTo>
                      <a:pt x="4" y="0"/>
                      <a:pt x="4" y="0"/>
                      <a:pt x="4" y="0"/>
                    </a:cubicBezTo>
                    <a:cubicBezTo>
                      <a:pt x="4" y="0"/>
                      <a:pt x="4" y="0"/>
                      <a:pt x="4" y="0"/>
                    </a:cubicBezTo>
                    <a:cubicBezTo>
                      <a:pt x="4" y="0"/>
                      <a:pt x="4" y="0"/>
                      <a:pt x="4" y="0"/>
                    </a:cubicBezTo>
                    <a:cubicBezTo>
                      <a:pt x="4" y="0"/>
                      <a:pt x="4" y="0"/>
                      <a:pt x="3" y="0"/>
                    </a:cubicBezTo>
                    <a:cubicBezTo>
                      <a:pt x="3" y="0"/>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2" name="Freeform 428"/>
              <p:cNvSpPr>
                <a:spLocks noEditPoints="1"/>
              </p:cNvSpPr>
              <p:nvPr/>
            </p:nvSpPr>
            <p:spPr bwMode="auto">
              <a:xfrm>
                <a:off x="10688638" y="5773738"/>
                <a:ext cx="239713" cy="271463"/>
              </a:xfrm>
              <a:custGeom>
                <a:avLst/>
                <a:gdLst>
                  <a:gd name="T0" fmla="*/ 58 w 61"/>
                  <a:gd name="T1" fmla="*/ 15 h 69"/>
                  <a:gd name="T2" fmla="*/ 36 w 61"/>
                  <a:gd name="T3" fmla="*/ 1 h 69"/>
                  <a:gd name="T4" fmla="*/ 12 w 61"/>
                  <a:gd name="T5" fmla="*/ 6 h 69"/>
                  <a:gd name="T6" fmla="*/ 9 w 61"/>
                  <a:gd name="T7" fmla="*/ 10 h 69"/>
                  <a:gd name="T8" fmla="*/ 9 w 61"/>
                  <a:gd name="T9" fmla="*/ 11 h 69"/>
                  <a:gd name="T10" fmla="*/ 9 w 61"/>
                  <a:gd name="T11" fmla="*/ 11 h 69"/>
                  <a:gd name="T12" fmla="*/ 7 w 61"/>
                  <a:gd name="T13" fmla="*/ 15 h 69"/>
                  <a:gd name="T14" fmla="*/ 6 w 61"/>
                  <a:gd name="T15" fmla="*/ 19 h 69"/>
                  <a:gd name="T16" fmla="*/ 4 w 61"/>
                  <a:gd name="T17" fmla="*/ 23 h 69"/>
                  <a:gd name="T18" fmla="*/ 5 w 61"/>
                  <a:gd name="T19" fmla="*/ 27 h 69"/>
                  <a:gd name="T20" fmla="*/ 3 w 61"/>
                  <a:gd name="T21" fmla="*/ 33 h 69"/>
                  <a:gd name="T22" fmla="*/ 0 w 61"/>
                  <a:gd name="T23" fmla="*/ 38 h 69"/>
                  <a:gd name="T24" fmla="*/ 4 w 61"/>
                  <a:gd name="T25" fmla="*/ 40 h 69"/>
                  <a:gd name="T26" fmla="*/ 4 w 61"/>
                  <a:gd name="T27" fmla="*/ 44 h 69"/>
                  <a:gd name="T28" fmla="*/ 4 w 61"/>
                  <a:gd name="T29" fmla="*/ 48 h 69"/>
                  <a:gd name="T30" fmla="*/ 4 w 61"/>
                  <a:gd name="T31" fmla="*/ 52 h 69"/>
                  <a:gd name="T32" fmla="*/ 4 w 61"/>
                  <a:gd name="T33" fmla="*/ 58 h 69"/>
                  <a:gd name="T34" fmla="*/ 12 w 61"/>
                  <a:gd name="T35" fmla="*/ 61 h 69"/>
                  <a:gd name="T36" fmla="*/ 20 w 61"/>
                  <a:gd name="T37" fmla="*/ 66 h 69"/>
                  <a:gd name="T38" fmla="*/ 22 w 61"/>
                  <a:gd name="T39" fmla="*/ 69 h 69"/>
                  <a:gd name="T40" fmla="*/ 52 w 61"/>
                  <a:gd name="T41" fmla="*/ 58 h 69"/>
                  <a:gd name="T42" fmla="*/ 52 w 61"/>
                  <a:gd name="T43" fmla="*/ 52 h 69"/>
                  <a:gd name="T44" fmla="*/ 55 w 61"/>
                  <a:gd name="T45" fmla="*/ 43 h 69"/>
                  <a:gd name="T46" fmla="*/ 58 w 61"/>
                  <a:gd name="T47" fmla="*/ 15 h 69"/>
                  <a:gd name="T48" fmla="*/ 51 w 61"/>
                  <a:gd name="T49" fmla="*/ 28 h 69"/>
                  <a:gd name="T50" fmla="*/ 51 w 61"/>
                  <a:gd name="T51" fmla="*/ 28 h 69"/>
                  <a:gd name="T52" fmla="*/ 47 w 61"/>
                  <a:gd name="T53" fmla="*/ 38 h 69"/>
                  <a:gd name="T54" fmla="*/ 48 w 61"/>
                  <a:gd name="T55" fmla="*/ 39 h 69"/>
                  <a:gd name="T56" fmla="*/ 46 w 61"/>
                  <a:gd name="T57" fmla="*/ 41 h 69"/>
                  <a:gd name="T58" fmla="*/ 45 w 61"/>
                  <a:gd name="T59" fmla="*/ 40 h 69"/>
                  <a:gd name="T60" fmla="*/ 31 w 61"/>
                  <a:gd name="T61" fmla="*/ 45 h 69"/>
                  <a:gd name="T62" fmla="*/ 29 w 61"/>
                  <a:gd name="T63" fmla="*/ 46 h 69"/>
                  <a:gd name="T64" fmla="*/ 27 w 61"/>
                  <a:gd name="T65" fmla="*/ 45 h 69"/>
                  <a:gd name="T66" fmla="*/ 27 w 61"/>
                  <a:gd name="T67" fmla="*/ 44 h 69"/>
                  <a:gd name="T68" fmla="*/ 16 w 61"/>
                  <a:gd name="T69" fmla="*/ 34 h 69"/>
                  <a:gd name="T70" fmla="*/ 15 w 61"/>
                  <a:gd name="T71" fmla="*/ 35 h 69"/>
                  <a:gd name="T72" fmla="*/ 13 w 61"/>
                  <a:gd name="T73" fmla="*/ 33 h 69"/>
                  <a:gd name="T74" fmla="*/ 15 w 61"/>
                  <a:gd name="T75" fmla="*/ 31 h 69"/>
                  <a:gd name="T76" fmla="*/ 16 w 61"/>
                  <a:gd name="T77" fmla="*/ 18 h 69"/>
                  <a:gd name="T78" fmla="*/ 15 w 61"/>
                  <a:gd name="T79" fmla="*/ 17 h 69"/>
                  <a:gd name="T80" fmla="*/ 17 w 61"/>
                  <a:gd name="T81" fmla="*/ 15 h 69"/>
                  <a:gd name="T82" fmla="*/ 18 w 61"/>
                  <a:gd name="T83" fmla="*/ 15 h 69"/>
                  <a:gd name="T84" fmla="*/ 31 w 61"/>
                  <a:gd name="T85" fmla="*/ 8 h 69"/>
                  <a:gd name="T86" fmla="*/ 31 w 61"/>
                  <a:gd name="T87" fmla="*/ 7 h 69"/>
                  <a:gd name="T88" fmla="*/ 32 w 61"/>
                  <a:gd name="T89" fmla="*/ 5 h 69"/>
                  <a:gd name="T90" fmla="*/ 34 w 61"/>
                  <a:gd name="T91" fmla="*/ 7 h 69"/>
                  <a:gd name="T92" fmla="*/ 34 w 61"/>
                  <a:gd name="T93" fmla="*/ 7 h 69"/>
                  <a:gd name="T94" fmla="*/ 45 w 61"/>
                  <a:gd name="T95" fmla="*/ 13 h 69"/>
                  <a:gd name="T96" fmla="*/ 46 w 61"/>
                  <a:gd name="T97" fmla="*/ 12 h 69"/>
                  <a:gd name="T98" fmla="*/ 48 w 61"/>
                  <a:gd name="T99" fmla="*/ 14 h 69"/>
                  <a:gd name="T100" fmla="*/ 47 w 61"/>
                  <a:gd name="T101" fmla="*/ 15 h 69"/>
                  <a:gd name="T102" fmla="*/ 50 w 61"/>
                  <a:gd name="T103" fmla="*/ 24 h 69"/>
                  <a:gd name="T104" fmla="*/ 51 w 61"/>
                  <a:gd name="T105" fmla="*/ 24 h 69"/>
                  <a:gd name="T106" fmla="*/ 53 w 61"/>
                  <a:gd name="T107" fmla="*/ 26 h 69"/>
                  <a:gd name="T108" fmla="*/ 51 w 61"/>
                  <a:gd name="T109"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 h="69">
                    <a:moveTo>
                      <a:pt x="58" y="15"/>
                    </a:moveTo>
                    <a:cubicBezTo>
                      <a:pt x="55" y="6"/>
                      <a:pt x="49" y="2"/>
                      <a:pt x="36" y="1"/>
                    </a:cubicBezTo>
                    <a:cubicBezTo>
                      <a:pt x="24" y="0"/>
                      <a:pt x="17" y="3"/>
                      <a:pt x="12" y="6"/>
                    </a:cubicBezTo>
                    <a:cubicBezTo>
                      <a:pt x="11" y="7"/>
                      <a:pt x="9" y="8"/>
                      <a:pt x="9" y="10"/>
                    </a:cubicBezTo>
                    <a:cubicBezTo>
                      <a:pt x="9" y="10"/>
                      <a:pt x="9" y="11"/>
                      <a:pt x="9" y="11"/>
                    </a:cubicBezTo>
                    <a:cubicBezTo>
                      <a:pt x="9" y="11"/>
                      <a:pt x="9" y="11"/>
                      <a:pt x="9" y="11"/>
                    </a:cubicBezTo>
                    <a:cubicBezTo>
                      <a:pt x="8" y="13"/>
                      <a:pt x="8" y="14"/>
                      <a:pt x="7" y="15"/>
                    </a:cubicBezTo>
                    <a:cubicBezTo>
                      <a:pt x="7" y="17"/>
                      <a:pt x="6" y="18"/>
                      <a:pt x="6" y="19"/>
                    </a:cubicBezTo>
                    <a:cubicBezTo>
                      <a:pt x="5" y="21"/>
                      <a:pt x="5" y="22"/>
                      <a:pt x="4" y="23"/>
                    </a:cubicBezTo>
                    <a:cubicBezTo>
                      <a:pt x="4" y="25"/>
                      <a:pt x="5" y="26"/>
                      <a:pt x="5" y="27"/>
                    </a:cubicBezTo>
                    <a:cubicBezTo>
                      <a:pt x="6" y="30"/>
                      <a:pt x="4" y="31"/>
                      <a:pt x="3" y="33"/>
                    </a:cubicBezTo>
                    <a:cubicBezTo>
                      <a:pt x="2" y="34"/>
                      <a:pt x="0" y="36"/>
                      <a:pt x="0" y="38"/>
                    </a:cubicBezTo>
                    <a:cubicBezTo>
                      <a:pt x="1" y="39"/>
                      <a:pt x="3" y="40"/>
                      <a:pt x="4" y="40"/>
                    </a:cubicBezTo>
                    <a:cubicBezTo>
                      <a:pt x="4" y="40"/>
                      <a:pt x="4" y="44"/>
                      <a:pt x="4" y="44"/>
                    </a:cubicBezTo>
                    <a:cubicBezTo>
                      <a:pt x="4" y="46"/>
                      <a:pt x="2" y="47"/>
                      <a:pt x="4" y="48"/>
                    </a:cubicBezTo>
                    <a:cubicBezTo>
                      <a:pt x="2" y="49"/>
                      <a:pt x="4" y="50"/>
                      <a:pt x="4" y="52"/>
                    </a:cubicBezTo>
                    <a:cubicBezTo>
                      <a:pt x="4" y="54"/>
                      <a:pt x="4" y="56"/>
                      <a:pt x="4" y="58"/>
                    </a:cubicBezTo>
                    <a:cubicBezTo>
                      <a:pt x="5" y="61"/>
                      <a:pt x="9" y="60"/>
                      <a:pt x="12" y="61"/>
                    </a:cubicBezTo>
                    <a:cubicBezTo>
                      <a:pt x="15" y="61"/>
                      <a:pt x="19" y="63"/>
                      <a:pt x="20" y="66"/>
                    </a:cubicBezTo>
                    <a:cubicBezTo>
                      <a:pt x="22" y="69"/>
                      <a:pt x="22" y="69"/>
                      <a:pt x="22" y="69"/>
                    </a:cubicBezTo>
                    <a:cubicBezTo>
                      <a:pt x="52" y="58"/>
                      <a:pt x="52" y="58"/>
                      <a:pt x="52" y="58"/>
                    </a:cubicBezTo>
                    <a:cubicBezTo>
                      <a:pt x="52" y="52"/>
                      <a:pt x="52" y="52"/>
                      <a:pt x="52" y="52"/>
                    </a:cubicBezTo>
                    <a:cubicBezTo>
                      <a:pt x="53" y="50"/>
                      <a:pt x="53" y="46"/>
                      <a:pt x="55" y="43"/>
                    </a:cubicBezTo>
                    <a:cubicBezTo>
                      <a:pt x="58" y="34"/>
                      <a:pt x="61" y="24"/>
                      <a:pt x="58" y="15"/>
                    </a:cubicBezTo>
                    <a:close/>
                    <a:moveTo>
                      <a:pt x="51" y="28"/>
                    </a:moveTo>
                    <a:cubicBezTo>
                      <a:pt x="51" y="28"/>
                      <a:pt x="51" y="28"/>
                      <a:pt x="51" y="28"/>
                    </a:cubicBezTo>
                    <a:cubicBezTo>
                      <a:pt x="47" y="38"/>
                      <a:pt x="47" y="38"/>
                      <a:pt x="47" y="38"/>
                    </a:cubicBezTo>
                    <a:cubicBezTo>
                      <a:pt x="47" y="38"/>
                      <a:pt x="48" y="39"/>
                      <a:pt x="48" y="39"/>
                    </a:cubicBezTo>
                    <a:cubicBezTo>
                      <a:pt x="48" y="40"/>
                      <a:pt x="47" y="41"/>
                      <a:pt x="46" y="41"/>
                    </a:cubicBezTo>
                    <a:cubicBezTo>
                      <a:pt x="45" y="41"/>
                      <a:pt x="45" y="41"/>
                      <a:pt x="45" y="40"/>
                    </a:cubicBezTo>
                    <a:cubicBezTo>
                      <a:pt x="31" y="45"/>
                      <a:pt x="31" y="45"/>
                      <a:pt x="31" y="45"/>
                    </a:cubicBezTo>
                    <a:cubicBezTo>
                      <a:pt x="31" y="46"/>
                      <a:pt x="30" y="46"/>
                      <a:pt x="29" y="46"/>
                    </a:cubicBezTo>
                    <a:cubicBezTo>
                      <a:pt x="28" y="46"/>
                      <a:pt x="27" y="46"/>
                      <a:pt x="27" y="45"/>
                    </a:cubicBezTo>
                    <a:cubicBezTo>
                      <a:pt x="27" y="44"/>
                      <a:pt x="27" y="44"/>
                      <a:pt x="27" y="44"/>
                    </a:cubicBezTo>
                    <a:cubicBezTo>
                      <a:pt x="16" y="34"/>
                      <a:pt x="16" y="34"/>
                      <a:pt x="16" y="34"/>
                    </a:cubicBezTo>
                    <a:cubicBezTo>
                      <a:pt x="16" y="35"/>
                      <a:pt x="15" y="35"/>
                      <a:pt x="15" y="35"/>
                    </a:cubicBezTo>
                    <a:cubicBezTo>
                      <a:pt x="14" y="35"/>
                      <a:pt x="13" y="34"/>
                      <a:pt x="13" y="33"/>
                    </a:cubicBezTo>
                    <a:cubicBezTo>
                      <a:pt x="13" y="32"/>
                      <a:pt x="14" y="31"/>
                      <a:pt x="15" y="31"/>
                    </a:cubicBezTo>
                    <a:cubicBezTo>
                      <a:pt x="16" y="18"/>
                      <a:pt x="16" y="18"/>
                      <a:pt x="16" y="18"/>
                    </a:cubicBezTo>
                    <a:cubicBezTo>
                      <a:pt x="16" y="18"/>
                      <a:pt x="15" y="17"/>
                      <a:pt x="15" y="17"/>
                    </a:cubicBezTo>
                    <a:cubicBezTo>
                      <a:pt x="15" y="16"/>
                      <a:pt x="16" y="15"/>
                      <a:pt x="17" y="15"/>
                    </a:cubicBezTo>
                    <a:cubicBezTo>
                      <a:pt x="17" y="15"/>
                      <a:pt x="18" y="15"/>
                      <a:pt x="18" y="15"/>
                    </a:cubicBezTo>
                    <a:cubicBezTo>
                      <a:pt x="31" y="8"/>
                      <a:pt x="31" y="8"/>
                      <a:pt x="31" y="8"/>
                    </a:cubicBezTo>
                    <a:cubicBezTo>
                      <a:pt x="31" y="7"/>
                      <a:pt x="31" y="7"/>
                      <a:pt x="31" y="7"/>
                    </a:cubicBezTo>
                    <a:cubicBezTo>
                      <a:pt x="31" y="6"/>
                      <a:pt x="31" y="5"/>
                      <a:pt x="32" y="5"/>
                    </a:cubicBezTo>
                    <a:cubicBezTo>
                      <a:pt x="33" y="5"/>
                      <a:pt x="34" y="6"/>
                      <a:pt x="34" y="7"/>
                    </a:cubicBezTo>
                    <a:cubicBezTo>
                      <a:pt x="34" y="7"/>
                      <a:pt x="34" y="7"/>
                      <a:pt x="34" y="7"/>
                    </a:cubicBezTo>
                    <a:cubicBezTo>
                      <a:pt x="45" y="13"/>
                      <a:pt x="45" y="13"/>
                      <a:pt x="45" y="13"/>
                    </a:cubicBezTo>
                    <a:cubicBezTo>
                      <a:pt x="45" y="12"/>
                      <a:pt x="45" y="12"/>
                      <a:pt x="46" y="12"/>
                    </a:cubicBezTo>
                    <a:cubicBezTo>
                      <a:pt x="47" y="12"/>
                      <a:pt x="48" y="13"/>
                      <a:pt x="48" y="14"/>
                    </a:cubicBezTo>
                    <a:cubicBezTo>
                      <a:pt x="48" y="15"/>
                      <a:pt x="47" y="15"/>
                      <a:pt x="47" y="15"/>
                    </a:cubicBezTo>
                    <a:cubicBezTo>
                      <a:pt x="50" y="24"/>
                      <a:pt x="50" y="24"/>
                      <a:pt x="50" y="24"/>
                    </a:cubicBezTo>
                    <a:cubicBezTo>
                      <a:pt x="51" y="24"/>
                      <a:pt x="51" y="24"/>
                      <a:pt x="51" y="24"/>
                    </a:cubicBezTo>
                    <a:cubicBezTo>
                      <a:pt x="52" y="24"/>
                      <a:pt x="53" y="25"/>
                      <a:pt x="53" y="26"/>
                    </a:cubicBezTo>
                    <a:cubicBezTo>
                      <a:pt x="53" y="27"/>
                      <a:pt x="52" y="28"/>
                      <a:pt x="51"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3" name="Freeform 429"/>
              <p:cNvSpPr>
                <a:spLocks/>
              </p:cNvSpPr>
              <p:nvPr/>
            </p:nvSpPr>
            <p:spPr bwMode="auto">
              <a:xfrm>
                <a:off x="10845800" y="5880100"/>
                <a:ext cx="39688" cy="42863"/>
              </a:xfrm>
              <a:custGeom>
                <a:avLst/>
                <a:gdLst>
                  <a:gd name="T0" fmla="*/ 0 w 10"/>
                  <a:gd name="T1" fmla="*/ 5 h 11"/>
                  <a:gd name="T2" fmla="*/ 0 w 10"/>
                  <a:gd name="T3" fmla="*/ 5 h 11"/>
                  <a:gd name="T4" fmla="*/ 0 w 10"/>
                  <a:gd name="T5" fmla="*/ 6 h 11"/>
                  <a:gd name="T6" fmla="*/ 5 w 10"/>
                  <a:gd name="T7" fmla="*/ 11 h 11"/>
                  <a:gd name="T8" fmla="*/ 6 w 10"/>
                  <a:gd name="T9" fmla="*/ 10 h 11"/>
                  <a:gd name="T10" fmla="*/ 6 w 10"/>
                  <a:gd name="T11" fmla="*/ 10 h 11"/>
                  <a:gd name="T12" fmla="*/ 10 w 10"/>
                  <a:gd name="T13" fmla="*/ 0 h 11"/>
                  <a:gd name="T14" fmla="*/ 10 w 10"/>
                  <a:gd name="T15" fmla="*/ 0 h 11"/>
                  <a:gd name="T16" fmla="*/ 0 w 10"/>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1">
                    <a:moveTo>
                      <a:pt x="0" y="5"/>
                    </a:moveTo>
                    <a:cubicBezTo>
                      <a:pt x="0" y="5"/>
                      <a:pt x="0" y="5"/>
                      <a:pt x="0" y="5"/>
                    </a:cubicBezTo>
                    <a:cubicBezTo>
                      <a:pt x="0" y="6"/>
                      <a:pt x="0" y="6"/>
                      <a:pt x="0" y="6"/>
                    </a:cubicBezTo>
                    <a:cubicBezTo>
                      <a:pt x="5" y="11"/>
                      <a:pt x="5" y="11"/>
                      <a:pt x="5" y="11"/>
                    </a:cubicBezTo>
                    <a:cubicBezTo>
                      <a:pt x="5" y="11"/>
                      <a:pt x="5" y="10"/>
                      <a:pt x="6" y="10"/>
                    </a:cubicBezTo>
                    <a:cubicBezTo>
                      <a:pt x="6" y="10"/>
                      <a:pt x="6" y="10"/>
                      <a:pt x="6" y="10"/>
                    </a:cubicBezTo>
                    <a:cubicBezTo>
                      <a:pt x="10" y="0"/>
                      <a:pt x="10" y="0"/>
                      <a:pt x="10" y="0"/>
                    </a:cubicBezTo>
                    <a:cubicBezTo>
                      <a:pt x="10" y="0"/>
                      <a:pt x="10" y="0"/>
                      <a:pt x="10"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4" name="Freeform 430"/>
              <p:cNvSpPr>
                <a:spLocks/>
              </p:cNvSpPr>
              <p:nvPr/>
            </p:nvSpPr>
            <p:spPr bwMode="auto">
              <a:xfrm>
                <a:off x="10760075" y="5805488"/>
                <a:ext cx="53975" cy="39688"/>
              </a:xfrm>
              <a:custGeom>
                <a:avLst/>
                <a:gdLst>
                  <a:gd name="T0" fmla="*/ 12 w 14"/>
                  <a:gd name="T1" fmla="*/ 10 h 10"/>
                  <a:gd name="T2" fmla="*/ 13 w 14"/>
                  <a:gd name="T3" fmla="*/ 9 h 10"/>
                  <a:gd name="T4" fmla="*/ 14 w 14"/>
                  <a:gd name="T5" fmla="*/ 1 h 10"/>
                  <a:gd name="T6" fmla="*/ 13 w 14"/>
                  <a:gd name="T7" fmla="*/ 0 h 10"/>
                  <a:gd name="T8" fmla="*/ 0 w 14"/>
                  <a:gd name="T9" fmla="*/ 8 h 10"/>
                  <a:gd name="T10" fmla="*/ 1 w 14"/>
                  <a:gd name="T11" fmla="*/ 9 h 10"/>
                  <a:gd name="T12" fmla="*/ 12 w 1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4" h="10">
                    <a:moveTo>
                      <a:pt x="12" y="10"/>
                    </a:moveTo>
                    <a:cubicBezTo>
                      <a:pt x="12" y="10"/>
                      <a:pt x="13" y="10"/>
                      <a:pt x="13" y="9"/>
                    </a:cubicBezTo>
                    <a:cubicBezTo>
                      <a:pt x="14" y="1"/>
                      <a:pt x="14" y="1"/>
                      <a:pt x="14" y="1"/>
                    </a:cubicBezTo>
                    <a:cubicBezTo>
                      <a:pt x="13" y="1"/>
                      <a:pt x="13" y="0"/>
                      <a:pt x="13" y="0"/>
                    </a:cubicBezTo>
                    <a:cubicBezTo>
                      <a:pt x="0" y="8"/>
                      <a:pt x="0" y="8"/>
                      <a:pt x="0" y="8"/>
                    </a:cubicBezTo>
                    <a:cubicBezTo>
                      <a:pt x="0" y="8"/>
                      <a:pt x="1" y="8"/>
                      <a:pt x="1" y="9"/>
                    </a:cubicBezTo>
                    <a:lnTo>
                      <a:pt x="1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5" name="Freeform 431"/>
              <p:cNvSpPr>
                <a:spLocks/>
              </p:cNvSpPr>
              <p:nvPr/>
            </p:nvSpPr>
            <p:spPr bwMode="auto">
              <a:xfrm>
                <a:off x="10798175" y="5895975"/>
                <a:ext cx="36513" cy="47625"/>
              </a:xfrm>
              <a:custGeom>
                <a:avLst/>
                <a:gdLst>
                  <a:gd name="T0" fmla="*/ 9 w 9"/>
                  <a:gd name="T1" fmla="*/ 1 h 12"/>
                  <a:gd name="T2" fmla="*/ 9 w 9"/>
                  <a:gd name="T3" fmla="*/ 1 h 12"/>
                  <a:gd name="T4" fmla="*/ 8 w 9"/>
                  <a:gd name="T5" fmla="*/ 1 h 12"/>
                  <a:gd name="T6" fmla="*/ 8 w 9"/>
                  <a:gd name="T7" fmla="*/ 1 h 12"/>
                  <a:gd name="T8" fmla="*/ 0 w 9"/>
                  <a:gd name="T9" fmla="*/ 0 h 12"/>
                  <a:gd name="T10" fmla="*/ 0 w 9"/>
                  <a:gd name="T11" fmla="*/ 0 h 12"/>
                  <a:gd name="T12" fmla="*/ 1 w 9"/>
                  <a:gd name="T13" fmla="*/ 12 h 12"/>
                  <a:gd name="T14" fmla="*/ 1 w 9"/>
                  <a:gd name="T15" fmla="*/ 12 h 12"/>
                  <a:gd name="T16" fmla="*/ 2 w 9"/>
                  <a:gd name="T17" fmla="*/ 12 h 12"/>
                  <a:gd name="T18" fmla="*/ 9 w 9"/>
                  <a:gd name="T19" fmla="*/ 2 h 12"/>
                  <a:gd name="T20" fmla="*/ 9 w 9"/>
                  <a:gd name="T2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2">
                    <a:moveTo>
                      <a:pt x="9" y="1"/>
                    </a:moveTo>
                    <a:cubicBezTo>
                      <a:pt x="9" y="1"/>
                      <a:pt x="9" y="1"/>
                      <a:pt x="9" y="1"/>
                    </a:cubicBezTo>
                    <a:cubicBezTo>
                      <a:pt x="8" y="1"/>
                      <a:pt x="8" y="1"/>
                      <a:pt x="8" y="1"/>
                    </a:cubicBezTo>
                    <a:cubicBezTo>
                      <a:pt x="8" y="1"/>
                      <a:pt x="8" y="1"/>
                      <a:pt x="8" y="1"/>
                    </a:cubicBezTo>
                    <a:cubicBezTo>
                      <a:pt x="0" y="0"/>
                      <a:pt x="0" y="0"/>
                      <a:pt x="0" y="0"/>
                    </a:cubicBezTo>
                    <a:cubicBezTo>
                      <a:pt x="0" y="0"/>
                      <a:pt x="0" y="0"/>
                      <a:pt x="0" y="0"/>
                    </a:cubicBezTo>
                    <a:cubicBezTo>
                      <a:pt x="1" y="12"/>
                      <a:pt x="1" y="12"/>
                      <a:pt x="1" y="12"/>
                    </a:cubicBezTo>
                    <a:cubicBezTo>
                      <a:pt x="1" y="12"/>
                      <a:pt x="1" y="12"/>
                      <a:pt x="1" y="12"/>
                    </a:cubicBezTo>
                    <a:cubicBezTo>
                      <a:pt x="1" y="12"/>
                      <a:pt x="1" y="12"/>
                      <a:pt x="2" y="12"/>
                    </a:cubicBezTo>
                    <a:cubicBezTo>
                      <a:pt x="9" y="2"/>
                      <a:pt x="9" y="2"/>
                      <a:pt x="9" y="2"/>
                    </a:cubicBezTo>
                    <a:cubicBezTo>
                      <a:pt x="9" y="2"/>
                      <a:pt x="9"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6" name="Freeform 432"/>
              <p:cNvSpPr>
                <a:spLocks/>
              </p:cNvSpPr>
              <p:nvPr/>
            </p:nvSpPr>
            <p:spPr bwMode="auto">
              <a:xfrm>
                <a:off x="10814050" y="5805488"/>
                <a:ext cx="47625" cy="39688"/>
              </a:xfrm>
              <a:custGeom>
                <a:avLst/>
                <a:gdLst>
                  <a:gd name="T0" fmla="*/ 1 w 12"/>
                  <a:gd name="T1" fmla="*/ 10 h 10"/>
                  <a:gd name="T2" fmla="*/ 12 w 12"/>
                  <a:gd name="T3" fmla="*/ 6 h 10"/>
                  <a:gd name="T4" fmla="*/ 12 w 12"/>
                  <a:gd name="T5" fmla="*/ 6 h 10"/>
                  <a:gd name="T6" fmla="*/ 12 w 12"/>
                  <a:gd name="T7" fmla="*/ 5 h 10"/>
                  <a:gd name="T8" fmla="*/ 2 w 12"/>
                  <a:gd name="T9" fmla="*/ 0 h 10"/>
                  <a:gd name="T10" fmla="*/ 0 w 12"/>
                  <a:gd name="T11" fmla="*/ 1 h 10"/>
                  <a:gd name="T12" fmla="*/ 0 w 12"/>
                  <a:gd name="T13" fmla="*/ 10 h 10"/>
                  <a:gd name="T14" fmla="*/ 1 w 1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1" y="10"/>
                    </a:moveTo>
                    <a:cubicBezTo>
                      <a:pt x="12" y="6"/>
                      <a:pt x="12" y="6"/>
                      <a:pt x="12" y="6"/>
                    </a:cubicBezTo>
                    <a:cubicBezTo>
                      <a:pt x="12" y="6"/>
                      <a:pt x="12" y="6"/>
                      <a:pt x="12" y="6"/>
                    </a:cubicBezTo>
                    <a:cubicBezTo>
                      <a:pt x="12" y="6"/>
                      <a:pt x="12" y="6"/>
                      <a:pt x="12" y="5"/>
                    </a:cubicBezTo>
                    <a:cubicBezTo>
                      <a:pt x="2" y="0"/>
                      <a:pt x="2" y="0"/>
                      <a:pt x="2" y="0"/>
                    </a:cubicBezTo>
                    <a:cubicBezTo>
                      <a:pt x="1" y="1"/>
                      <a:pt x="1" y="1"/>
                      <a:pt x="0" y="1"/>
                    </a:cubicBezTo>
                    <a:cubicBezTo>
                      <a:pt x="0" y="10"/>
                      <a:pt x="0" y="10"/>
                      <a:pt x="0" y="10"/>
                    </a:cubicBezTo>
                    <a:cubicBezTo>
                      <a:pt x="0" y="10"/>
                      <a:pt x="1" y="10"/>
                      <a:pt x="1"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47" name="群組 346"/>
            <p:cNvGrpSpPr/>
            <p:nvPr/>
          </p:nvGrpSpPr>
          <p:grpSpPr>
            <a:xfrm>
              <a:off x="6041029" y="5381153"/>
              <a:ext cx="488107" cy="544119"/>
              <a:chOff x="9761538" y="2581275"/>
              <a:chExt cx="581025" cy="647700"/>
            </a:xfrm>
          </p:grpSpPr>
          <p:sp>
            <p:nvSpPr>
              <p:cNvPr id="348" name="Freeform 249"/>
              <p:cNvSpPr>
                <a:spLocks/>
              </p:cNvSpPr>
              <p:nvPr/>
            </p:nvSpPr>
            <p:spPr bwMode="auto">
              <a:xfrm>
                <a:off x="9932988" y="2781300"/>
                <a:ext cx="333375" cy="371475"/>
              </a:xfrm>
              <a:custGeom>
                <a:avLst/>
                <a:gdLst>
                  <a:gd name="T0" fmla="*/ 35 w 35"/>
                  <a:gd name="T1" fmla="*/ 1 h 39"/>
                  <a:gd name="T2" fmla="*/ 32 w 35"/>
                  <a:gd name="T3" fmla="*/ 0 h 39"/>
                  <a:gd name="T4" fmla="*/ 0 w 35"/>
                  <a:gd name="T5" fmla="*/ 30 h 39"/>
                  <a:gd name="T6" fmla="*/ 12 w 35"/>
                  <a:gd name="T7" fmla="*/ 39 h 39"/>
                  <a:gd name="T8" fmla="*/ 30 w 35"/>
                  <a:gd name="T9" fmla="*/ 22 h 39"/>
                  <a:gd name="T10" fmla="*/ 35 w 35"/>
                  <a:gd name="T11" fmla="*/ 1 h 39"/>
                  <a:gd name="T12" fmla="*/ 35 w 35"/>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35" h="39">
                    <a:moveTo>
                      <a:pt x="35" y="1"/>
                    </a:moveTo>
                    <a:cubicBezTo>
                      <a:pt x="34" y="1"/>
                      <a:pt x="33" y="0"/>
                      <a:pt x="32" y="0"/>
                    </a:cubicBezTo>
                    <a:cubicBezTo>
                      <a:pt x="0" y="30"/>
                      <a:pt x="0" y="30"/>
                      <a:pt x="0" y="30"/>
                    </a:cubicBezTo>
                    <a:cubicBezTo>
                      <a:pt x="3" y="34"/>
                      <a:pt x="6" y="37"/>
                      <a:pt x="12" y="39"/>
                    </a:cubicBezTo>
                    <a:cubicBezTo>
                      <a:pt x="24" y="35"/>
                      <a:pt x="27" y="28"/>
                      <a:pt x="30" y="22"/>
                    </a:cubicBezTo>
                    <a:cubicBezTo>
                      <a:pt x="33" y="17"/>
                      <a:pt x="35" y="5"/>
                      <a:pt x="35" y="1"/>
                    </a:cubicBezTo>
                    <a:cubicBezTo>
                      <a:pt x="35" y="1"/>
                      <a:pt x="35" y="1"/>
                      <a:pt x="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49" name="Freeform 250"/>
              <p:cNvSpPr>
                <a:spLocks/>
              </p:cNvSpPr>
              <p:nvPr/>
            </p:nvSpPr>
            <p:spPr bwMode="auto">
              <a:xfrm>
                <a:off x="9828213" y="2657475"/>
                <a:ext cx="361950" cy="352425"/>
              </a:xfrm>
              <a:custGeom>
                <a:avLst/>
                <a:gdLst>
                  <a:gd name="T0" fmla="*/ 37 w 38"/>
                  <a:gd name="T1" fmla="*/ 6 h 37"/>
                  <a:gd name="T2" fmla="*/ 23 w 38"/>
                  <a:gd name="T3" fmla="*/ 0 h 37"/>
                  <a:gd name="T4" fmla="*/ 10 w 38"/>
                  <a:gd name="T5" fmla="*/ 6 h 37"/>
                  <a:gd name="T6" fmla="*/ 7 w 38"/>
                  <a:gd name="T7" fmla="*/ 11 h 37"/>
                  <a:gd name="T8" fmla="*/ 1 w 38"/>
                  <a:gd name="T9" fmla="*/ 14 h 37"/>
                  <a:gd name="T10" fmla="*/ 1 w 38"/>
                  <a:gd name="T11" fmla="*/ 14 h 37"/>
                  <a:gd name="T12" fmla="*/ 6 w 38"/>
                  <a:gd name="T13" fmla="*/ 36 h 37"/>
                  <a:gd name="T14" fmla="*/ 6 w 38"/>
                  <a:gd name="T15" fmla="*/ 37 h 37"/>
                  <a:gd name="T16" fmla="*/ 38 w 38"/>
                  <a:gd name="T17" fmla="*/ 8 h 37"/>
                  <a:gd name="T18" fmla="*/ 37 w 38"/>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7">
                    <a:moveTo>
                      <a:pt x="37" y="6"/>
                    </a:moveTo>
                    <a:cubicBezTo>
                      <a:pt x="31" y="6"/>
                      <a:pt x="25" y="2"/>
                      <a:pt x="23" y="0"/>
                    </a:cubicBezTo>
                    <a:cubicBezTo>
                      <a:pt x="21" y="2"/>
                      <a:pt x="16" y="6"/>
                      <a:pt x="10" y="6"/>
                    </a:cubicBezTo>
                    <a:cubicBezTo>
                      <a:pt x="9" y="8"/>
                      <a:pt x="9" y="10"/>
                      <a:pt x="7" y="11"/>
                    </a:cubicBezTo>
                    <a:cubicBezTo>
                      <a:pt x="5" y="13"/>
                      <a:pt x="3" y="14"/>
                      <a:pt x="1" y="14"/>
                    </a:cubicBezTo>
                    <a:cubicBezTo>
                      <a:pt x="1" y="14"/>
                      <a:pt x="1" y="14"/>
                      <a:pt x="1" y="14"/>
                    </a:cubicBezTo>
                    <a:cubicBezTo>
                      <a:pt x="0" y="18"/>
                      <a:pt x="3" y="30"/>
                      <a:pt x="6" y="36"/>
                    </a:cubicBezTo>
                    <a:cubicBezTo>
                      <a:pt x="6" y="36"/>
                      <a:pt x="6" y="36"/>
                      <a:pt x="6" y="37"/>
                    </a:cubicBezTo>
                    <a:cubicBezTo>
                      <a:pt x="38" y="8"/>
                      <a:pt x="38" y="8"/>
                      <a:pt x="38" y="8"/>
                    </a:cubicBezTo>
                    <a:cubicBezTo>
                      <a:pt x="37" y="7"/>
                      <a:pt x="37" y="6"/>
                      <a:pt x="37"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0" name="Freeform 251"/>
              <p:cNvSpPr>
                <a:spLocks noEditPoints="1"/>
              </p:cNvSpPr>
              <p:nvPr/>
            </p:nvSpPr>
            <p:spPr bwMode="auto">
              <a:xfrm>
                <a:off x="9761538" y="2581275"/>
                <a:ext cx="581025" cy="647700"/>
              </a:xfrm>
              <a:custGeom>
                <a:avLst/>
                <a:gdLst>
                  <a:gd name="T0" fmla="*/ 60 w 61"/>
                  <a:gd name="T1" fmla="*/ 17 h 68"/>
                  <a:gd name="T2" fmla="*/ 49 w 61"/>
                  <a:gd name="T3" fmla="*/ 7 h 68"/>
                  <a:gd name="T4" fmla="*/ 31 w 61"/>
                  <a:gd name="T5" fmla="*/ 0 h 68"/>
                  <a:gd name="T6" fmla="*/ 30 w 61"/>
                  <a:gd name="T7" fmla="*/ 0 h 68"/>
                  <a:gd name="T8" fmla="*/ 30 w 61"/>
                  <a:gd name="T9" fmla="*/ 0 h 68"/>
                  <a:gd name="T10" fmla="*/ 12 w 61"/>
                  <a:gd name="T11" fmla="*/ 7 h 68"/>
                  <a:gd name="T12" fmla="*/ 1 w 61"/>
                  <a:gd name="T13" fmla="*/ 17 h 68"/>
                  <a:gd name="T14" fmla="*/ 7 w 61"/>
                  <a:gd name="T15" fmla="*/ 46 h 68"/>
                  <a:gd name="T16" fmla="*/ 30 w 61"/>
                  <a:gd name="T17" fmla="*/ 68 h 68"/>
                  <a:gd name="T18" fmla="*/ 30 w 61"/>
                  <a:gd name="T19" fmla="*/ 68 h 68"/>
                  <a:gd name="T20" fmla="*/ 31 w 61"/>
                  <a:gd name="T21" fmla="*/ 68 h 68"/>
                  <a:gd name="T22" fmla="*/ 54 w 61"/>
                  <a:gd name="T23" fmla="*/ 46 h 68"/>
                  <a:gd name="T24" fmla="*/ 60 w 61"/>
                  <a:gd name="T25" fmla="*/ 17 h 68"/>
                  <a:gd name="T26" fmla="*/ 50 w 61"/>
                  <a:gd name="T27" fmla="*/ 44 h 68"/>
                  <a:gd name="T28" fmla="*/ 31 w 61"/>
                  <a:gd name="T29" fmla="*/ 62 h 68"/>
                  <a:gd name="T30" fmla="*/ 30 w 61"/>
                  <a:gd name="T31" fmla="*/ 63 h 68"/>
                  <a:gd name="T32" fmla="*/ 30 w 61"/>
                  <a:gd name="T33" fmla="*/ 62 h 68"/>
                  <a:gd name="T34" fmla="*/ 11 w 61"/>
                  <a:gd name="T35" fmla="*/ 44 h 68"/>
                  <a:gd name="T36" fmla="*/ 6 w 61"/>
                  <a:gd name="T37" fmla="*/ 20 h 68"/>
                  <a:gd name="T38" fmla="*/ 6 w 61"/>
                  <a:gd name="T39" fmla="*/ 19 h 68"/>
                  <a:gd name="T40" fmla="*/ 7 w 61"/>
                  <a:gd name="T41" fmla="*/ 20 h 68"/>
                  <a:gd name="T42" fmla="*/ 13 w 61"/>
                  <a:gd name="T43" fmla="*/ 18 h 68"/>
                  <a:gd name="T44" fmla="*/ 15 w 61"/>
                  <a:gd name="T45" fmla="*/ 12 h 68"/>
                  <a:gd name="T46" fmla="*/ 15 w 61"/>
                  <a:gd name="T47" fmla="*/ 11 h 68"/>
                  <a:gd name="T48" fmla="*/ 16 w 61"/>
                  <a:gd name="T49" fmla="*/ 11 h 68"/>
                  <a:gd name="T50" fmla="*/ 29 w 61"/>
                  <a:gd name="T51" fmla="*/ 6 h 68"/>
                  <a:gd name="T52" fmla="*/ 30 w 61"/>
                  <a:gd name="T53" fmla="*/ 5 h 68"/>
                  <a:gd name="T54" fmla="*/ 31 w 61"/>
                  <a:gd name="T55" fmla="*/ 6 h 68"/>
                  <a:gd name="T56" fmla="*/ 45 w 61"/>
                  <a:gd name="T57" fmla="*/ 11 h 68"/>
                  <a:gd name="T58" fmla="*/ 46 w 61"/>
                  <a:gd name="T59" fmla="*/ 11 h 68"/>
                  <a:gd name="T60" fmla="*/ 46 w 61"/>
                  <a:gd name="T61" fmla="*/ 12 h 68"/>
                  <a:gd name="T62" fmla="*/ 48 w 61"/>
                  <a:gd name="T63" fmla="*/ 18 h 68"/>
                  <a:gd name="T64" fmla="*/ 54 w 61"/>
                  <a:gd name="T65" fmla="*/ 20 h 68"/>
                  <a:gd name="T66" fmla="*/ 55 w 61"/>
                  <a:gd name="T67" fmla="*/ 19 h 68"/>
                  <a:gd name="T68" fmla="*/ 55 w 61"/>
                  <a:gd name="T69" fmla="*/ 20 h 68"/>
                  <a:gd name="T70" fmla="*/ 50 w 61"/>
                  <a:gd name="T71" fmla="*/ 4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 h="68">
                    <a:moveTo>
                      <a:pt x="60" y="17"/>
                    </a:moveTo>
                    <a:cubicBezTo>
                      <a:pt x="53" y="18"/>
                      <a:pt x="48" y="13"/>
                      <a:pt x="49" y="7"/>
                    </a:cubicBezTo>
                    <a:cubicBezTo>
                      <a:pt x="39" y="8"/>
                      <a:pt x="32" y="2"/>
                      <a:pt x="31" y="0"/>
                    </a:cubicBezTo>
                    <a:cubicBezTo>
                      <a:pt x="30" y="0"/>
                      <a:pt x="30" y="0"/>
                      <a:pt x="30" y="0"/>
                    </a:cubicBezTo>
                    <a:cubicBezTo>
                      <a:pt x="30" y="0"/>
                      <a:pt x="30" y="0"/>
                      <a:pt x="30" y="0"/>
                    </a:cubicBezTo>
                    <a:cubicBezTo>
                      <a:pt x="29" y="2"/>
                      <a:pt x="21" y="8"/>
                      <a:pt x="12" y="7"/>
                    </a:cubicBezTo>
                    <a:cubicBezTo>
                      <a:pt x="12" y="13"/>
                      <a:pt x="8" y="18"/>
                      <a:pt x="1" y="17"/>
                    </a:cubicBezTo>
                    <a:cubicBezTo>
                      <a:pt x="0" y="22"/>
                      <a:pt x="3" y="39"/>
                      <a:pt x="7" y="46"/>
                    </a:cubicBezTo>
                    <a:cubicBezTo>
                      <a:pt x="11" y="53"/>
                      <a:pt x="16" y="62"/>
                      <a:pt x="30" y="68"/>
                    </a:cubicBezTo>
                    <a:cubicBezTo>
                      <a:pt x="30" y="68"/>
                      <a:pt x="30" y="68"/>
                      <a:pt x="30" y="68"/>
                    </a:cubicBezTo>
                    <a:cubicBezTo>
                      <a:pt x="31" y="68"/>
                      <a:pt x="31" y="68"/>
                      <a:pt x="31" y="68"/>
                    </a:cubicBezTo>
                    <a:cubicBezTo>
                      <a:pt x="45" y="62"/>
                      <a:pt x="50" y="54"/>
                      <a:pt x="54" y="46"/>
                    </a:cubicBezTo>
                    <a:cubicBezTo>
                      <a:pt x="58" y="39"/>
                      <a:pt x="61" y="22"/>
                      <a:pt x="60" y="17"/>
                    </a:cubicBezTo>
                    <a:close/>
                    <a:moveTo>
                      <a:pt x="50" y="44"/>
                    </a:moveTo>
                    <a:cubicBezTo>
                      <a:pt x="47" y="50"/>
                      <a:pt x="43" y="57"/>
                      <a:pt x="31" y="62"/>
                    </a:cubicBezTo>
                    <a:cubicBezTo>
                      <a:pt x="30" y="63"/>
                      <a:pt x="30" y="63"/>
                      <a:pt x="30" y="63"/>
                    </a:cubicBezTo>
                    <a:cubicBezTo>
                      <a:pt x="30" y="62"/>
                      <a:pt x="30" y="62"/>
                      <a:pt x="30" y="62"/>
                    </a:cubicBezTo>
                    <a:cubicBezTo>
                      <a:pt x="18" y="58"/>
                      <a:pt x="14" y="51"/>
                      <a:pt x="11" y="44"/>
                    </a:cubicBezTo>
                    <a:cubicBezTo>
                      <a:pt x="8" y="38"/>
                      <a:pt x="5" y="25"/>
                      <a:pt x="6" y="20"/>
                    </a:cubicBezTo>
                    <a:cubicBezTo>
                      <a:pt x="6" y="19"/>
                      <a:pt x="6" y="19"/>
                      <a:pt x="6" y="19"/>
                    </a:cubicBezTo>
                    <a:cubicBezTo>
                      <a:pt x="7" y="20"/>
                      <a:pt x="7" y="20"/>
                      <a:pt x="7" y="20"/>
                    </a:cubicBezTo>
                    <a:cubicBezTo>
                      <a:pt x="9" y="20"/>
                      <a:pt x="11" y="19"/>
                      <a:pt x="13" y="18"/>
                    </a:cubicBezTo>
                    <a:cubicBezTo>
                      <a:pt x="14" y="16"/>
                      <a:pt x="15" y="15"/>
                      <a:pt x="15" y="12"/>
                    </a:cubicBezTo>
                    <a:cubicBezTo>
                      <a:pt x="15" y="11"/>
                      <a:pt x="15" y="11"/>
                      <a:pt x="15" y="11"/>
                    </a:cubicBezTo>
                    <a:cubicBezTo>
                      <a:pt x="16" y="11"/>
                      <a:pt x="16" y="11"/>
                      <a:pt x="16" y="11"/>
                    </a:cubicBezTo>
                    <a:cubicBezTo>
                      <a:pt x="23" y="12"/>
                      <a:pt x="28" y="7"/>
                      <a:pt x="29" y="6"/>
                    </a:cubicBezTo>
                    <a:cubicBezTo>
                      <a:pt x="30" y="5"/>
                      <a:pt x="30" y="5"/>
                      <a:pt x="30" y="5"/>
                    </a:cubicBezTo>
                    <a:cubicBezTo>
                      <a:pt x="31" y="6"/>
                      <a:pt x="31" y="6"/>
                      <a:pt x="31" y="6"/>
                    </a:cubicBezTo>
                    <a:cubicBezTo>
                      <a:pt x="32" y="7"/>
                      <a:pt x="38" y="12"/>
                      <a:pt x="45" y="11"/>
                    </a:cubicBezTo>
                    <a:cubicBezTo>
                      <a:pt x="46" y="11"/>
                      <a:pt x="46" y="11"/>
                      <a:pt x="46" y="11"/>
                    </a:cubicBezTo>
                    <a:cubicBezTo>
                      <a:pt x="46" y="12"/>
                      <a:pt x="46" y="12"/>
                      <a:pt x="46" y="12"/>
                    </a:cubicBezTo>
                    <a:cubicBezTo>
                      <a:pt x="46" y="15"/>
                      <a:pt x="47" y="16"/>
                      <a:pt x="48" y="18"/>
                    </a:cubicBezTo>
                    <a:cubicBezTo>
                      <a:pt x="50" y="19"/>
                      <a:pt x="52" y="20"/>
                      <a:pt x="54" y="20"/>
                    </a:cubicBezTo>
                    <a:cubicBezTo>
                      <a:pt x="55" y="19"/>
                      <a:pt x="55" y="19"/>
                      <a:pt x="55" y="19"/>
                    </a:cubicBezTo>
                    <a:cubicBezTo>
                      <a:pt x="55" y="20"/>
                      <a:pt x="55" y="20"/>
                      <a:pt x="55" y="20"/>
                    </a:cubicBezTo>
                    <a:cubicBezTo>
                      <a:pt x="56" y="25"/>
                      <a:pt x="53" y="39"/>
                      <a:pt x="50"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sp>
          <p:nvSpPr>
            <p:cNvPr id="351" name="Freeform 200"/>
            <p:cNvSpPr>
              <a:spLocks noEditPoints="1"/>
            </p:cNvSpPr>
            <p:nvPr/>
          </p:nvSpPr>
          <p:spPr bwMode="auto">
            <a:xfrm>
              <a:off x="4776202" y="4552571"/>
              <a:ext cx="647700" cy="485775"/>
            </a:xfrm>
            <a:custGeom>
              <a:avLst/>
              <a:gdLst>
                <a:gd name="T0" fmla="*/ 57 w 68"/>
                <a:gd name="T1" fmla="*/ 38 h 51"/>
                <a:gd name="T2" fmla="*/ 59 w 68"/>
                <a:gd name="T3" fmla="*/ 33 h 51"/>
                <a:gd name="T4" fmla="*/ 55 w 68"/>
                <a:gd name="T5" fmla="*/ 24 h 51"/>
                <a:gd name="T6" fmla="*/ 55 w 68"/>
                <a:gd name="T7" fmla="*/ 0 h 51"/>
                <a:gd name="T8" fmla="*/ 0 w 68"/>
                <a:gd name="T9" fmla="*/ 0 h 51"/>
                <a:gd name="T10" fmla="*/ 0 w 68"/>
                <a:gd name="T11" fmla="*/ 41 h 51"/>
                <a:gd name="T12" fmla="*/ 40 w 68"/>
                <a:gd name="T13" fmla="*/ 41 h 51"/>
                <a:gd name="T14" fmla="*/ 48 w 68"/>
                <a:gd name="T15" fmla="*/ 44 h 51"/>
                <a:gd name="T16" fmla="*/ 54 w 68"/>
                <a:gd name="T17" fmla="*/ 42 h 51"/>
                <a:gd name="T18" fmla="*/ 65 w 68"/>
                <a:gd name="T19" fmla="*/ 51 h 51"/>
                <a:gd name="T20" fmla="*/ 68 w 68"/>
                <a:gd name="T21" fmla="*/ 47 h 51"/>
                <a:gd name="T22" fmla="*/ 57 w 68"/>
                <a:gd name="T23" fmla="*/ 38 h 51"/>
                <a:gd name="T24" fmla="*/ 14 w 68"/>
                <a:gd name="T25" fmla="*/ 4 h 51"/>
                <a:gd name="T26" fmla="*/ 17 w 68"/>
                <a:gd name="T27" fmla="*/ 2 h 51"/>
                <a:gd name="T28" fmla="*/ 18 w 68"/>
                <a:gd name="T29" fmla="*/ 5 h 51"/>
                <a:gd name="T30" fmla="*/ 16 w 68"/>
                <a:gd name="T31" fmla="*/ 6 h 51"/>
                <a:gd name="T32" fmla="*/ 14 w 68"/>
                <a:gd name="T33" fmla="*/ 4 h 51"/>
                <a:gd name="T34" fmla="*/ 11 w 68"/>
                <a:gd name="T35" fmla="*/ 2 h 51"/>
                <a:gd name="T36" fmla="*/ 13 w 68"/>
                <a:gd name="T37" fmla="*/ 4 h 51"/>
                <a:gd name="T38" fmla="*/ 11 w 68"/>
                <a:gd name="T39" fmla="*/ 6 h 51"/>
                <a:gd name="T40" fmla="*/ 9 w 68"/>
                <a:gd name="T41" fmla="*/ 4 h 51"/>
                <a:gd name="T42" fmla="*/ 11 w 68"/>
                <a:gd name="T43" fmla="*/ 2 h 51"/>
                <a:gd name="T44" fmla="*/ 5 w 68"/>
                <a:gd name="T45" fmla="*/ 2 h 51"/>
                <a:gd name="T46" fmla="*/ 7 w 68"/>
                <a:gd name="T47" fmla="*/ 4 h 51"/>
                <a:gd name="T48" fmla="*/ 5 w 68"/>
                <a:gd name="T49" fmla="*/ 6 h 51"/>
                <a:gd name="T50" fmla="*/ 3 w 68"/>
                <a:gd name="T51" fmla="*/ 4 h 51"/>
                <a:gd name="T52" fmla="*/ 5 w 68"/>
                <a:gd name="T53" fmla="*/ 2 h 51"/>
                <a:gd name="T54" fmla="*/ 3 w 68"/>
                <a:gd name="T55" fmla="*/ 38 h 51"/>
                <a:gd name="T56" fmla="*/ 3 w 68"/>
                <a:gd name="T57" fmla="*/ 8 h 51"/>
                <a:gd name="T58" fmla="*/ 52 w 68"/>
                <a:gd name="T59" fmla="*/ 8 h 51"/>
                <a:gd name="T60" fmla="*/ 52 w 68"/>
                <a:gd name="T61" fmla="*/ 22 h 51"/>
                <a:gd name="T62" fmla="*/ 48 w 68"/>
                <a:gd name="T63" fmla="*/ 21 h 51"/>
                <a:gd name="T64" fmla="*/ 36 w 68"/>
                <a:gd name="T65" fmla="*/ 33 h 51"/>
                <a:gd name="T66" fmla="*/ 38 w 68"/>
                <a:gd name="T67" fmla="*/ 38 h 51"/>
                <a:gd name="T68" fmla="*/ 3 w 68"/>
                <a:gd name="T69" fmla="*/ 38 h 51"/>
                <a:gd name="T70" fmla="*/ 55 w 68"/>
                <a:gd name="T71" fmla="*/ 36 h 51"/>
                <a:gd name="T72" fmla="*/ 55 w 68"/>
                <a:gd name="T73" fmla="*/ 37 h 51"/>
                <a:gd name="T74" fmla="*/ 52 w 68"/>
                <a:gd name="T75" fmla="*/ 40 h 51"/>
                <a:gd name="T76" fmla="*/ 49 w 68"/>
                <a:gd name="T77" fmla="*/ 41 h 51"/>
                <a:gd name="T78" fmla="*/ 48 w 68"/>
                <a:gd name="T79" fmla="*/ 41 h 51"/>
                <a:gd name="T80" fmla="*/ 46 w 68"/>
                <a:gd name="T81" fmla="*/ 41 h 51"/>
                <a:gd name="T82" fmla="*/ 41 w 68"/>
                <a:gd name="T83" fmla="*/ 38 h 51"/>
                <a:gd name="T84" fmla="*/ 39 w 68"/>
                <a:gd name="T85" fmla="*/ 33 h 51"/>
                <a:gd name="T86" fmla="*/ 48 w 68"/>
                <a:gd name="T87" fmla="*/ 24 h 51"/>
                <a:gd name="T88" fmla="*/ 52 w 68"/>
                <a:gd name="T89" fmla="*/ 25 h 51"/>
                <a:gd name="T90" fmla="*/ 55 w 68"/>
                <a:gd name="T91" fmla="*/ 28 h 51"/>
                <a:gd name="T92" fmla="*/ 56 w 68"/>
                <a:gd name="T93" fmla="*/ 33 h 51"/>
                <a:gd name="T94" fmla="*/ 55 w 68"/>
                <a:gd name="T95"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51">
                  <a:moveTo>
                    <a:pt x="57" y="38"/>
                  </a:moveTo>
                  <a:cubicBezTo>
                    <a:pt x="58" y="37"/>
                    <a:pt x="59" y="35"/>
                    <a:pt x="59" y="33"/>
                  </a:cubicBezTo>
                  <a:cubicBezTo>
                    <a:pt x="59" y="29"/>
                    <a:pt x="57" y="26"/>
                    <a:pt x="55" y="24"/>
                  </a:cubicBezTo>
                  <a:cubicBezTo>
                    <a:pt x="55" y="0"/>
                    <a:pt x="55" y="0"/>
                    <a:pt x="55" y="0"/>
                  </a:cubicBezTo>
                  <a:cubicBezTo>
                    <a:pt x="0" y="0"/>
                    <a:pt x="0" y="0"/>
                    <a:pt x="0" y="0"/>
                  </a:cubicBezTo>
                  <a:cubicBezTo>
                    <a:pt x="0" y="41"/>
                    <a:pt x="0" y="41"/>
                    <a:pt x="0" y="41"/>
                  </a:cubicBezTo>
                  <a:cubicBezTo>
                    <a:pt x="40" y="41"/>
                    <a:pt x="40" y="41"/>
                    <a:pt x="40" y="41"/>
                  </a:cubicBezTo>
                  <a:cubicBezTo>
                    <a:pt x="42" y="43"/>
                    <a:pt x="45" y="44"/>
                    <a:pt x="48" y="44"/>
                  </a:cubicBezTo>
                  <a:cubicBezTo>
                    <a:pt x="50" y="44"/>
                    <a:pt x="52" y="43"/>
                    <a:pt x="54" y="42"/>
                  </a:cubicBezTo>
                  <a:cubicBezTo>
                    <a:pt x="65" y="51"/>
                    <a:pt x="65" y="51"/>
                    <a:pt x="65" y="51"/>
                  </a:cubicBezTo>
                  <a:cubicBezTo>
                    <a:pt x="68" y="47"/>
                    <a:pt x="68" y="47"/>
                    <a:pt x="68" y="47"/>
                  </a:cubicBezTo>
                  <a:lnTo>
                    <a:pt x="57" y="38"/>
                  </a:lnTo>
                  <a:close/>
                  <a:moveTo>
                    <a:pt x="14" y="4"/>
                  </a:moveTo>
                  <a:cubicBezTo>
                    <a:pt x="15" y="3"/>
                    <a:pt x="16" y="2"/>
                    <a:pt x="17" y="2"/>
                  </a:cubicBezTo>
                  <a:cubicBezTo>
                    <a:pt x="18" y="3"/>
                    <a:pt x="18" y="4"/>
                    <a:pt x="18" y="5"/>
                  </a:cubicBezTo>
                  <a:cubicBezTo>
                    <a:pt x="18" y="6"/>
                    <a:pt x="17" y="6"/>
                    <a:pt x="16" y="6"/>
                  </a:cubicBezTo>
                  <a:cubicBezTo>
                    <a:pt x="15" y="6"/>
                    <a:pt x="14" y="5"/>
                    <a:pt x="14" y="4"/>
                  </a:cubicBezTo>
                  <a:close/>
                  <a:moveTo>
                    <a:pt x="11" y="2"/>
                  </a:moveTo>
                  <a:cubicBezTo>
                    <a:pt x="12" y="2"/>
                    <a:pt x="13" y="3"/>
                    <a:pt x="13" y="4"/>
                  </a:cubicBezTo>
                  <a:cubicBezTo>
                    <a:pt x="13" y="5"/>
                    <a:pt x="12" y="6"/>
                    <a:pt x="11" y="6"/>
                  </a:cubicBezTo>
                  <a:cubicBezTo>
                    <a:pt x="10" y="6"/>
                    <a:pt x="9" y="5"/>
                    <a:pt x="9" y="4"/>
                  </a:cubicBezTo>
                  <a:cubicBezTo>
                    <a:pt x="9" y="3"/>
                    <a:pt x="10" y="2"/>
                    <a:pt x="11" y="2"/>
                  </a:cubicBezTo>
                  <a:close/>
                  <a:moveTo>
                    <a:pt x="5" y="2"/>
                  </a:moveTo>
                  <a:cubicBezTo>
                    <a:pt x="6" y="2"/>
                    <a:pt x="7" y="3"/>
                    <a:pt x="7" y="4"/>
                  </a:cubicBezTo>
                  <a:cubicBezTo>
                    <a:pt x="7" y="5"/>
                    <a:pt x="6" y="6"/>
                    <a:pt x="5" y="6"/>
                  </a:cubicBezTo>
                  <a:cubicBezTo>
                    <a:pt x="4" y="6"/>
                    <a:pt x="3" y="5"/>
                    <a:pt x="3" y="4"/>
                  </a:cubicBezTo>
                  <a:cubicBezTo>
                    <a:pt x="3" y="3"/>
                    <a:pt x="4" y="2"/>
                    <a:pt x="5" y="2"/>
                  </a:cubicBezTo>
                  <a:close/>
                  <a:moveTo>
                    <a:pt x="3" y="38"/>
                  </a:moveTo>
                  <a:cubicBezTo>
                    <a:pt x="3" y="8"/>
                    <a:pt x="3" y="8"/>
                    <a:pt x="3" y="8"/>
                  </a:cubicBezTo>
                  <a:cubicBezTo>
                    <a:pt x="52" y="8"/>
                    <a:pt x="52" y="8"/>
                    <a:pt x="52" y="8"/>
                  </a:cubicBezTo>
                  <a:cubicBezTo>
                    <a:pt x="52" y="22"/>
                    <a:pt x="52" y="22"/>
                    <a:pt x="52" y="22"/>
                  </a:cubicBezTo>
                  <a:cubicBezTo>
                    <a:pt x="51" y="22"/>
                    <a:pt x="49" y="21"/>
                    <a:pt x="48" y="21"/>
                  </a:cubicBezTo>
                  <a:cubicBezTo>
                    <a:pt x="41" y="21"/>
                    <a:pt x="36" y="26"/>
                    <a:pt x="36" y="33"/>
                  </a:cubicBezTo>
                  <a:cubicBezTo>
                    <a:pt x="36" y="34"/>
                    <a:pt x="37" y="36"/>
                    <a:pt x="38" y="38"/>
                  </a:cubicBezTo>
                  <a:lnTo>
                    <a:pt x="3" y="38"/>
                  </a:lnTo>
                  <a:close/>
                  <a:moveTo>
                    <a:pt x="55" y="36"/>
                  </a:moveTo>
                  <a:cubicBezTo>
                    <a:pt x="55" y="37"/>
                    <a:pt x="55" y="37"/>
                    <a:pt x="55" y="37"/>
                  </a:cubicBezTo>
                  <a:cubicBezTo>
                    <a:pt x="54" y="38"/>
                    <a:pt x="53" y="39"/>
                    <a:pt x="52" y="40"/>
                  </a:cubicBezTo>
                  <a:cubicBezTo>
                    <a:pt x="51" y="40"/>
                    <a:pt x="50" y="41"/>
                    <a:pt x="49" y="41"/>
                  </a:cubicBezTo>
                  <a:cubicBezTo>
                    <a:pt x="49" y="41"/>
                    <a:pt x="48" y="41"/>
                    <a:pt x="48" y="41"/>
                  </a:cubicBezTo>
                  <a:cubicBezTo>
                    <a:pt x="47" y="41"/>
                    <a:pt x="47" y="41"/>
                    <a:pt x="46" y="41"/>
                  </a:cubicBezTo>
                  <a:cubicBezTo>
                    <a:pt x="44" y="40"/>
                    <a:pt x="42" y="39"/>
                    <a:pt x="41" y="38"/>
                  </a:cubicBezTo>
                  <a:cubicBezTo>
                    <a:pt x="40" y="36"/>
                    <a:pt x="39" y="35"/>
                    <a:pt x="39" y="33"/>
                  </a:cubicBezTo>
                  <a:cubicBezTo>
                    <a:pt x="39" y="28"/>
                    <a:pt x="43" y="24"/>
                    <a:pt x="48" y="24"/>
                  </a:cubicBezTo>
                  <a:cubicBezTo>
                    <a:pt x="49" y="24"/>
                    <a:pt x="51" y="25"/>
                    <a:pt x="52" y="25"/>
                  </a:cubicBezTo>
                  <a:cubicBezTo>
                    <a:pt x="53" y="26"/>
                    <a:pt x="54" y="27"/>
                    <a:pt x="55" y="28"/>
                  </a:cubicBezTo>
                  <a:cubicBezTo>
                    <a:pt x="56" y="29"/>
                    <a:pt x="56" y="31"/>
                    <a:pt x="56" y="33"/>
                  </a:cubicBezTo>
                  <a:cubicBezTo>
                    <a:pt x="56" y="34"/>
                    <a:pt x="56" y="35"/>
                    <a:pt x="55"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nvGrpSpPr>
            <p:cNvPr id="4" name="群組 3"/>
            <p:cNvGrpSpPr/>
            <p:nvPr/>
          </p:nvGrpSpPr>
          <p:grpSpPr>
            <a:xfrm>
              <a:off x="6162131" y="3603086"/>
              <a:ext cx="453821" cy="662227"/>
              <a:chOff x="6175579" y="3713847"/>
              <a:chExt cx="401684" cy="586147"/>
            </a:xfrm>
          </p:grpSpPr>
          <p:sp>
            <p:nvSpPr>
              <p:cNvPr id="352" name="Freeform 30"/>
              <p:cNvSpPr>
                <a:spLocks noEditPoints="1"/>
              </p:cNvSpPr>
              <p:nvPr/>
            </p:nvSpPr>
            <p:spPr bwMode="auto">
              <a:xfrm>
                <a:off x="6175579" y="3802774"/>
                <a:ext cx="401684" cy="497220"/>
              </a:xfrm>
              <a:custGeom>
                <a:avLst/>
                <a:gdLst>
                  <a:gd name="T0" fmla="*/ 54 w 68"/>
                  <a:gd name="T1" fmla="*/ 54 h 84"/>
                  <a:gd name="T2" fmla="*/ 50 w 68"/>
                  <a:gd name="T3" fmla="*/ 40 h 84"/>
                  <a:gd name="T4" fmla="*/ 68 w 68"/>
                  <a:gd name="T5" fmla="*/ 26 h 84"/>
                  <a:gd name="T6" fmla="*/ 49 w 68"/>
                  <a:gd name="T7" fmla="*/ 12 h 84"/>
                  <a:gd name="T8" fmla="*/ 13 w 68"/>
                  <a:gd name="T9" fmla="*/ 19 h 84"/>
                  <a:gd name="T10" fmla="*/ 0 w 68"/>
                  <a:gd name="T11" fmla="*/ 30 h 84"/>
                  <a:gd name="T12" fmla="*/ 17 w 68"/>
                  <a:gd name="T13" fmla="*/ 40 h 84"/>
                  <a:gd name="T14" fmla="*/ 14 w 68"/>
                  <a:gd name="T15" fmla="*/ 60 h 84"/>
                  <a:gd name="T16" fmla="*/ 1 w 68"/>
                  <a:gd name="T17" fmla="*/ 63 h 84"/>
                  <a:gd name="T18" fmla="*/ 14 w 68"/>
                  <a:gd name="T19" fmla="*/ 64 h 84"/>
                  <a:gd name="T20" fmla="*/ 21 w 68"/>
                  <a:gd name="T21" fmla="*/ 40 h 84"/>
                  <a:gd name="T22" fmla="*/ 26 w 68"/>
                  <a:gd name="T23" fmla="*/ 71 h 84"/>
                  <a:gd name="T24" fmla="*/ 28 w 68"/>
                  <a:gd name="T25" fmla="*/ 84 h 84"/>
                  <a:gd name="T26" fmla="*/ 30 w 68"/>
                  <a:gd name="T27" fmla="*/ 71 h 84"/>
                  <a:gd name="T28" fmla="*/ 37 w 68"/>
                  <a:gd name="T29" fmla="*/ 40 h 84"/>
                  <a:gd name="T30" fmla="*/ 33 w 68"/>
                  <a:gd name="T31" fmla="*/ 65 h 84"/>
                  <a:gd name="T32" fmla="*/ 46 w 68"/>
                  <a:gd name="T33" fmla="*/ 65 h 84"/>
                  <a:gd name="T34" fmla="*/ 41 w 68"/>
                  <a:gd name="T35" fmla="*/ 40 h 84"/>
                  <a:gd name="T36" fmla="*/ 46 w 68"/>
                  <a:gd name="T37" fmla="*/ 58 h 84"/>
                  <a:gd name="T38" fmla="*/ 60 w 68"/>
                  <a:gd name="T39" fmla="*/ 62 h 84"/>
                  <a:gd name="T40" fmla="*/ 60 w 68"/>
                  <a:gd name="T41" fmla="*/ 49 h 84"/>
                  <a:gd name="T42" fmla="*/ 5 w 68"/>
                  <a:gd name="T43" fmla="*/ 63 h 84"/>
                  <a:gd name="T44" fmla="*/ 10 w 68"/>
                  <a:gd name="T45" fmla="*/ 63 h 84"/>
                  <a:gd name="T46" fmla="*/ 28 w 68"/>
                  <a:gd name="T47" fmla="*/ 80 h 84"/>
                  <a:gd name="T48" fmla="*/ 28 w 68"/>
                  <a:gd name="T49" fmla="*/ 74 h 84"/>
                  <a:gd name="T50" fmla="*/ 28 w 68"/>
                  <a:gd name="T51" fmla="*/ 80 h 84"/>
                  <a:gd name="T52" fmla="*/ 37 w 68"/>
                  <a:gd name="T53" fmla="*/ 65 h 84"/>
                  <a:gd name="T54" fmla="*/ 42 w 68"/>
                  <a:gd name="T55" fmla="*/ 65 h 84"/>
                  <a:gd name="T56" fmla="*/ 4 w 68"/>
                  <a:gd name="T57" fmla="*/ 30 h 84"/>
                  <a:gd name="T58" fmla="*/ 18 w 68"/>
                  <a:gd name="T59" fmla="*/ 22 h 84"/>
                  <a:gd name="T60" fmla="*/ 32 w 68"/>
                  <a:gd name="T61" fmla="*/ 4 h 84"/>
                  <a:gd name="T62" fmla="*/ 46 w 68"/>
                  <a:gd name="T63" fmla="*/ 18 h 84"/>
                  <a:gd name="T64" fmla="*/ 53 w 68"/>
                  <a:gd name="T65" fmla="*/ 15 h 84"/>
                  <a:gd name="T66" fmla="*/ 53 w 68"/>
                  <a:gd name="T67" fmla="*/ 37 h 84"/>
                  <a:gd name="T68" fmla="*/ 4 w 68"/>
                  <a:gd name="T69" fmla="*/ 30 h 84"/>
                  <a:gd name="T70" fmla="*/ 58 w 68"/>
                  <a:gd name="T71" fmla="*/ 56 h 84"/>
                  <a:gd name="T72" fmla="*/ 63 w 68"/>
                  <a:gd name="T73" fmla="*/ 5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 h="84">
                    <a:moveTo>
                      <a:pt x="60" y="49"/>
                    </a:moveTo>
                    <a:cubicBezTo>
                      <a:pt x="57" y="49"/>
                      <a:pt x="55" y="51"/>
                      <a:pt x="54" y="54"/>
                    </a:cubicBezTo>
                    <a:cubicBezTo>
                      <a:pt x="50" y="54"/>
                      <a:pt x="50" y="54"/>
                      <a:pt x="50" y="54"/>
                    </a:cubicBezTo>
                    <a:cubicBezTo>
                      <a:pt x="50" y="40"/>
                      <a:pt x="50" y="40"/>
                      <a:pt x="50" y="40"/>
                    </a:cubicBezTo>
                    <a:cubicBezTo>
                      <a:pt x="53" y="40"/>
                      <a:pt x="53" y="40"/>
                      <a:pt x="53" y="40"/>
                    </a:cubicBezTo>
                    <a:cubicBezTo>
                      <a:pt x="62" y="40"/>
                      <a:pt x="68" y="34"/>
                      <a:pt x="68" y="26"/>
                    </a:cubicBezTo>
                    <a:cubicBezTo>
                      <a:pt x="68" y="18"/>
                      <a:pt x="62" y="11"/>
                      <a:pt x="53" y="11"/>
                    </a:cubicBezTo>
                    <a:cubicBezTo>
                      <a:pt x="52" y="11"/>
                      <a:pt x="50" y="12"/>
                      <a:pt x="49" y="12"/>
                    </a:cubicBezTo>
                    <a:cubicBezTo>
                      <a:pt x="46" y="5"/>
                      <a:pt x="39" y="0"/>
                      <a:pt x="32" y="0"/>
                    </a:cubicBezTo>
                    <a:cubicBezTo>
                      <a:pt x="22" y="0"/>
                      <a:pt x="13" y="9"/>
                      <a:pt x="13" y="19"/>
                    </a:cubicBezTo>
                    <a:cubicBezTo>
                      <a:pt x="11" y="19"/>
                      <a:pt x="11" y="19"/>
                      <a:pt x="11" y="19"/>
                    </a:cubicBezTo>
                    <a:cubicBezTo>
                      <a:pt x="5" y="19"/>
                      <a:pt x="0" y="24"/>
                      <a:pt x="0" y="30"/>
                    </a:cubicBezTo>
                    <a:cubicBezTo>
                      <a:pt x="0" y="36"/>
                      <a:pt x="5" y="40"/>
                      <a:pt x="11" y="40"/>
                    </a:cubicBezTo>
                    <a:cubicBezTo>
                      <a:pt x="17" y="40"/>
                      <a:pt x="17" y="40"/>
                      <a:pt x="17" y="40"/>
                    </a:cubicBezTo>
                    <a:cubicBezTo>
                      <a:pt x="17" y="60"/>
                      <a:pt x="17" y="60"/>
                      <a:pt x="17" y="60"/>
                    </a:cubicBezTo>
                    <a:cubicBezTo>
                      <a:pt x="14" y="60"/>
                      <a:pt x="14" y="60"/>
                      <a:pt x="14" y="60"/>
                    </a:cubicBezTo>
                    <a:cubicBezTo>
                      <a:pt x="13" y="58"/>
                      <a:pt x="10" y="56"/>
                      <a:pt x="7" y="56"/>
                    </a:cubicBezTo>
                    <a:cubicBezTo>
                      <a:pt x="4" y="56"/>
                      <a:pt x="1" y="59"/>
                      <a:pt x="1" y="63"/>
                    </a:cubicBezTo>
                    <a:cubicBezTo>
                      <a:pt x="1" y="66"/>
                      <a:pt x="4" y="69"/>
                      <a:pt x="7" y="69"/>
                    </a:cubicBezTo>
                    <a:cubicBezTo>
                      <a:pt x="10" y="69"/>
                      <a:pt x="13" y="67"/>
                      <a:pt x="14" y="64"/>
                    </a:cubicBezTo>
                    <a:cubicBezTo>
                      <a:pt x="21" y="64"/>
                      <a:pt x="21" y="64"/>
                      <a:pt x="21" y="64"/>
                    </a:cubicBezTo>
                    <a:cubicBezTo>
                      <a:pt x="21" y="40"/>
                      <a:pt x="21" y="40"/>
                      <a:pt x="21" y="40"/>
                    </a:cubicBezTo>
                    <a:cubicBezTo>
                      <a:pt x="26" y="40"/>
                      <a:pt x="26" y="40"/>
                      <a:pt x="26" y="40"/>
                    </a:cubicBezTo>
                    <a:cubicBezTo>
                      <a:pt x="26" y="71"/>
                      <a:pt x="26" y="71"/>
                      <a:pt x="26" y="71"/>
                    </a:cubicBezTo>
                    <a:cubicBezTo>
                      <a:pt x="23" y="72"/>
                      <a:pt x="21" y="74"/>
                      <a:pt x="21" y="77"/>
                    </a:cubicBezTo>
                    <a:cubicBezTo>
                      <a:pt x="21" y="81"/>
                      <a:pt x="24" y="84"/>
                      <a:pt x="28" y="84"/>
                    </a:cubicBezTo>
                    <a:cubicBezTo>
                      <a:pt x="31" y="84"/>
                      <a:pt x="34" y="81"/>
                      <a:pt x="34" y="77"/>
                    </a:cubicBezTo>
                    <a:cubicBezTo>
                      <a:pt x="34" y="74"/>
                      <a:pt x="32" y="72"/>
                      <a:pt x="30" y="71"/>
                    </a:cubicBezTo>
                    <a:cubicBezTo>
                      <a:pt x="30" y="40"/>
                      <a:pt x="30" y="40"/>
                      <a:pt x="30" y="40"/>
                    </a:cubicBezTo>
                    <a:cubicBezTo>
                      <a:pt x="37" y="40"/>
                      <a:pt x="37" y="40"/>
                      <a:pt x="37" y="40"/>
                    </a:cubicBezTo>
                    <a:cubicBezTo>
                      <a:pt x="37" y="59"/>
                      <a:pt x="37" y="59"/>
                      <a:pt x="37" y="59"/>
                    </a:cubicBezTo>
                    <a:cubicBezTo>
                      <a:pt x="35" y="60"/>
                      <a:pt x="33" y="62"/>
                      <a:pt x="33" y="65"/>
                    </a:cubicBezTo>
                    <a:cubicBezTo>
                      <a:pt x="33" y="69"/>
                      <a:pt x="36" y="72"/>
                      <a:pt x="39" y="72"/>
                    </a:cubicBezTo>
                    <a:cubicBezTo>
                      <a:pt x="43" y="72"/>
                      <a:pt x="46" y="69"/>
                      <a:pt x="46" y="65"/>
                    </a:cubicBezTo>
                    <a:cubicBezTo>
                      <a:pt x="46" y="62"/>
                      <a:pt x="44" y="60"/>
                      <a:pt x="41" y="59"/>
                    </a:cubicBezTo>
                    <a:cubicBezTo>
                      <a:pt x="41" y="40"/>
                      <a:pt x="41" y="40"/>
                      <a:pt x="41" y="40"/>
                    </a:cubicBezTo>
                    <a:cubicBezTo>
                      <a:pt x="46" y="40"/>
                      <a:pt x="46" y="40"/>
                      <a:pt x="46" y="40"/>
                    </a:cubicBezTo>
                    <a:cubicBezTo>
                      <a:pt x="46" y="58"/>
                      <a:pt x="46" y="58"/>
                      <a:pt x="46" y="58"/>
                    </a:cubicBezTo>
                    <a:cubicBezTo>
                      <a:pt x="54" y="58"/>
                      <a:pt x="54" y="58"/>
                      <a:pt x="54" y="58"/>
                    </a:cubicBezTo>
                    <a:cubicBezTo>
                      <a:pt x="55" y="60"/>
                      <a:pt x="57" y="62"/>
                      <a:pt x="60" y="62"/>
                    </a:cubicBezTo>
                    <a:cubicBezTo>
                      <a:pt x="64" y="62"/>
                      <a:pt x="67" y="59"/>
                      <a:pt x="67" y="56"/>
                    </a:cubicBezTo>
                    <a:cubicBezTo>
                      <a:pt x="67" y="52"/>
                      <a:pt x="64" y="49"/>
                      <a:pt x="60" y="49"/>
                    </a:cubicBezTo>
                    <a:close/>
                    <a:moveTo>
                      <a:pt x="7" y="65"/>
                    </a:moveTo>
                    <a:cubicBezTo>
                      <a:pt x="6" y="65"/>
                      <a:pt x="5" y="64"/>
                      <a:pt x="5" y="63"/>
                    </a:cubicBezTo>
                    <a:cubicBezTo>
                      <a:pt x="5" y="61"/>
                      <a:pt x="6" y="60"/>
                      <a:pt x="7" y="60"/>
                    </a:cubicBezTo>
                    <a:cubicBezTo>
                      <a:pt x="9" y="60"/>
                      <a:pt x="10" y="61"/>
                      <a:pt x="10" y="63"/>
                    </a:cubicBezTo>
                    <a:cubicBezTo>
                      <a:pt x="10" y="64"/>
                      <a:pt x="9" y="65"/>
                      <a:pt x="7" y="65"/>
                    </a:cubicBezTo>
                    <a:close/>
                    <a:moveTo>
                      <a:pt x="28" y="80"/>
                    </a:moveTo>
                    <a:cubicBezTo>
                      <a:pt x="26" y="80"/>
                      <a:pt x="25" y="78"/>
                      <a:pt x="25" y="77"/>
                    </a:cubicBezTo>
                    <a:cubicBezTo>
                      <a:pt x="25" y="76"/>
                      <a:pt x="26" y="74"/>
                      <a:pt x="28" y="74"/>
                    </a:cubicBezTo>
                    <a:cubicBezTo>
                      <a:pt x="29" y="74"/>
                      <a:pt x="30" y="76"/>
                      <a:pt x="30" y="77"/>
                    </a:cubicBezTo>
                    <a:cubicBezTo>
                      <a:pt x="30" y="78"/>
                      <a:pt x="29" y="80"/>
                      <a:pt x="28" y="80"/>
                    </a:cubicBezTo>
                    <a:close/>
                    <a:moveTo>
                      <a:pt x="39" y="68"/>
                    </a:moveTo>
                    <a:cubicBezTo>
                      <a:pt x="38" y="68"/>
                      <a:pt x="37" y="67"/>
                      <a:pt x="37" y="65"/>
                    </a:cubicBezTo>
                    <a:cubicBezTo>
                      <a:pt x="37" y="64"/>
                      <a:pt x="38" y="63"/>
                      <a:pt x="39" y="63"/>
                    </a:cubicBezTo>
                    <a:cubicBezTo>
                      <a:pt x="41" y="63"/>
                      <a:pt x="42" y="64"/>
                      <a:pt x="42" y="65"/>
                    </a:cubicBezTo>
                    <a:cubicBezTo>
                      <a:pt x="42" y="67"/>
                      <a:pt x="41" y="68"/>
                      <a:pt x="39" y="68"/>
                    </a:cubicBezTo>
                    <a:close/>
                    <a:moveTo>
                      <a:pt x="4" y="30"/>
                    </a:moveTo>
                    <a:cubicBezTo>
                      <a:pt x="4" y="26"/>
                      <a:pt x="7" y="22"/>
                      <a:pt x="11" y="22"/>
                    </a:cubicBezTo>
                    <a:cubicBezTo>
                      <a:pt x="18" y="22"/>
                      <a:pt x="18" y="22"/>
                      <a:pt x="18" y="22"/>
                    </a:cubicBezTo>
                    <a:cubicBezTo>
                      <a:pt x="17" y="22"/>
                      <a:pt x="17" y="19"/>
                      <a:pt x="17" y="19"/>
                    </a:cubicBezTo>
                    <a:cubicBezTo>
                      <a:pt x="17" y="11"/>
                      <a:pt x="24" y="4"/>
                      <a:pt x="32" y="4"/>
                    </a:cubicBezTo>
                    <a:cubicBezTo>
                      <a:pt x="38" y="4"/>
                      <a:pt x="43" y="8"/>
                      <a:pt x="45" y="14"/>
                    </a:cubicBezTo>
                    <a:cubicBezTo>
                      <a:pt x="46" y="15"/>
                      <a:pt x="46" y="16"/>
                      <a:pt x="46" y="18"/>
                    </a:cubicBezTo>
                    <a:cubicBezTo>
                      <a:pt x="47" y="17"/>
                      <a:pt x="48" y="16"/>
                      <a:pt x="50" y="16"/>
                    </a:cubicBezTo>
                    <a:cubicBezTo>
                      <a:pt x="51" y="15"/>
                      <a:pt x="52" y="15"/>
                      <a:pt x="53" y="15"/>
                    </a:cubicBezTo>
                    <a:cubicBezTo>
                      <a:pt x="60" y="15"/>
                      <a:pt x="64" y="20"/>
                      <a:pt x="64" y="26"/>
                    </a:cubicBezTo>
                    <a:cubicBezTo>
                      <a:pt x="64" y="32"/>
                      <a:pt x="60" y="37"/>
                      <a:pt x="53" y="37"/>
                    </a:cubicBezTo>
                    <a:cubicBezTo>
                      <a:pt x="11" y="37"/>
                      <a:pt x="11" y="37"/>
                      <a:pt x="11" y="37"/>
                    </a:cubicBezTo>
                    <a:cubicBezTo>
                      <a:pt x="7" y="37"/>
                      <a:pt x="4" y="34"/>
                      <a:pt x="4" y="30"/>
                    </a:cubicBezTo>
                    <a:close/>
                    <a:moveTo>
                      <a:pt x="60" y="58"/>
                    </a:moveTo>
                    <a:cubicBezTo>
                      <a:pt x="59" y="58"/>
                      <a:pt x="58" y="57"/>
                      <a:pt x="58" y="56"/>
                    </a:cubicBezTo>
                    <a:cubicBezTo>
                      <a:pt x="58" y="54"/>
                      <a:pt x="59" y="53"/>
                      <a:pt x="60" y="53"/>
                    </a:cubicBezTo>
                    <a:cubicBezTo>
                      <a:pt x="62" y="53"/>
                      <a:pt x="63" y="54"/>
                      <a:pt x="63" y="56"/>
                    </a:cubicBezTo>
                    <a:cubicBezTo>
                      <a:pt x="63" y="57"/>
                      <a:pt x="62" y="58"/>
                      <a:pt x="60"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3" name="Freeform 223"/>
              <p:cNvSpPr>
                <a:spLocks noEditPoints="1"/>
              </p:cNvSpPr>
              <p:nvPr/>
            </p:nvSpPr>
            <p:spPr bwMode="auto">
              <a:xfrm>
                <a:off x="6252500" y="3713847"/>
                <a:ext cx="198403" cy="264537"/>
              </a:xfrm>
              <a:custGeom>
                <a:avLst/>
                <a:gdLst>
                  <a:gd name="T0" fmla="*/ 45 w 51"/>
                  <a:gd name="T1" fmla="*/ 22 h 68"/>
                  <a:gd name="T2" fmla="*/ 45 w 51"/>
                  <a:gd name="T3" fmla="*/ 10 h 68"/>
                  <a:gd name="T4" fmla="*/ 35 w 51"/>
                  <a:gd name="T5" fmla="*/ 0 h 68"/>
                  <a:gd name="T6" fmla="*/ 16 w 51"/>
                  <a:gd name="T7" fmla="*/ 0 h 68"/>
                  <a:gd name="T8" fmla="*/ 6 w 51"/>
                  <a:gd name="T9" fmla="*/ 10 h 68"/>
                  <a:gd name="T10" fmla="*/ 6 w 51"/>
                  <a:gd name="T11" fmla="*/ 22 h 68"/>
                  <a:gd name="T12" fmla="*/ 0 w 51"/>
                  <a:gd name="T13" fmla="*/ 22 h 68"/>
                  <a:gd name="T14" fmla="*/ 0 w 51"/>
                  <a:gd name="T15" fmla="*/ 57 h 68"/>
                  <a:gd name="T16" fmla="*/ 11 w 51"/>
                  <a:gd name="T17" fmla="*/ 68 h 68"/>
                  <a:gd name="T18" fmla="*/ 40 w 51"/>
                  <a:gd name="T19" fmla="*/ 68 h 68"/>
                  <a:gd name="T20" fmla="*/ 51 w 51"/>
                  <a:gd name="T21" fmla="*/ 57 h 68"/>
                  <a:gd name="T22" fmla="*/ 51 w 51"/>
                  <a:gd name="T23" fmla="*/ 22 h 68"/>
                  <a:gd name="T24" fmla="*/ 45 w 51"/>
                  <a:gd name="T25" fmla="*/ 22 h 68"/>
                  <a:gd name="T26" fmla="*/ 28 w 51"/>
                  <a:gd name="T27" fmla="*/ 46 h 68"/>
                  <a:gd name="T28" fmla="*/ 28 w 51"/>
                  <a:gd name="T29" fmla="*/ 56 h 68"/>
                  <a:gd name="T30" fmla="*/ 23 w 51"/>
                  <a:gd name="T31" fmla="*/ 56 h 68"/>
                  <a:gd name="T32" fmla="*/ 23 w 51"/>
                  <a:gd name="T33" fmla="*/ 46 h 68"/>
                  <a:gd name="T34" fmla="*/ 19 w 51"/>
                  <a:gd name="T35" fmla="*/ 40 h 68"/>
                  <a:gd name="T36" fmla="*/ 25 w 51"/>
                  <a:gd name="T37" fmla="*/ 34 h 68"/>
                  <a:gd name="T38" fmla="*/ 31 w 51"/>
                  <a:gd name="T39" fmla="*/ 40 h 68"/>
                  <a:gd name="T40" fmla="*/ 28 w 51"/>
                  <a:gd name="T41" fmla="*/ 46 h 68"/>
                  <a:gd name="T42" fmla="*/ 40 w 51"/>
                  <a:gd name="T43" fmla="*/ 22 h 68"/>
                  <a:gd name="T44" fmla="*/ 11 w 51"/>
                  <a:gd name="T45" fmla="*/ 22 h 68"/>
                  <a:gd name="T46" fmla="*/ 11 w 51"/>
                  <a:gd name="T47" fmla="*/ 10 h 68"/>
                  <a:gd name="T48" fmla="*/ 16 w 51"/>
                  <a:gd name="T49" fmla="*/ 5 h 68"/>
                  <a:gd name="T50" fmla="*/ 35 w 51"/>
                  <a:gd name="T51" fmla="*/ 5 h 68"/>
                  <a:gd name="T52" fmla="*/ 40 w 51"/>
                  <a:gd name="T53" fmla="*/ 10 h 68"/>
                  <a:gd name="T54" fmla="*/ 40 w 51"/>
                  <a:gd name="T55"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68">
                    <a:moveTo>
                      <a:pt x="45" y="22"/>
                    </a:moveTo>
                    <a:cubicBezTo>
                      <a:pt x="45" y="10"/>
                      <a:pt x="45" y="10"/>
                      <a:pt x="45" y="10"/>
                    </a:cubicBezTo>
                    <a:cubicBezTo>
                      <a:pt x="45" y="4"/>
                      <a:pt x="40" y="0"/>
                      <a:pt x="35" y="0"/>
                    </a:cubicBezTo>
                    <a:cubicBezTo>
                      <a:pt x="16" y="0"/>
                      <a:pt x="16" y="0"/>
                      <a:pt x="16" y="0"/>
                    </a:cubicBezTo>
                    <a:cubicBezTo>
                      <a:pt x="10" y="0"/>
                      <a:pt x="6" y="4"/>
                      <a:pt x="6" y="10"/>
                    </a:cubicBezTo>
                    <a:cubicBezTo>
                      <a:pt x="6" y="22"/>
                      <a:pt x="6" y="22"/>
                      <a:pt x="6" y="22"/>
                    </a:cubicBezTo>
                    <a:cubicBezTo>
                      <a:pt x="0" y="22"/>
                      <a:pt x="0" y="22"/>
                      <a:pt x="0" y="22"/>
                    </a:cubicBezTo>
                    <a:cubicBezTo>
                      <a:pt x="0" y="57"/>
                      <a:pt x="0" y="57"/>
                      <a:pt x="0" y="57"/>
                    </a:cubicBezTo>
                    <a:cubicBezTo>
                      <a:pt x="0" y="63"/>
                      <a:pt x="5" y="68"/>
                      <a:pt x="11" y="68"/>
                    </a:cubicBezTo>
                    <a:cubicBezTo>
                      <a:pt x="40" y="68"/>
                      <a:pt x="40" y="68"/>
                      <a:pt x="40" y="68"/>
                    </a:cubicBezTo>
                    <a:cubicBezTo>
                      <a:pt x="46" y="68"/>
                      <a:pt x="51" y="63"/>
                      <a:pt x="51" y="57"/>
                    </a:cubicBezTo>
                    <a:cubicBezTo>
                      <a:pt x="51" y="22"/>
                      <a:pt x="51" y="22"/>
                      <a:pt x="51" y="22"/>
                    </a:cubicBezTo>
                    <a:lnTo>
                      <a:pt x="45" y="22"/>
                    </a:lnTo>
                    <a:close/>
                    <a:moveTo>
                      <a:pt x="28" y="46"/>
                    </a:moveTo>
                    <a:cubicBezTo>
                      <a:pt x="28" y="56"/>
                      <a:pt x="28" y="56"/>
                      <a:pt x="28" y="56"/>
                    </a:cubicBezTo>
                    <a:cubicBezTo>
                      <a:pt x="23" y="56"/>
                      <a:pt x="23" y="56"/>
                      <a:pt x="23" y="56"/>
                    </a:cubicBezTo>
                    <a:cubicBezTo>
                      <a:pt x="23" y="46"/>
                      <a:pt x="23" y="46"/>
                      <a:pt x="23" y="46"/>
                    </a:cubicBezTo>
                    <a:cubicBezTo>
                      <a:pt x="21" y="45"/>
                      <a:pt x="19" y="43"/>
                      <a:pt x="19" y="40"/>
                    </a:cubicBezTo>
                    <a:cubicBezTo>
                      <a:pt x="19" y="37"/>
                      <a:pt x="22" y="34"/>
                      <a:pt x="25" y="34"/>
                    </a:cubicBezTo>
                    <a:cubicBezTo>
                      <a:pt x="29" y="34"/>
                      <a:pt x="31" y="37"/>
                      <a:pt x="31" y="40"/>
                    </a:cubicBezTo>
                    <a:cubicBezTo>
                      <a:pt x="31" y="43"/>
                      <a:pt x="30" y="45"/>
                      <a:pt x="28" y="46"/>
                    </a:cubicBezTo>
                    <a:moveTo>
                      <a:pt x="40" y="22"/>
                    </a:moveTo>
                    <a:cubicBezTo>
                      <a:pt x="11" y="22"/>
                      <a:pt x="11" y="22"/>
                      <a:pt x="11" y="22"/>
                    </a:cubicBezTo>
                    <a:cubicBezTo>
                      <a:pt x="11" y="10"/>
                      <a:pt x="11" y="10"/>
                      <a:pt x="11" y="10"/>
                    </a:cubicBezTo>
                    <a:cubicBezTo>
                      <a:pt x="11" y="7"/>
                      <a:pt x="13" y="5"/>
                      <a:pt x="16" y="5"/>
                    </a:cubicBezTo>
                    <a:cubicBezTo>
                      <a:pt x="35" y="5"/>
                      <a:pt x="35" y="5"/>
                      <a:pt x="35" y="5"/>
                    </a:cubicBezTo>
                    <a:cubicBezTo>
                      <a:pt x="38" y="5"/>
                      <a:pt x="40" y="7"/>
                      <a:pt x="40" y="10"/>
                    </a:cubicBezTo>
                    <a:lnTo>
                      <a:pt x="40"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54" name="群組 353"/>
            <p:cNvGrpSpPr/>
            <p:nvPr/>
          </p:nvGrpSpPr>
          <p:grpSpPr>
            <a:xfrm>
              <a:off x="6919762" y="1801453"/>
              <a:ext cx="512787" cy="385535"/>
              <a:chOff x="10509250" y="1466850"/>
              <a:chExt cx="646113" cy="485775"/>
            </a:xfrm>
          </p:grpSpPr>
          <p:sp>
            <p:nvSpPr>
              <p:cNvPr id="355" name="Freeform 36"/>
              <p:cNvSpPr>
                <a:spLocks noEditPoints="1"/>
              </p:cNvSpPr>
              <p:nvPr/>
            </p:nvSpPr>
            <p:spPr bwMode="auto">
              <a:xfrm>
                <a:off x="10509250" y="1466850"/>
                <a:ext cx="646113" cy="485775"/>
              </a:xfrm>
              <a:custGeom>
                <a:avLst/>
                <a:gdLst>
                  <a:gd name="T0" fmla="*/ 65 w 68"/>
                  <a:gd name="T1" fmla="*/ 0 h 51"/>
                  <a:gd name="T2" fmla="*/ 4 w 68"/>
                  <a:gd name="T3" fmla="*/ 0 h 51"/>
                  <a:gd name="T4" fmla="*/ 0 w 68"/>
                  <a:gd name="T5" fmla="*/ 4 h 51"/>
                  <a:gd name="T6" fmla="*/ 0 w 68"/>
                  <a:gd name="T7" fmla="*/ 48 h 51"/>
                  <a:gd name="T8" fmla="*/ 4 w 68"/>
                  <a:gd name="T9" fmla="*/ 51 h 51"/>
                  <a:gd name="T10" fmla="*/ 65 w 68"/>
                  <a:gd name="T11" fmla="*/ 51 h 51"/>
                  <a:gd name="T12" fmla="*/ 68 w 68"/>
                  <a:gd name="T13" fmla="*/ 48 h 51"/>
                  <a:gd name="T14" fmla="*/ 68 w 68"/>
                  <a:gd name="T15" fmla="*/ 4 h 51"/>
                  <a:gd name="T16" fmla="*/ 65 w 68"/>
                  <a:gd name="T17" fmla="*/ 0 h 51"/>
                  <a:gd name="T18" fmla="*/ 62 w 68"/>
                  <a:gd name="T19" fmla="*/ 45 h 51"/>
                  <a:gd name="T20" fmla="*/ 7 w 68"/>
                  <a:gd name="T21" fmla="*/ 45 h 51"/>
                  <a:gd name="T22" fmla="*/ 7 w 68"/>
                  <a:gd name="T23" fmla="*/ 7 h 51"/>
                  <a:gd name="T24" fmla="*/ 62 w 68"/>
                  <a:gd name="T25" fmla="*/ 7 h 51"/>
                  <a:gd name="T26" fmla="*/ 62 w 68"/>
                  <a:gd name="T27"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51">
                    <a:moveTo>
                      <a:pt x="65" y="0"/>
                    </a:moveTo>
                    <a:cubicBezTo>
                      <a:pt x="4" y="0"/>
                      <a:pt x="4" y="0"/>
                      <a:pt x="4" y="0"/>
                    </a:cubicBezTo>
                    <a:cubicBezTo>
                      <a:pt x="2" y="0"/>
                      <a:pt x="0" y="2"/>
                      <a:pt x="0" y="4"/>
                    </a:cubicBezTo>
                    <a:cubicBezTo>
                      <a:pt x="0" y="48"/>
                      <a:pt x="0" y="48"/>
                      <a:pt x="0" y="48"/>
                    </a:cubicBezTo>
                    <a:cubicBezTo>
                      <a:pt x="0" y="50"/>
                      <a:pt x="2" y="51"/>
                      <a:pt x="4" y="51"/>
                    </a:cubicBezTo>
                    <a:cubicBezTo>
                      <a:pt x="65" y="51"/>
                      <a:pt x="65" y="51"/>
                      <a:pt x="65" y="51"/>
                    </a:cubicBezTo>
                    <a:cubicBezTo>
                      <a:pt x="67" y="51"/>
                      <a:pt x="68" y="50"/>
                      <a:pt x="68" y="48"/>
                    </a:cubicBezTo>
                    <a:cubicBezTo>
                      <a:pt x="68" y="4"/>
                      <a:pt x="68" y="4"/>
                      <a:pt x="68" y="4"/>
                    </a:cubicBezTo>
                    <a:cubicBezTo>
                      <a:pt x="68" y="2"/>
                      <a:pt x="67" y="0"/>
                      <a:pt x="65" y="0"/>
                    </a:cubicBezTo>
                    <a:close/>
                    <a:moveTo>
                      <a:pt x="62" y="45"/>
                    </a:moveTo>
                    <a:cubicBezTo>
                      <a:pt x="7" y="45"/>
                      <a:pt x="7" y="45"/>
                      <a:pt x="7" y="45"/>
                    </a:cubicBezTo>
                    <a:cubicBezTo>
                      <a:pt x="7" y="7"/>
                      <a:pt x="7" y="7"/>
                      <a:pt x="7" y="7"/>
                    </a:cubicBezTo>
                    <a:cubicBezTo>
                      <a:pt x="62" y="7"/>
                      <a:pt x="62" y="7"/>
                      <a:pt x="62" y="7"/>
                    </a:cubicBezTo>
                    <a:lnTo>
                      <a:pt x="62"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6" name="Rectangle 37"/>
              <p:cNvSpPr>
                <a:spLocks noChangeArrowheads="1"/>
              </p:cNvSpPr>
              <p:nvPr/>
            </p:nvSpPr>
            <p:spPr bwMode="auto">
              <a:xfrm>
                <a:off x="10633075" y="1609725"/>
                <a:ext cx="161925"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7" name="Rectangle 38"/>
              <p:cNvSpPr>
                <a:spLocks noChangeArrowheads="1"/>
              </p:cNvSpPr>
              <p:nvPr/>
            </p:nvSpPr>
            <p:spPr bwMode="auto">
              <a:xfrm>
                <a:off x="10633075" y="1695450"/>
                <a:ext cx="161925" cy="47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8" name="Freeform 39"/>
              <p:cNvSpPr>
                <a:spLocks/>
              </p:cNvSpPr>
              <p:nvPr/>
            </p:nvSpPr>
            <p:spPr bwMode="auto">
              <a:xfrm>
                <a:off x="10861675" y="1685925"/>
                <a:ext cx="169863" cy="152400"/>
              </a:xfrm>
              <a:custGeom>
                <a:avLst/>
                <a:gdLst>
                  <a:gd name="T0" fmla="*/ 18 w 18"/>
                  <a:gd name="T1" fmla="*/ 3 h 16"/>
                  <a:gd name="T2" fmla="*/ 17 w 18"/>
                  <a:gd name="T3" fmla="*/ 2 h 16"/>
                  <a:gd name="T4" fmla="*/ 12 w 18"/>
                  <a:gd name="T5" fmla="*/ 0 h 16"/>
                  <a:gd name="T6" fmla="*/ 12 w 18"/>
                  <a:gd name="T7" fmla="*/ 1 h 16"/>
                  <a:gd name="T8" fmla="*/ 11 w 18"/>
                  <a:gd name="T9" fmla="*/ 3 h 16"/>
                  <a:gd name="T10" fmla="*/ 11 w 18"/>
                  <a:gd name="T11" fmla="*/ 5 h 16"/>
                  <a:gd name="T12" fmla="*/ 10 w 18"/>
                  <a:gd name="T13" fmla="*/ 7 h 16"/>
                  <a:gd name="T14" fmla="*/ 10 w 18"/>
                  <a:gd name="T15" fmla="*/ 6 h 16"/>
                  <a:gd name="T16" fmla="*/ 10 w 18"/>
                  <a:gd name="T17" fmla="*/ 4 h 16"/>
                  <a:gd name="T18" fmla="*/ 10 w 18"/>
                  <a:gd name="T19" fmla="*/ 3 h 16"/>
                  <a:gd name="T20" fmla="*/ 10 w 18"/>
                  <a:gd name="T21" fmla="*/ 2 h 16"/>
                  <a:gd name="T22" fmla="*/ 9 w 18"/>
                  <a:gd name="T23" fmla="*/ 2 h 16"/>
                  <a:gd name="T24" fmla="*/ 9 w 18"/>
                  <a:gd name="T25" fmla="*/ 2 h 16"/>
                  <a:gd name="T26" fmla="*/ 8 w 18"/>
                  <a:gd name="T27" fmla="*/ 2 h 16"/>
                  <a:gd name="T28" fmla="*/ 8 w 18"/>
                  <a:gd name="T29" fmla="*/ 3 h 16"/>
                  <a:gd name="T30" fmla="*/ 8 w 18"/>
                  <a:gd name="T31" fmla="*/ 4 h 16"/>
                  <a:gd name="T32" fmla="*/ 8 w 18"/>
                  <a:gd name="T33" fmla="*/ 6 h 16"/>
                  <a:gd name="T34" fmla="*/ 8 w 18"/>
                  <a:gd name="T35" fmla="*/ 7 h 16"/>
                  <a:gd name="T36" fmla="*/ 7 w 18"/>
                  <a:gd name="T37" fmla="*/ 5 h 16"/>
                  <a:gd name="T38" fmla="*/ 7 w 18"/>
                  <a:gd name="T39" fmla="*/ 3 h 16"/>
                  <a:gd name="T40" fmla="*/ 6 w 18"/>
                  <a:gd name="T41" fmla="*/ 1 h 16"/>
                  <a:gd name="T42" fmla="*/ 6 w 18"/>
                  <a:gd name="T43" fmla="*/ 0 h 16"/>
                  <a:gd name="T44" fmla="*/ 1 w 18"/>
                  <a:gd name="T45" fmla="*/ 2 h 16"/>
                  <a:gd name="T46" fmla="*/ 1 w 18"/>
                  <a:gd name="T47" fmla="*/ 3 h 16"/>
                  <a:gd name="T48" fmla="*/ 0 w 18"/>
                  <a:gd name="T49" fmla="*/ 16 h 16"/>
                  <a:gd name="T50" fmla="*/ 18 w 18"/>
                  <a:gd name="T51" fmla="*/ 16 h 16"/>
                  <a:gd name="T52" fmla="*/ 18 w 18"/>
                  <a:gd name="T5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 h="16">
                    <a:moveTo>
                      <a:pt x="18" y="3"/>
                    </a:moveTo>
                    <a:cubicBezTo>
                      <a:pt x="17" y="2"/>
                      <a:pt x="17" y="2"/>
                      <a:pt x="17" y="2"/>
                    </a:cubicBezTo>
                    <a:cubicBezTo>
                      <a:pt x="12" y="0"/>
                      <a:pt x="12" y="0"/>
                      <a:pt x="12" y="0"/>
                    </a:cubicBezTo>
                    <a:cubicBezTo>
                      <a:pt x="12" y="1"/>
                      <a:pt x="12" y="1"/>
                      <a:pt x="12" y="1"/>
                    </a:cubicBezTo>
                    <a:cubicBezTo>
                      <a:pt x="11" y="3"/>
                      <a:pt x="11" y="3"/>
                      <a:pt x="11" y="3"/>
                    </a:cubicBezTo>
                    <a:cubicBezTo>
                      <a:pt x="11" y="5"/>
                      <a:pt x="11" y="5"/>
                      <a:pt x="11" y="5"/>
                    </a:cubicBezTo>
                    <a:cubicBezTo>
                      <a:pt x="10" y="7"/>
                      <a:pt x="10" y="7"/>
                      <a:pt x="10" y="7"/>
                    </a:cubicBezTo>
                    <a:cubicBezTo>
                      <a:pt x="10" y="6"/>
                      <a:pt x="10" y="6"/>
                      <a:pt x="10" y="6"/>
                    </a:cubicBezTo>
                    <a:cubicBezTo>
                      <a:pt x="10" y="4"/>
                      <a:pt x="10" y="4"/>
                      <a:pt x="10" y="4"/>
                    </a:cubicBezTo>
                    <a:cubicBezTo>
                      <a:pt x="10" y="3"/>
                      <a:pt x="10" y="3"/>
                      <a:pt x="10" y="3"/>
                    </a:cubicBezTo>
                    <a:cubicBezTo>
                      <a:pt x="10" y="2"/>
                      <a:pt x="10" y="2"/>
                      <a:pt x="10" y="2"/>
                    </a:cubicBezTo>
                    <a:cubicBezTo>
                      <a:pt x="9" y="2"/>
                      <a:pt x="9" y="2"/>
                      <a:pt x="9" y="2"/>
                    </a:cubicBezTo>
                    <a:cubicBezTo>
                      <a:pt x="9" y="2"/>
                      <a:pt x="9" y="2"/>
                      <a:pt x="9" y="2"/>
                    </a:cubicBezTo>
                    <a:cubicBezTo>
                      <a:pt x="8" y="2"/>
                      <a:pt x="8" y="2"/>
                      <a:pt x="8" y="2"/>
                    </a:cubicBezTo>
                    <a:cubicBezTo>
                      <a:pt x="8" y="3"/>
                      <a:pt x="8" y="3"/>
                      <a:pt x="8" y="3"/>
                    </a:cubicBezTo>
                    <a:cubicBezTo>
                      <a:pt x="8" y="4"/>
                      <a:pt x="8" y="4"/>
                      <a:pt x="8" y="4"/>
                    </a:cubicBezTo>
                    <a:cubicBezTo>
                      <a:pt x="8" y="6"/>
                      <a:pt x="8" y="6"/>
                      <a:pt x="8" y="6"/>
                    </a:cubicBezTo>
                    <a:cubicBezTo>
                      <a:pt x="8" y="7"/>
                      <a:pt x="8" y="7"/>
                      <a:pt x="8" y="7"/>
                    </a:cubicBezTo>
                    <a:cubicBezTo>
                      <a:pt x="7" y="5"/>
                      <a:pt x="7" y="5"/>
                      <a:pt x="7" y="5"/>
                    </a:cubicBezTo>
                    <a:cubicBezTo>
                      <a:pt x="7" y="3"/>
                      <a:pt x="7" y="3"/>
                      <a:pt x="7" y="3"/>
                    </a:cubicBezTo>
                    <a:cubicBezTo>
                      <a:pt x="6" y="1"/>
                      <a:pt x="6" y="1"/>
                      <a:pt x="6" y="1"/>
                    </a:cubicBezTo>
                    <a:cubicBezTo>
                      <a:pt x="6" y="0"/>
                      <a:pt x="6" y="0"/>
                      <a:pt x="6" y="0"/>
                    </a:cubicBezTo>
                    <a:cubicBezTo>
                      <a:pt x="1" y="2"/>
                      <a:pt x="1" y="2"/>
                      <a:pt x="1" y="2"/>
                    </a:cubicBezTo>
                    <a:cubicBezTo>
                      <a:pt x="1" y="2"/>
                      <a:pt x="1" y="2"/>
                      <a:pt x="1" y="3"/>
                    </a:cubicBezTo>
                    <a:cubicBezTo>
                      <a:pt x="0" y="5"/>
                      <a:pt x="0" y="16"/>
                      <a:pt x="0" y="16"/>
                    </a:cubicBezTo>
                    <a:cubicBezTo>
                      <a:pt x="18" y="16"/>
                      <a:pt x="18" y="16"/>
                      <a:pt x="18" y="16"/>
                    </a:cubicBezTo>
                    <a:cubicBezTo>
                      <a:pt x="18" y="16"/>
                      <a:pt x="18" y="5"/>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59" name="Freeform 40"/>
              <p:cNvSpPr>
                <a:spLocks/>
              </p:cNvSpPr>
              <p:nvPr/>
            </p:nvSpPr>
            <p:spPr bwMode="auto">
              <a:xfrm>
                <a:off x="10918825" y="1590675"/>
                <a:ext cx="65088" cy="104775"/>
              </a:xfrm>
              <a:custGeom>
                <a:avLst/>
                <a:gdLst>
                  <a:gd name="T0" fmla="*/ 7 w 7"/>
                  <a:gd name="T1" fmla="*/ 3 h 11"/>
                  <a:gd name="T2" fmla="*/ 3 w 7"/>
                  <a:gd name="T3" fmla="*/ 0 h 11"/>
                  <a:gd name="T4" fmla="*/ 0 w 7"/>
                  <a:gd name="T5" fmla="*/ 3 h 11"/>
                  <a:gd name="T6" fmla="*/ 7 w 7"/>
                  <a:gd name="T7" fmla="*/ 3 h 11"/>
                </a:gdLst>
                <a:ahLst/>
                <a:cxnLst>
                  <a:cxn ang="0">
                    <a:pos x="T0" y="T1"/>
                  </a:cxn>
                  <a:cxn ang="0">
                    <a:pos x="T2" y="T3"/>
                  </a:cxn>
                  <a:cxn ang="0">
                    <a:pos x="T4" y="T5"/>
                  </a:cxn>
                  <a:cxn ang="0">
                    <a:pos x="T6" y="T7"/>
                  </a:cxn>
                </a:cxnLst>
                <a:rect l="0" t="0" r="r" b="b"/>
                <a:pathLst>
                  <a:path w="7" h="11">
                    <a:moveTo>
                      <a:pt x="7" y="3"/>
                    </a:moveTo>
                    <a:cubicBezTo>
                      <a:pt x="7" y="1"/>
                      <a:pt x="5" y="0"/>
                      <a:pt x="3" y="0"/>
                    </a:cubicBezTo>
                    <a:cubicBezTo>
                      <a:pt x="1" y="0"/>
                      <a:pt x="0" y="1"/>
                      <a:pt x="0" y="3"/>
                    </a:cubicBezTo>
                    <a:cubicBezTo>
                      <a:pt x="0" y="11"/>
                      <a:pt x="7" y="11"/>
                      <a:pt x="7"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60" name="Rectangle 41"/>
              <p:cNvSpPr>
                <a:spLocks noChangeArrowheads="1"/>
              </p:cNvSpPr>
              <p:nvPr/>
            </p:nvSpPr>
            <p:spPr bwMode="auto">
              <a:xfrm>
                <a:off x="10633075" y="1771650"/>
                <a:ext cx="161925" cy="57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44" name="群組 43"/>
            <p:cNvGrpSpPr/>
            <p:nvPr/>
          </p:nvGrpSpPr>
          <p:grpSpPr>
            <a:xfrm>
              <a:off x="5089498" y="1693455"/>
              <a:ext cx="437999" cy="578421"/>
              <a:chOff x="5130595" y="1750437"/>
              <a:chExt cx="446855" cy="590116"/>
            </a:xfrm>
          </p:grpSpPr>
          <p:sp>
            <p:nvSpPr>
              <p:cNvPr id="361" name="Freeform 155"/>
              <p:cNvSpPr>
                <a:spLocks noEditPoints="1"/>
              </p:cNvSpPr>
              <p:nvPr/>
            </p:nvSpPr>
            <p:spPr bwMode="auto">
              <a:xfrm>
                <a:off x="5130595" y="1750437"/>
                <a:ext cx="355805" cy="590116"/>
              </a:xfrm>
              <a:custGeom>
                <a:avLst/>
                <a:gdLst>
                  <a:gd name="T0" fmla="*/ 35 w 41"/>
                  <a:gd name="T1" fmla="*/ 0 h 68"/>
                  <a:gd name="T2" fmla="*/ 6 w 41"/>
                  <a:gd name="T3" fmla="*/ 0 h 68"/>
                  <a:gd name="T4" fmla="*/ 0 w 41"/>
                  <a:gd name="T5" fmla="*/ 6 h 68"/>
                  <a:gd name="T6" fmla="*/ 0 w 41"/>
                  <a:gd name="T7" fmla="*/ 62 h 68"/>
                  <a:gd name="T8" fmla="*/ 6 w 41"/>
                  <a:gd name="T9" fmla="*/ 68 h 68"/>
                  <a:gd name="T10" fmla="*/ 35 w 41"/>
                  <a:gd name="T11" fmla="*/ 68 h 68"/>
                  <a:gd name="T12" fmla="*/ 41 w 41"/>
                  <a:gd name="T13" fmla="*/ 62 h 68"/>
                  <a:gd name="T14" fmla="*/ 41 w 41"/>
                  <a:gd name="T15" fmla="*/ 6 h 68"/>
                  <a:gd name="T16" fmla="*/ 35 w 41"/>
                  <a:gd name="T17" fmla="*/ 0 h 68"/>
                  <a:gd name="T18" fmla="*/ 15 w 41"/>
                  <a:gd name="T19" fmla="*/ 3 h 68"/>
                  <a:gd name="T20" fmla="*/ 25 w 41"/>
                  <a:gd name="T21" fmla="*/ 3 h 68"/>
                  <a:gd name="T22" fmla="*/ 25 w 41"/>
                  <a:gd name="T23" fmla="*/ 4 h 68"/>
                  <a:gd name="T24" fmla="*/ 15 w 41"/>
                  <a:gd name="T25" fmla="*/ 4 h 68"/>
                  <a:gd name="T26" fmla="*/ 15 w 41"/>
                  <a:gd name="T27" fmla="*/ 3 h 68"/>
                  <a:gd name="T28" fmla="*/ 20 w 41"/>
                  <a:gd name="T29" fmla="*/ 66 h 68"/>
                  <a:gd name="T30" fmla="*/ 18 w 41"/>
                  <a:gd name="T31" fmla="*/ 64 h 68"/>
                  <a:gd name="T32" fmla="*/ 20 w 41"/>
                  <a:gd name="T33" fmla="*/ 61 h 68"/>
                  <a:gd name="T34" fmla="*/ 23 w 41"/>
                  <a:gd name="T35" fmla="*/ 64 h 68"/>
                  <a:gd name="T36" fmla="*/ 20 w 41"/>
                  <a:gd name="T37" fmla="*/ 66 h 68"/>
                  <a:gd name="T38" fmla="*/ 35 w 41"/>
                  <a:gd name="T39" fmla="*/ 59 h 68"/>
                  <a:gd name="T40" fmla="*/ 6 w 41"/>
                  <a:gd name="T41" fmla="*/ 59 h 68"/>
                  <a:gd name="T42" fmla="*/ 6 w 41"/>
                  <a:gd name="T43" fmla="*/ 8 h 68"/>
                  <a:gd name="T44" fmla="*/ 35 w 41"/>
                  <a:gd name="T45" fmla="*/ 8 h 68"/>
                  <a:gd name="T46" fmla="*/ 35 w 41"/>
                  <a:gd name="T4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 h="68">
                    <a:moveTo>
                      <a:pt x="35" y="0"/>
                    </a:moveTo>
                    <a:cubicBezTo>
                      <a:pt x="6" y="0"/>
                      <a:pt x="6" y="0"/>
                      <a:pt x="6" y="0"/>
                    </a:cubicBezTo>
                    <a:cubicBezTo>
                      <a:pt x="2" y="0"/>
                      <a:pt x="0" y="3"/>
                      <a:pt x="0" y="6"/>
                    </a:cubicBezTo>
                    <a:cubicBezTo>
                      <a:pt x="0" y="62"/>
                      <a:pt x="0" y="62"/>
                      <a:pt x="0" y="62"/>
                    </a:cubicBezTo>
                    <a:cubicBezTo>
                      <a:pt x="0" y="66"/>
                      <a:pt x="2" y="68"/>
                      <a:pt x="6" y="68"/>
                    </a:cubicBezTo>
                    <a:cubicBezTo>
                      <a:pt x="35" y="68"/>
                      <a:pt x="35" y="68"/>
                      <a:pt x="35" y="68"/>
                    </a:cubicBezTo>
                    <a:cubicBezTo>
                      <a:pt x="38" y="68"/>
                      <a:pt x="41" y="66"/>
                      <a:pt x="41" y="62"/>
                    </a:cubicBezTo>
                    <a:cubicBezTo>
                      <a:pt x="41" y="6"/>
                      <a:pt x="41" y="6"/>
                      <a:pt x="41" y="6"/>
                    </a:cubicBezTo>
                    <a:cubicBezTo>
                      <a:pt x="41" y="3"/>
                      <a:pt x="38" y="0"/>
                      <a:pt x="35" y="0"/>
                    </a:cubicBezTo>
                    <a:close/>
                    <a:moveTo>
                      <a:pt x="15" y="3"/>
                    </a:moveTo>
                    <a:cubicBezTo>
                      <a:pt x="25" y="3"/>
                      <a:pt x="25" y="3"/>
                      <a:pt x="25" y="3"/>
                    </a:cubicBezTo>
                    <a:cubicBezTo>
                      <a:pt x="25" y="4"/>
                      <a:pt x="25" y="4"/>
                      <a:pt x="25" y="4"/>
                    </a:cubicBezTo>
                    <a:cubicBezTo>
                      <a:pt x="15" y="4"/>
                      <a:pt x="15" y="4"/>
                      <a:pt x="15" y="4"/>
                    </a:cubicBezTo>
                    <a:lnTo>
                      <a:pt x="15" y="3"/>
                    </a:lnTo>
                    <a:close/>
                    <a:moveTo>
                      <a:pt x="20" y="66"/>
                    </a:moveTo>
                    <a:cubicBezTo>
                      <a:pt x="19" y="66"/>
                      <a:pt x="18" y="65"/>
                      <a:pt x="18" y="64"/>
                    </a:cubicBezTo>
                    <a:cubicBezTo>
                      <a:pt x="18" y="62"/>
                      <a:pt x="19" y="61"/>
                      <a:pt x="20" y="61"/>
                    </a:cubicBezTo>
                    <a:cubicBezTo>
                      <a:pt x="22" y="61"/>
                      <a:pt x="23" y="62"/>
                      <a:pt x="23" y="64"/>
                    </a:cubicBezTo>
                    <a:cubicBezTo>
                      <a:pt x="23" y="65"/>
                      <a:pt x="22" y="66"/>
                      <a:pt x="20" y="66"/>
                    </a:cubicBezTo>
                    <a:close/>
                    <a:moveTo>
                      <a:pt x="35" y="59"/>
                    </a:moveTo>
                    <a:cubicBezTo>
                      <a:pt x="6" y="59"/>
                      <a:pt x="6" y="59"/>
                      <a:pt x="6" y="59"/>
                    </a:cubicBezTo>
                    <a:cubicBezTo>
                      <a:pt x="6" y="8"/>
                      <a:pt x="6" y="8"/>
                      <a:pt x="6" y="8"/>
                    </a:cubicBezTo>
                    <a:cubicBezTo>
                      <a:pt x="35" y="8"/>
                      <a:pt x="35" y="8"/>
                      <a:pt x="35" y="8"/>
                    </a:cubicBezTo>
                    <a:lnTo>
                      <a:pt x="35"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23" name="橢圓 22"/>
              <p:cNvSpPr/>
              <p:nvPr/>
            </p:nvSpPr>
            <p:spPr>
              <a:xfrm>
                <a:off x="5322014" y="1931542"/>
                <a:ext cx="215757" cy="215757"/>
              </a:xfrm>
              <a:prstGeom prst="ellipse">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srgbClr val="FFFFFF"/>
                  </a:solidFill>
                  <a:effectLst/>
                  <a:uLnTx/>
                  <a:uFillTx/>
                  <a:latin typeface="Arial"/>
                  <a:ea typeface="微軟正黑體"/>
                  <a:cs typeface="+mn-cs"/>
                </a:endParaRPr>
              </a:p>
            </p:txBody>
          </p:sp>
          <p:sp>
            <p:nvSpPr>
              <p:cNvPr id="364" name="Freeform 113"/>
              <p:cNvSpPr>
                <a:spLocks noEditPoints="1"/>
              </p:cNvSpPr>
              <p:nvPr/>
            </p:nvSpPr>
            <p:spPr bwMode="auto">
              <a:xfrm>
                <a:off x="5282140" y="1890444"/>
                <a:ext cx="295310" cy="339561"/>
              </a:xfrm>
              <a:custGeom>
                <a:avLst/>
                <a:gdLst>
                  <a:gd name="T0" fmla="*/ 58 w 60"/>
                  <a:gd name="T1" fmla="*/ 13 h 69"/>
                  <a:gd name="T2" fmla="*/ 42 w 60"/>
                  <a:gd name="T3" fmla="*/ 5 h 69"/>
                  <a:gd name="T4" fmla="*/ 30 w 60"/>
                  <a:gd name="T5" fmla="*/ 0 h 69"/>
                  <a:gd name="T6" fmla="*/ 18 w 60"/>
                  <a:gd name="T7" fmla="*/ 5 h 69"/>
                  <a:gd name="T8" fmla="*/ 2 w 60"/>
                  <a:gd name="T9" fmla="*/ 13 h 69"/>
                  <a:gd name="T10" fmla="*/ 0 w 60"/>
                  <a:gd name="T11" fmla="*/ 14 h 69"/>
                  <a:gd name="T12" fmla="*/ 0 w 60"/>
                  <a:gd name="T13" fmla="*/ 16 h 69"/>
                  <a:gd name="T14" fmla="*/ 0 w 60"/>
                  <a:gd name="T15" fmla="*/ 27 h 69"/>
                  <a:gd name="T16" fmla="*/ 1 w 60"/>
                  <a:gd name="T17" fmla="*/ 35 h 69"/>
                  <a:gd name="T18" fmla="*/ 29 w 60"/>
                  <a:gd name="T19" fmla="*/ 69 h 69"/>
                  <a:gd name="T20" fmla="*/ 30 w 60"/>
                  <a:gd name="T21" fmla="*/ 69 h 69"/>
                  <a:gd name="T22" fmla="*/ 31 w 60"/>
                  <a:gd name="T23" fmla="*/ 69 h 69"/>
                  <a:gd name="T24" fmla="*/ 59 w 60"/>
                  <a:gd name="T25" fmla="*/ 35 h 69"/>
                  <a:gd name="T26" fmla="*/ 60 w 60"/>
                  <a:gd name="T27" fmla="*/ 27 h 69"/>
                  <a:gd name="T28" fmla="*/ 60 w 60"/>
                  <a:gd name="T29" fmla="*/ 16 h 69"/>
                  <a:gd name="T30" fmla="*/ 60 w 60"/>
                  <a:gd name="T31" fmla="*/ 14 h 69"/>
                  <a:gd name="T32" fmla="*/ 58 w 60"/>
                  <a:gd name="T33" fmla="*/ 13 h 69"/>
                  <a:gd name="T34" fmla="*/ 25 w 60"/>
                  <a:gd name="T35" fmla="*/ 52 h 69"/>
                  <a:gd name="T36" fmla="*/ 14 w 60"/>
                  <a:gd name="T37" fmla="*/ 35 h 69"/>
                  <a:gd name="T38" fmla="*/ 20 w 60"/>
                  <a:gd name="T39" fmla="*/ 31 h 69"/>
                  <a:gd name="T40" fmla="*/ 25 w 60"/>
                  <a:gd name="T41" fmla="*/ 40 h 69"/>
                  <a:gd name="T42" fmla="*/ 42 w 60"/>
                  <a:gd name="T43" fmla="*/ 17 h 69"/>
                  <a:gd name="T44" fmla="*/ 48 w 60"/>
                  <a:gd name="T45" fmla="*/ 21 h 69"/>
                  <a:gd name="T46" fmla="*/ 25 w 60"/>
                  <a:gd name="T47"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69">
                    <a:moveTo>
                      <a:pt x="58" y="13"/>
                    </a:moveTo>
                    <a:cubicBezTo>
                      <a:pt x="51" y="11"/>
                      <a:pt x="46" y="8"/>
                      <a:pt x="42" y="5"/>
                    </a:cubicBezTo>
                    <a:cubicBezTo>
                      <a:pt x="38" y="2"/>
                      <a:pt x="34" y="0"/>
                      <a:pt x="30" y="0"/>
                    </a:cubicBezTo>
                    <a:cubicBezTo>
                      <a:pt x="26" y="0"/>
                      <a:pt x="22" y="2"/>
                      <a:pt x="18" y="5"/>
                    </a:cubicBezTo>
                    <a:cubicBezTo>
                      <a:pt x="13" y="8"/>
                      <a:pt x="8" y="11"/>
                      <a:pt x="2" y="13"/>
                    </a:cubicBezTo>
                    <a:cubicBezTo>
                      <a:pt x="0" y="14"/>
                      <a:pt x="0" y="14"/>
                      <a:pt x="0" y="14"/>
                    </a:cubicBezTo>
                    <a:cubicBezTo>
                      <a:pt x="0" y="16"/>
                      <a:pt x="0" y="16"/>
                      <a:pt x="0" y="16"/>
                    </a:cubicBezTo>
                    <a:cubicBezTo>
                      <a:pt x="0" y="17"/>
                      <a:pt x="0" y="25"/>
                      <a:pt x="0" y="27"/>
                    </a:cubicBezTo>
                    <a:cubicBezTo>
                      <a:pt x="0" y="30"/>
                      <a:pt x="0" y="32"/>
                      <a:pt x="1" y="35"/>
                    </a:cubicBezTo>
                    <a:cubicBezTo>
                      <a:pt x="6" y="60"/>
                      <a:pt x="28" y="69"/>
                      <a:pt x="29" y="69"/>
                    </a:cubicBezTo>
                    <a:cubicBezTo>
                      <a:pt x="30" y="69"/>
                      <a:pt x="30" y="69"/>
                      <a:pt x="30" y="69"/>
                    </a:cubicBezTo>
                    <a:cubicBezTo>
                      <a:pt x="31" y="69"/>
                      <a:pt x="31" y="69"/>
                      <a:pt x="31" y="69"/>
                    </a:cubicBezTo>
                    <a:cubicBezTo>
                      <a:pt x="32" y="69"/>
                      <a:pt x="53" y="61"/>
                      <a:pt x="59" y="35"/>
                    </a:cubicBezTo>
                    <a:cubicBezTo>
                      <a:pt x="59" y="32"/>
                      <a:pt x="59" y="30"/>
                      <a:pt x="60" y="27"/>
                    </a:cubicBezTo>
                    <a:cubicBezTo>
                      <a:pt x="60" y="25"/>
                      <a:pt x="60" y="17"/>
                      <a:pt x="60" y="16"/>
                    </a:cubicBezTo>
                    <a:cubicBezTo>
                      <a:pt x="60" y="14"/>
                      <a:pt x="60" y="14"/>
                      <a:pt x="60" y="14"/>
                    </a:cubicBezTo>
                    <a:lnTo>
                      <a:pt x="58" y="13"/>
                    </a:lnTo>
                    <a:close/>
                    <a:moveTo>
                      <a:pt x="25" y="52"/>
                    </a:moveTo>
                    <a:cubicBezTo>
                      <a:pt x="14" y="35"/>
                      <a:pt x="14" y="35"/>
                      <a:pt x="14" y="35"/>
                    </a:cubicBezTo>
                    <a:cubicBezTo>
                      <a:pt x="20" y="31"/>
                      <a:pt x="20" y="31"/>
                      <a:pt x="20" y="31"/>
                    </a:cubicBezTo>
                    <a:cubicBezTo>
                      <a:pt x="25" y="40"/>
                      <a:pt x="25" y="40"/>
                      <a:pt x="25" y="40"/>
                    </a:cubicBezTo>
                    <a:cubicBezTo>
                      <a:pt x="42" y="17"/>
                      <a:pt x="42" y="17"/>
                      <a:pt x="42" y="17"/>
                    </a:cubicBezTo>
                    <a:cubicBezTo>
                      <a:pt x="48" y="21"/>
                      <a:pt x="48" y="21"/>
                      <a:pt x="48" y="21"/>
                    </a:cubicBezTo>
                    <a:lnTo>
                      <a:pt x="25"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nvGrpSpPr>
            <p:cNvPr id="365" name="群組 364"/>
            <p:cNvGrpSpPr/>
            <p:nvPr/>
          </p:nvGrpSpPr>
          <p:grpSpPr>
            <a:xfrm>
              <a:off x="7029083" y="4564213"/>
              <a:ext cx="546562" cy="442072"/>
              <a:chOff x="5772150" y="2647950"/>
              <a:chExt cx="647700" cy="523875"/>
            </a:xfrm>
          </p:grpSpPr>
          <p:sp>
            <p:nvSpPr>
              <p:cNvPr id="366" name="Freeform 65"/>
              <p:cNvSpPr>
                <a:spLocks noEditPoints="1"/>
              </p:cNvSpPr>
              <p:nvPr/>
            </p:nvSpPr>
            <p:spPr bwMode="auto">
              <a:xfrm>
                <a:off x="5772150" y="2686050"/>
                <a:ext cx="142875" cy="142875"/>
              </a:xfrm>
              <a:custGeom>
                <a:avLst/>
                <a:gdLst>
                  <a:gd name="T0" fmla="*/ 14 w 15"/>
                  <a:gd name="T1" fmla="*/ 9 h 15"/>
                  <a:gd name="T2" fmla="*/ 15 w 15"/>
                  <a:gd name="T3" fmla="*/ 8 h 15"/>
                  <a:gd name="T4" fmla="*/ 14 w 15"/>
                  <a:gd name="T5" fmla="*/ 6 h 15"/>
                  <a:gd name="T6" fmla="*/ 13 w 15"/>
                  <a:gd name="T7" fmla="*/ 3 h 15"/>
                  <a:gd name="T8" fmla="*/ 13 w 15"/>
                  <a:gd name="T9" fmla="*/ 3 h 15"/>
                  <a:gd name="T10" fmla="*/ 13 w 15"/>
                  <a:gd name="T11" fmla="*/ 2 h 15"/>
                  <a:gd name="T12" fmla="*/ 12 w 15"/>
                  <a:gd name="T13" fmla="*/ 2 h 15"/>
                  <a:gd name="T14" fmla="*/ 9 w 15"/>
                  <a:gd name="T15" fmla="*/ 2 h 15"/>
                  <a:gd name="T16" fmla="*/ 9 w 15"/>
                  <a:gd name="T17" fmla="*/ 0 h 15"/>
                  <a:gd name="T18" fmla="*/ 8 w 15"/>
                  <a:gd name="T19" fmla="*/ 0 h 15"/>
                  <a:gd name="T20" fmla="*/ 6 w 15"/>
                  <a:gd name="T21" fmla="*/ 1 h 15"/>
                  <a:gd name="T22" fmla="*/ 5 w 15"/>
                  <a:gd name="T23" fmla="*/ 2 h 15"/>
                  <a:gd name="T24" fmla="*/ 3 w 15"/>
                  <a:gd name="T25" fmla="*/ 2 h 15"/>
                  <a:gd name="T26" fmla="*/ 2 w 15"/>
                  <a:gd name="T27" fmla="*/ 2 h 15"/>
                  <a:gd name="T28" fmla="*/ 2 w 15"/>
                  <a:gd name="T29" fmla="*/ 3 h 15"/>
                  <a:gd name="T30" fmla="*/ 2 w 15"/>
                  <a:gd name="T31" fmla="*/ 4 h 15"/>
                  <a:gd name="T32" fmla="*/ 1 w 15"/>
                  <a:gd name="T33" fmla="*/ 6 h 15"/>
                  <a:gd name="T34" fmla="*/ 0 w 15"/>
                  <a:gd name="T35" fmla="*/ 7 h 15"/>
                  <a:gd name="T36" fmla="*/ 1 w 15"/>
                  <a:gd name="T37" fmla="*/ 9 h 15"/>
                  <a:gd name="T38" fmla="*/ 2 w 15"/>
                  <a:gd name="T39" fmla="*/ 12 h 15"/>
                  <a:gd name="T40" fmla="*/ 2 w 15"/>
                  <a:gd name="T41" fmla="*/ 13 h 15"/>
                  <a:gd name="T42" fmla="*/ 3 w 15"/>
                  <a:gd name="T43" fmla="*/ 13 h 15"/>
                  <a:gd name="T44" fmla="*/ 5 w 15"/>
                  <a:gd name="T45" fmla="*/ 13 h 15"/>
                  <a:gd name="T46" fmla="*/ 6 w 15"/>
                  <a:gd name="T47" fmla="*/ 14 h 15"/>
                  <a:gd name="T48" fmla="*/ 8 w 15"/>
                  <a:gd name="T49" fmla="*/ 15 h 15"/>
                  <a:gd name="T50" fmla="*/ 9 w 15"/>
                  <a:gd name="T51" fmla="*/ 14 h 15"/>
                  <a:gd name="T52" fmla="*/ 12 w 15"/>
                  <a:gd name="T53" fmla="*/ 13 h 15"/>
                  <a:gd name="T54" fmla="*/ 13 w 15"/>
                  <a:gd name="T55" fmla="*/ 13 h 15"/>
                  <a:gd name="T56" fmla="*/ 13 w 15"/>
                  <a:gd name="T57" fmla="*/ 11 h 15"/>
                  <a:gd name="T58" fmla="*/ 14 w 15"/>
                  <a:gd name="T59" fmla="*/ 9 h 15"/>
                  <a:gd name="T60" fmla="*/ 7 w 15"/>
                  <a:gd name="T61" fmla="*/ 11 h 15"/>
                  <a:gd name="T62" fmla="*/ 4 w 15"/>
                  <a:gd name="T63" fmla="*/ 7 h 15"/>
                  <a:gd name="T64" fmla="*/ 8 w 15"/>
                  <a:gd name="T65" fmla="*/ 4 h 15"/>
                  <a:gd name="T66" fmla="*/ 11 w 15"/>
                  <a:gd name="T67" fmla="*/ 7 h 15"/>
                  <a:gd name="T68" fmla="*/ 7 w 15"/>
                  <a:gd name="T6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15">
                    <a:moveTo>
                      <a:pt x="14" y="9"/>
                    </a:moveTo>
                    <a:cubicBezTo>
                      <a:pt x="15" y="8"/>
                      <a:pt x="15" y="8"/>
                      <a:pt x="15" y="8"/>
                    </a:cubicBezTo>
                    <a:cubicBezTo>
                      <a:pt x="15" y="7"/>
                      <a:pt x="15" y="7"/>
                      <a:pt x="14" y="6"/>
                    </a:cubicBezTo>
                    <a:cubicBezTo>
                      <a:pt x="13" y="6"/>
                      <a:pt x="13" y="5"/>
                      <a:pt x="13" y="3"/>
                    </a:cubicBezTo>
                    <a:cubicBezTo>
                      <a:pt x="13" y="3"/>
                      <a:pt x="13" y="3"/>
                      <a:pt x="13" y="3"/>
                    </a:cubicBezTo>
                    <a:cubicBezTo>
                      <a:pt x="13" y="3"/>
                      <a:pt x="13" y="3"/>
                      <a:pt x="13" y="2"/>
                    </a:cubicBezTo>
                    <a:cubicBezTo>
                      <a:pt x="13" y="2"/>
                      <a:pt x="12" y="1"/>
                      <a:pt x="12" y="2"/>
                    </a:cubicBezTo>
                    <a:cubicBezTo>
                      <a:pt x="11" y="2"/>
                      <a:pt x="10" y="2"/>
                      <a:pt x="9" y="2"/>
                    </a:cubicBezTo>
                    <a:cubicBezTo>
                      <a:pt x="9" y="1"/>
                      <a:pt x="9" y="1"/>
                      <a:pt x="9" y="0"/>
                    </a:cubicBezTo>
                    <a:cubicBezTo>
                      <a:pt x="8" y="0"/>
                      <a:pt x="8" y="0"/>
                      <a:pt x="8" y="0"/>
                    </a:cubicBezTo>
                    <a:cubicBezTo>
                      <a:pt x="7" y="0"/>
                      <a:pt x="7" y="0"/>
                      <a:pt x="6" y="1"/>
                    </a:cubicBezTo>
                    <a:cubicBezTo>
                      <a:pt x="6" y="1"/>
                      <a:pt x="6" y="2"/>
                      <a:pt x="5" y="2"/>
                    </a:cubicBezTo>
                    <a:cubicBezTo>
                      <a:pt x="4" y="2"/>
                      <a:pt x="4" y="2"/>
                      <a:pt x="3" y="2"/>
                    </a:cubicBezTo>
                    <a:cubicBezTo>
                      <a:pt x="3" y="1"/>
                      <a:pt x="2" y="1"/>
                      <a:pt x="2" y="2"/>
                    </a:cubicBezTo>
                    <a:cubicBezTo>
                      <a:pt x="2" y="2"/>
                      <a:pt x="1" y="3"/>
                      <a:pt x="2" y="3"/>
                    </a:cubicBezTo>
                    <a:cubicBezTo>
                      <a:pt x="2" y="4"/>
                      <a:pt x="2" y="4"/>
                      <a:pt x="2" y="4"/>
                    </a:cubicBezTo>
                    <a:cubicBezTo>
                      <a:pt x="2" y="5"/>
                      <a:pt x="2" y="6"/>
                      <a:pt x="1" y="6"/>
                    </a:cubicBezTo>
                    <a:cubicBezTo>
                      <a:pt x="0" y="6"/>
                      <a:pt x="0" y="7"/>
                      <a:pt x="0" y="7"/>
                    </a:cubicBezTo>
                    <a:cubicBezTo>
                      <a:pt x="0" y="8"/>
                      <a:pt x="0" y="8"/>
                      <a:pt x="1" y="9"/>
                    </a:cubicBezTo>
                    <a:cubicBezTo>
                      <a:pt x="2" y="9"/>
                      <a:pt x="3" y="10"/>
                      <a:pt x="2" y="12"/>
                    </a:cubicBezTo>
                    <a:cubicBezTo>
                      <a:pt x="1" y="12"/>
                      <a:pt x="2" y="12"/>
                      <a:pt x="2" y="13"/>
                    </a:cubicBezTo>
                    <a:cubicBezTo>
                      <a:pt x="3" y="13"/>
                      <a:pt x="3" y="13"/>
                      <a:pt x="3" y="13"/>
                    </a:cubicBezTo>
                    <a:cubicBezTo>
                      <a:pt x="4" y="13"/>
                      <a:pt x="4" y="13"/>
                      <a:pt x="5" y="13"/>
                    </a:cubicBezTo>
                    <a:cubicBezTo>
                      <a:pt x="6" y="13"/>
                      <a:pt x="6" y="13"/>
                      <a:pt x="6" y="14"/>
                    </a:cubicBezTo>
                    <a:cubicBezTo>
                      <a:pt x="7" y="15"/>
                      <a:pt x="7" y="15"/>
                      <a:pt x="8" y="15"/>
                    </a:cubicBezTo>
                    <a:cubicBezTo>
                      <a:pt x="8" y="15"/>
                      <a:pt x="9" y="15"/>
                      <a:pt x="9" y="14"/>
                    </a:cubicBezTo>
                    <a:cubicBezTo>
                      <a:pt x="9" y="13"/>
                      <a:pt x="10" y="12"/>
                      <a:pt x="12" y="13"/>
                    </a:cubicBezTo>
                    <a:cubicBezTo>
                      <a:pt x="12" y="13"/>
                      <a:pt x="13" y="13"/>
                      <a:pt x="13" y="13"/>
                    </a:cubicBezTo>
                    <a:cubicBezTo>
                      <a:pt x="14" y="12"/>
                      <a:pt x="14" y="12"/>
                      <a:pt x="13" y="11"/>
                    </a:cubicBezTo>
                    <a:cubicBezTo>
                      <a:pt x="13" y="10"/>
                      <a:pt x="13" y="9"/>
                      <a:pt x="14" y="9"/>
                    </a:cubicBezTo>
                    <a:close/>
                    <a:moveTo>
                      <a:pt x="7" y="11"/>
                    </a:moveTo>
                    <a:cubicBezTo>
                      <a:pt x="5" y="11"/>
                      <a:pt x="4" y="10"/>
                      <a:pt x="4" y="7"/>
                    </a:cubicBezTo>
                    <a:cubicBezTo>
                      <a:pt x="4" y="5"/>
                      <a:pt x="5" y="4"/>
                      <a:pt x="8" y="4"/>
                    </a:cubicBezTo>
                    <a:cubicBezTo>
                      <a:pt x="10" y="4"/>
                      <a:pt x="11" y="5"/>
                      <a:pt x="11" y="7"/>
                    </a:cubicBezTo>
                    <a:cubicBezTo>
                      <a:pt x="11" y="10"/>
                      <a:pt x="10" y="11"/>
                      <a:pt x="7"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67" name="Freeform 66"/>
              <p:cNvSpPr>
                <a:spLocks noEditPoints="1"/>
              </p:cNvSpPr>
              <p:nvPr/>
            </p:nvSpPr>
            <p:spPr bwMode="auto">
              <a:xfrm>
                <a:off x="5915025" y="2647950"/>
                <a:ext cx="504825" cy="523875"/>
              </a:xfrm>
              <a:custGeom>
                <a:avLst/>
                <a:gdLst>
                  <a:gd name="T0" fmla="*/ 20 w 53"/>
                  <a:gd name="T1" fmla="*/ 0 h 55"/>
                  <a:gd name="T2" fmla="*/ 17 w 53"/>
                  <a:gd name="T3" fmla="*/ 18 h 55"/>
                  <a:gd name="T4" fmla="*/ 15 w 53"/>
                  <a:gd name="T5" fmla="*/ 15 h 55"/>
                  <a:gd name="T6" fmla="*/ 11 w 53"/>
                  <a:gd name="T7" fmla="*/ 16 h 55"/>
                  <a:gd name="T8" fmla="*/ 6 w 53"/>
                  <a:gd name="T9" fmla="*/ 18 h 55"/>
                  <a:gd name="T10" fmla="*/ 3 w 53"/>
                  <a:gd name="T11" fmla="*/ 20 h 55"/>
                  <a:gd name="T12" fmla="*/ 1 w 53"/>
                  <a:gd name="T13" fmla="*/ 25 h 55"/>
                  <a:gd name="T14" fmla="*/ 1 w 53"/>
                  <a:gd name="T15" fmla="*/ 29 h 55"/>
                  <a:gd name="T16" fmla="*/ 4 w 53"/>
                  <a:gd name="T17" fmla="*/ 36 h 55"/>
                  <a:gd name="T18" fmla="*/ 8 w 53"/>
                  <a:gd name="T19" fmla="*/ 36 h 55"/>
                  <a:gd name="T20" fmla="*/ 13 w 53"/>
                  <a:gd name="T21" fmla="*/ 40 h 55"/>
                  <a:gd name="T22" fmla="*/ 17 w 53"/>
                  <a:gd name="T23" fmla="*/ 36 h 55"/>
                  <a:gd name="T24" fmla="*/ 20 w 53"/>
                  <a:gd name="T25" fmla="*/ 55 h 55"/>
                  <a:gd name="T26" fmla="*/ 53 w 53"/>
                  <a:gd name="T27" fmla="*/ 52 h 55"/>
                  <a:gd name="T28" fmla="*/ 50 w 53"/>
                  <a:gd name="T29" fmla="*/ 0 h 55"/>
                  <a:gd name="T30" fmla="*/ 6 w 53"/>
                  <a:gd name="T31" fmla="*/ 27 h 55"/>
                  <a:gd name="T32" fmla="*/ 17 w 53"/>
                  <a:gd name="T33" fmla="*/ 22 h 55"/>
                  <a:gd name="T34" fmla="*/ 13 w 53"/>
                  <a:gd name="T35" fmla="*/ 34 h 55"/>
                  <a:gd name="T36" fmla="*/ 27 w 53"/>
                  <a:gd name="T37" fmla="*/ 20 h 55"/>
                  <a:gd name="T38" fmla="*/ 23 w 53"/>
                  <a:gd name="T39" fmla="*/ 17 h 55"/>
                  <a:gd name="T40" fmla="*/ 27 w 53"/>
                  <a:gd name="T41" fmla="*/ 20 h 55"/>
                  <a:gd name="T42" fmla="*/ 27 w 53"/>
                  <a:gd name="T43" fmla="*/ 15 h 55"/>
                  <a:gd name="T44" fmla="*/ 23 w 53"/>
                  <a:gd name="T45" fmla="*/ 12 h 55"/>
                  <a:gd name="T46" fmla="*/ 27 w 53"/>
                  <a:gd name="T47" fmla="*/ 15 h 55"/>
                  <a:gd name="T48" fmla="*/ 27 w 53"/>
                  <a:gd name="T49" fmla="*/ 10 h 55"/>
                  <a:gd name="T50" fmla="*/ 23 w 53"/>
                  <a:gd name="T51" fmla="*/ 7 h 55"/>
                  <a:gd name="T52" fmla="*/ 27 w 53"/>
                  <a:gd name="T53" fmla="*/ 10 h 55"/>
                  <a:gd name="T54" fmla="*/ 47 w 53"/>
                  <a:gd name="T55" fmla="*/ 20 h 55"/>
                  <a:gd name="T56" fmla="*/ 29 w 53"/>
                  <a:gd name="T57" fmla="*/ 17 h 55"/>
                  <a:gd name="T58" fmla="*/ 47 w 53"/>
                  <a:gd name="T59" fmla="*/ 20 h 55"/>
                  <a:gd name="T60" fmla="*/ 47 w 53"/>
                  <a:gd name="T61" fmla="*/ 15 h 55"/>
                  <a:gd name="T62" fmla="*/ 29 w 53"/>
                  <a:gd name="T63" fmla="*/ 12 h 55"/>
                  <a:gd name="T64" fmla="*/ 47 w 53"/>
                  <a:gd name="T65" fmla="*/ 15 h 55"/>
                  <a:gd name="T66" fmla="*/ 47 w 53"/>
                  <a:gd name="T67" fmla="*/ 10 h 55"/>
                  <a:gd name="T68" fmla="*/ 29 w 53"/>
                  <a:gd name="T69" fmla="*/ 7 h 55"/>
                  <a:gd name="T70" fmla="*/ 47 w 53"/>
                  <a:gd name="T71"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 h="55">
                    <a:moveTo>
                      <a:pt x="50" y="0"/>
                    </a:moveTo>
                    <a:cubicBezTo>
                      <a:pt x="20" y="0"/>
                      <a:pt x="20" y="0"/>
                      <a:pt x="20" y="0"/>
                    </a:cubicBezTo>
                    <a:cubicBezTo>
                      <a:pt x="18" y="0"/>
                      <a:pt x="17" y="1"/>
                      <a:pt x="17" y="3"/>
                    </a:cubicBezTo>
                    <a:cubicBezTo>
                      <a:pt x="17" y="18"/>
                      <a:pt x="17" y="18"/>
                      <a:pt x="17" y="18"/>
                    </a:cubicBezTo>
                    <a:cubicBezTo>
                      <a:pt x="17" y="18"/>
                      <a:pt x="16" y="18"/>
                      <a:pt x="16" y="18"/>
                    </a:cubicBezTo>
                    <a:cubicBezTo>
                      <a:pt x="15" y="17"/>
                      <a:pt x="15" y="16"/>
                      <a:pt x="15" y="15"/>
                    </a:cubicBezTo>
                    <a:cubicBezTo>
                      <a:pt x="14" y="15"/>
                      <a:pt x="14" y="14"/>
                      <a:pt x="13" y="14"/>
                    </a:cubicBezTo>
                    <a:cubicBezTo>
                      <a:pt x="12" y="14"/>
                      <a:pt x="11" y="14"/>
                      <a:pt x="11" y="16"/>
                    </a:cubicBezTo>
                    <a:cubicBezTo>
                      <a:pt x="11" y="17"/>
                      <a:pt x="10" y="18"/>
                      <a:pt x="9" y="18"/>
                    </a:cubicBezTo>
                    <a:cubicBezTo>
                      <a:pt x="8" y="18"/>
                      <a:pt x="7" y="18"/>
                      <a:pt x="6" y="18"/>
                    </a:cubicBezTo>
                    <a:cubicBezTo>
                      <a:pt x="5" y="17"/>
                      <a:pt x="4" y="17"/>
                      <a:pt x="4" y="18"/>
                    </a:cubicBezTo>
                    <a:cubicBezTo>
                      <a:pt x="3" y="19"/>
                      <a:pt x="3" y="19"/>
                      <a:pt x="3" y="20"/>
                    </a:cubicBezTo>
                    <a:cubicBezTo>
                      <a:pt x="4" y="21"/>
                      <a:pt x="4" y="22"/>
                      <a:pt x="4" y="22"/>
                    </a:cubicBezTo>
                    <a:cubicBezTo>
                      <a:pt x="4" y="24"/>
                      <a:pt x="3" y="25"/>
                      <a:pt x="1" y="25"/>
                    </a:cubicBezTo>
                    <a:cubicBezTo>
                      <a:pt x="0" y="26"/>
                      <a:pt x="0" y="26"/>
                      <a:pt x="0" y="27"/>
                    </a:cubicBezTo>
                    <a:cubicBezTo>
                      <a:pt x="0" y="28"/>
                      <a:pt x="0" y="29"/>
                      <a:pt x="1" y="29"/>
                    </a:cubicBezTo>
                    <a:cubicBezTo>
                      <a:pt x="4" y="30"/>
                      <a:pt x="5" y="32"/>
                      <a:pt x="3" y="34"/>
                    </a:cubicBezTo>
                    <a:cubicBezTo>
                      <a:pt x="3" y="35"/>
                      <a:pt x="3" y="36"/>
                      <a:pt x="4" y="36"/>
                    </a:cubicBezTo>
                    <a:cubicBezTo>
                      <a:pt x="4" y="37"/>
                      <a:pt x="5" y="37"/>
                      <a:pt x="6" y="37"/>
                    </a:cubicBezTo>
                    <a:cubicBezTo>
                      <a:pt x="7" y="36"/>
                      <a:pt x="8" y="36"/>
                      <a:pt x="8" y="36"/>
                    </a:cubicBezTo>
                    <a:cubicBezTo>
                      <a:pt x="10" y="36"/>
                      <a:pt x="11" y="37"/>
                      <a:pt x="11" y="39"/>
                    </a:cubicBezTo>
                    <a:cubicBezTo>
                      <a:pt x="11" y="40"/>
                      <a:pt x="12" y="40"/>
                      <a:pt x="13" y="40"/>
                    </a:cubicBezTo>
                    <a:cubicBezTo>
                      <a:pt x="14" y="40"/>
                      <a:pt x="14" y="40"/>
                      <a:pt x="15" y="39"/>
                    </a:cubicBezTo>
                    <a:cubicBezTo>
                      <a:pt x="15" y="37"/>
                      <a:pt x="16" y="36"/>
                      <a:pt x="17" y="36"/>
                    </a:cubicBezTo>
                    <a:cubicBezTo>
                      <a:pt x="17" y="52"/>
                      <a:pt x="17" y="52"/>
                      <a:pt x="17" y="52"/>
                    </a:cubicBezTo>
                    <a:cubicBezTo>
                      <a:pt x="17" y="53"/>
                      <a:pt x="18" y="55"/>
                      <a:pt x="20" y="55"/>
                    </a:cubicBezTo>
                    <a:cubicBezTo>
                      <a:pt x="50" y="55"/>
                      <a:pt x="50" y="55"/>
                      <a:pt x="50" y="55"/>
                    </a:cubicBezTo>
                    <a:cubicBezTo>
                      <a:pt x="51" y="55"/>
                      <a:pt x="53" y="53"/>
                      <a:pt x="53" y="52"/>
                    </a:cubicBezTo>
                    <a:cubicBezTo>
                      <a:pt x="53" y="3"/>
                      <a:pt x="53" y="3"/>
                      <a:pt x="53" y="3"/>
                    </a:cubicBezTo>
                    <a:cubicBezTo>
                      <a:pt x="53" y="1"/>
                      <a:pt x="51" y="0"/>
                      <a:pt x="50" y="0"/>
                    </a:cubicBezTo>
                    <a:close/>
                    <a:moveTo>
                      <a:pt x="13" y="34"/>
                    </a:moveTo>
                    <a:cubicBezTo>
                      <a:pt x="9" y="34"/>
                      <a:pt x="6" y="31"/>
                      <a:pt x="6" y="27"/>
                    </a:cubicBezTo>
                    <a:cubicBezTo>
                      <a:pt x="6" y="24"/>
                      <a:pt x="9" y="21"/>
                      <a:pt x="13" y="21"/>
                    </a:cubicBezTo>
                    <a:cubicBezTo>
                      <a:pt x="14" y="21"/>
                      <a:pt x="16" y="21"/>
                      <a:pt x="17" y="22"/>
                    </a:cubicBezTo>
                    <a:cubicBezTo>
                      <a:pt x="17" y="32"/>
                      <a:pt x="17" y="32"/>
                      <a:pt x="17" y="32"/>
                    </a:cubicBezTo>
                    <a:cubicBezTo>
                      <a:pt x="16" y="33"/>
                      <a:pt x="14" y="34"/>
                      <a:pt x="13" y="34"/>
                    </a:cubicBezTo>
                    <a:close/>
                    <a:moveTo>
                      <a:pt x="27" y="20"/>
                    </a:moveTo>
                    <a:cubicBezTo>
                      <a:pt x="27" y="20"/>
                      <a:pt x="27" y="20"/>
                      <a:pt x="27" y="20"/>
                    </a:cubicBezTo>
                    <a:cubicBezTo>
                      <a:pt x="23" y="20"/>
                      <a:pt x="23" y="20"/>
                      <a:pt x="23" y="20"/>
                    </a:cubicBezTo>
                    <a:cubicBezTo>
                      <a:pt x="23" y="17"/>
                      <a:pt x="23" y="17"/>
                      <a:pt x="23" y="17"/>
                    </a:cubicBezTo>
                    <a:cubicBezTo>
                      <a:pt x="27" y="17"/>
                      <a:pt x="27" y="17"/>
                      <a:pt x="27" y="17"/>
                    </a:cubicBezTo>
                    <a:lnTo>
                      <a:pt x="27" y="20"/>
                    </a:lnTo>
                    <a:close/>
                    <a:moveTo>
                      <a:pt x="27" y="15"/>
                    </a:moveTo>
                    <a:cubicBezTo>
                      <a:pt x="27" y="15"/>
                      <a:pt x="27" y="15"/>
                      <a:pt x="27" y="15"/>
                    </a:cubicBezTo>
                    <a:cubicBezTo>
                      <a:pt x="23" y="15"/>
                      <a:pt x="23" y="15"/>
                      <a:pt x="23" y="15"/>
                    </a:cubicBezTo>
                    <a:cubicBezTo>
                      <a:pt x="23" y="12"/>
                      <a:pt x="23" y="12"/>
                      <a:pt x="23" y="12"/>
                    </a:cubicBezTo>
                    <a:cubicBezTo>
                      <a:pt x="27" y="12"/>
                      <a:pt x="27" y="12"/>
                      <a:pt x="27" y="12"/>
                    </a:cubicBezTo>
                    <a:lnTo>
                      <a:pt x="27" y="15"/>
                    </a:lnTo>
                    <a:close/>
                    <a:moveTo>
                      <a:pt x="27" y="10"/>
                    </a:moveTo>
                    <a:cubicBezTo>
                      <a:pt x="27" y="10"/>
                      <a:pt x="27" y="10"/>
                      <a:pt x="27" y="10"/>
                    </a:cubicBezTo>
                    <a:cubicBezTo>
                      <a:pt x="23" y="10"/>
                      <a:pt x="23" y="10"/>
                      <a:pt x="23" y="10"/>
                    </a:cubicBezTo>
                    <a:cubicBezTo>
                      <a:pt x="23" y="7"/>
                      <a:pt x="23" y="7"/>
                      <a:pt x="23" y="7"/>
                    </a:cubicBezTo>
                    <a:cubicBezTo>
                      <a:pt x="27" y="7"/>
                      <a:pt x="27" y="7"/>
                      <a:pt x="27" y="7"/>
                    </a:cubicBezTo>
                    <a:lnTo>
                      <a:pt x="27" y="10"/>
                    </a:lnTo>
                    <a:close/>
                    <a:moveTo>
                      <a:pt x="47" y="20"/>
                    </a:moveTo>
                    <a:cubicBezTo>
                      <a:pt x="47" y="20"/>
                      <a:pt x="47" y="20"/>
                      <a:pt x="47" y="20"/>
                    </a:cubicBezTo>
                    <a:cubicBezTo>
                      <a:pt x="29" y="20"/>
                      <a:pt x="29" y="20"/>
                      <a:pt x="29" y="20"/>
                    </a:cubicBezTo>
                    <a:cubicBezTo>
                      <a:pt x="29" y="17"/>
                      <a:pt x="29" y="17"/>
                      <a:pt x="29" y="17"/>
                    </a:cubicBezTo>
                    <a:cubicBezTo>
                      <a:pt x="47" y="17"/>
                      <a:pt x="47" y="17"/>
                      <a:pt x="47" y="17"/>
                    </a:cubicBezTo>
                    <a:lnTo>
                      <a:pt x="47" y="20"/>
                    </a:lnTo>
                    <a:close/>
                    <a:moveTo>
                      <a:pt x="47" y="15"/>
                    </a:moveTo>
                    <a:cubicBezTo>
                      <a:pt x="47" y="15"/>
                      <a:pt x="47" y="15"/>
                      <a:pt x="47" y="15"/>
                    </a:cubicBezTo>
                    <a:cubicBezTo>
                      <a:pt x="29" y="15"/>
                      <a:pt x="29" y="15"/>
                      <a:pt x="29" y="15"/>
                    </a:cubicBezTo>
                    <a:cubicBezTo>
                      <a:pt x="29" y="12"/>
                      <a:pt x="29" y="12"/>
                      <a:pt x="29" y="12"/>
                    </a:cubicBezTo>
                    <a:cubicBezTo>
                      <a:pt x="47" y="12"/>
                      <a:pt x="47" y="12"/>
                      <a:pt x="47" y="12"/>
                    </a:cubicBezTo>
                    <a:lnTo>
                      <a:pt x="47" y="15"/>
                    </a:lnTo>
                    <a:close/>
                    <a:moveTo>
                      <a:pt x="47" y="10"/>
                    </a:moveTo>
                    <a:cubicBezTo>
                      <a:pt x="47" y="10"/>
                      <a:pt x="47" y="10"/>
                      <a:pt x="47" y="10"/>
                    </a:cubicBezTo>
                    <a:cubicBezTo>
                      <a:pt x="29" y="10"/>
                      <a:pt x="29" y="10"/>
                      <a:pt x="29" y="10"/>
                    </a:cubicBezTo>
                    <a:cubicBezTo>
                      <a:pt x="29" y="7"/>
                      <a:pt x="29" y="7"/>
                      <a:pt x="29" y="7"/>
                    </a:cubicBezTo>
                    <a:cubicBezTo>
                      <a:pt x="47" y="7"/>
                      <a:pt x="47" y="7"/>
                      <a:pt x="47" y="7"/>
                    </a:cubicBezTo>
                    <a:lnTo>
                      <a:pt x="4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sp>
          <p:nvSpPr>
            <p:cNvPr id="368" name="Freeform 18"/>
            <p:cNvSpPr>
              <a:spLocks noChangeAspect="1" noEditPoints="1"/>
            </p:cNvSpPr>
            <p:nvPr/>
          </p:nvSpPr>
          <p:spPr bwMode="auto">
            <a:xfrm>
              <a:off x="6416664" y="2748860"/>
              <a:ext cx="642535" cy="476874"/>
            </a:xfrm>
            <a:custGeom>
              <a:avLst/>
              <a:gdLst/>
              <a:ahLst/>
              <a:cxnLst>
                <a:cxn ang="0">
                  <a:pos x="889" y="971"/>
                </a:cxn>
                <a:cxn ang="0">
                  <a:pos x="863" y="994"/>
                </a:cxn>
                <a:cxn ang="0">
                  <a:pos x="7" y="985"/>
                </a:cxn>
                <a:cxn ang="0">
                  <a:pos x="0" y="270"/>
                </a:cxn>
                <a:cxn ang="0">
                  <a:pos x="22" y="242"/>
                </a:cxn>
                <a:cxn ang="0">
                  <a:pos x="135" y="390"/>
                </a:cxn>
                <a:cxn ang="0">
                  <a:pos x="80" y="903"/>
                </a:cxn>
                <a:cxn ang="0">
                  <a:pos x="800" y="912"/>
                </a:cxn>
                <a:cxn ang="0">
                  <a:pos x="809" y="903"/>
                </a:cxn>
                <a:cxn ang="0">
                  <a:pos x="396" y="594"/>
                </a:cxn>
                <a:cxn ang="0">
                  <a:pos x="396" y="695"/>
                </a:cxn>
                <a:cxn ang="0">
                  <a:pos x="396" y="798"/>
                </a:cxn>
                <a:cxn ang="0">
                  <a:pos x="868" y="560"/>
                </a:cxn>
                <a:cxn ang="0">
                  <a:pos x="1089" y="726"/>
                </a:cxn>
                <a:cxn ang="0">
                  <a:pos x="1080" y="737"/>
                </a:cxn>
                <a:cxn ang="0">
                  <a:pos x="529" y="730"/>
                </a:cxn>
                <a:cxn ang="0">
                  <a:pos x="866" y="270"/>
                </a:cxn>
                <a:cxn ang="0">
                  <a:pos x="918" y="162"/>
                </a:cxn>
                <a:cxn ang="0">
                  <a:pos x="476" y="116"/>
                </a:cxn>
                <a:cxn ang="0">
                  <a:pos x="447" y="139"/>
                </a:cxn>
                <a:cxn ang="0">
                  <a:pos x="449" y="800"/>
                </a:cxn>
                <a:cxn ang="0">
                  <a:pos x="1143" y="817"/>
                </a:cxn>
                <a:cxn ang="0">
                  <a:pos x="1167" y="800"/>
                </a:cxn>
                <a:cxn ang="0">
                  <a:pos x="1089" y="726"/>
                </a:cxn>
                <a:cxn ang="0">
                  <a:pos x="624" y="427"/>
                </a:cxn>
                <a:cxn ang="0">
                  <a:pos x="1171" y="147"/>
                </a:cxn>
                <a:cxn ang="0">
                  <a:pos x="1114" y="116"/>
                </a:cxn>
                <a:cxn ang="0">
                  <a:pos x="1089" y="133"/>
                </a:cxn>
                <a:cxn ang="0">
                  <a:pos x="1080" y="162"/>
                </a:cxn>
                <a:cxn ang="0">
                  <a:pos x="1005" y="630"/>
                </a:cxn>
                <a:cxn ang="0">
                  <a:pos x="933" y="238"/>
                </a:cxn>
                <a:cxn ang="0">
                  <a:pos x="912" y="263"/>
                </a:cxn>
                <a:cxn ang="0">
                  <a:pos x="914" y="554"/>
                </a:cxn>
                <a:cxn ang="0">
                  <a:pos x="941" y="575"/>
                </a:cxn>
                <a:cxn ang="0">
                  <a:pos x="1318" y="573"/>
                </a:cxn>
                <a:cxn ang="0">
                  <a:pos x="1339" y="549"/>
                </a:cxn>
                <a:cxn ang="0">
                  <a:pos x="1337" y="257"/>
                </a:cxn>
                <a:cxn ang="0">
                  <a:pos x="1310" y="234"/>
                </a:cxn>
                <a:cxn ang="0">
                  <a:pos x="1085" y="505"/>
                </a:cxn>
                <a:cxn ang="0">
                  <a:pos x="1084" y="387"/>
                </a:cxn>
                <a:cxn ang="0">
                  <a:pos x="1089" y="349"/>
                </a:cxn>
                <a:cxn ang="0">
                  <a:pos x="1125" y="329"/>
                </a:cxn>
                <a:cxn ang="0">
                  <a:pos x="1158" y="343"/>
                </a:cxn>
                <a:cxn ang="0">
                  <a:pos x="1169" y="373"/>
                </a:cxn>
                <a:cxn ang="0">
                  <a:pos x="1148" y="411"/>
                </a:cxn>
                <a:cxn ang="0">
                  <a:pos x="1211" y="126"/>
                </a:cxn>
                <a:cxn ang="0">
                  <a:pos x="1145" y="70"/>
                </a:cxn>
                <a:cxn ang="0">
                  <a:pos x="1074" y="86"/>
                </a:cxn>
                <a:cxn ang="0">
                  <a:pos x="1034" y="162"/>
                </a:cxn>
                <a:cxn ang="0">
                  <a:pos x="965" y="145"/>
                </a:cxn>
                <a:cxn ang="0">
                  <a:pos x="992" y="72"/>
                </a:cxn>
                <a:cxn ang="0">
                  <a:pos x="1049" y="19"/>
                </a:cxn>
                <a:cxn ang="0">
                  <a:pos x="1125" y="0"/>
                </a:cxn>
                <a:cxn ang="0">
                  <a:pos x="1188" y="13"/>
                </a:cxn>
                <a:cxn ang="0">
                  <a:pos x="1251" y="59"/>
                </a:cxn>
                <a:cxn ang="0">
                  <a:pos x="1285" y="129"/>
                </a:cxn>
              </a:cxnLst>
              <a:rect l="0" t="0" r="r" b="b"/>
              <a:pathLst>
                <a:path w="1341" h="994">
                  <a:moveTo>
                    <a:pt x="809" y="869"/>
                  </a:moveTo>
                  <a:lnTo>
                    <a:pt x="891" y="869"/>
                  </a:lnTo>
                  <a:lnTo>
                    <a:pt x="891" y="966"/>
                  </a:lnTo>
                  <a:lnTo>
                    <a:pt x="891" y="966"/>
                  </a:lnTo>
                  <a:lnTo>
                    <a:pt x="889" y="971"/>
                  </a:lnTo>
                  <a:lnTo>
                    <a:pt x="887" y="977"/>
                  </a:lnTo>
                  <a:lnTo>
                    <a:pt x="882" y="985"/>
                  </a:lnTo>
                  <a:lnTo>
                    <a:pt x="872" y="992"/>
                  </a:lnTo>
                  <a:lnTo>
                    <a:pt x="868" y="992"/>
                  </a:lnTo>
                  <a:lnTo>
                    <a:pt x="863" y="994"/>
                  </a:lnTo>
                  <a:lnTo>
                    <a:pt x="28" y="994"/>
                  </a:lnTo>
                  <a:lnTo>
                    <a:pt x="28" y="994"/>
                  </a:lnTo>
                  <a:lnTo>
                    <a:pt x="22" y="992"/>
                  </a:lnTo>
                  <a:lnTo>
                    <a:pt x="17" y="992"/>
                  </a:lnTo>
                  <a:lnTo>
                    <a:pt x="7" y="985"/>
                  </a:lnTo>
                  <a:lnTo>
                    <a:pt x="2" y="977"/>
                  </a:lnTo>
                  <a:lnTo>
                    <a:pt x="0" y="971"/>
                  </a:lnTo>
                  <a:lnTo>
                    <a:pt x="0" y="966"/>
                  </a:lnTo>
                  <a:lnTo>
                    <a:pt x="0" y="270"/>
                  </a:lnTo>
                  <a:lnTo>
                    <a:pt x="0" y="270"/>
                  </a:lnTo>
                  <a:lnTo>
                    <a:pt x="0" y="265"/>
                  </a:lnTo>
                  <a:lnTo>
                    <a:pt x="2" y="259"/>
                  </a:lnTo>
                  <a:lnTo>
                    <a:pt x="7" y="249"/>
                  </a:lnTo>
                  <a:lnTo>
                    <a:pt x="17" y="244"/>
                  </a:lnTo>
                  <a:lnTo>
                    <a:pt x="22" y="242"/>
                  </a:lnTo>
                  <a:lnTo>
                    <a:pt x="28" y="242"/>
                  </a:lnTo>
                  <a:lnTo>
                    <a:pt x="396" y="242"/>
                  </a:lnTo>
                  <a:lnTo>
                    <a:pt x="396" y="320"/>
                  </a:lnTo>
                  <a:lnTo>
                    <a:pt x="135" y="320"/>
                  </a:lnTo>
                  <a:lnTo>
                    <a:pt x="135" y="390"/>
                  </a:lnTo>
                  <a:lnTo>
                    <a:pt x="396" y="390"/>
                  </a:lnTo>
                  <a:lnTo>
                    <a:pt x="396" y="459"/>
                  </a:lnTo>
                  <a:lnTo>
                    <a:pt x="80" y="459"/>
                  </a:lnTo>
                  <a:lnTo>
                    <a:pt x="80" y="903"/>
                  </a:lnTo>
                  <a:lnTo>
                    <a:pt x="80" y="903"/>
                  </a:lnTo>
                  <a:lnTo>
                    <a:pt x="82" y="907"/>
                  </a:lnTo>
                  <a:lnTo>
                    <a:pt x="83" y="911"/>
                  </a:lnTo>
                  <a:lnTo>
                    <a:pt x="87" y="912"/>
                  </a:lnTo>
                  <a:lnTo>
                    <a:pt x="91" y="912"/>
                  </a:lnTo>
                  <a:lnTo>
                    <a:pt x="800" y="912"/>
                  </a:lnTo>
                  <a:lnTo>
                    <a:pt x="800" y="912"/>
                  </a:lnTo>
                  <a:lnTo>
                    <a:pt x="804" y="912"/>
                  </a:lnTo>
                  <a:lnTo>
                    <a:pt x="807" y="911"/>
                  </a:lnTo>
                  <a:lnTo>
                    <a:pt x="809" y="907"/>
                  </a:lnTo>
                  <a:lnTo>
                    <a:pt x="809" y="903"/>
                  </a:lnTo>
                  <a:lnTo>
                    <a:pt x="809" y="869"/>
                  </a:lnTo>
                  <a:close/>
                  <a:moveTo>
                    <a:pt x="396" y="562"/>
                  </a:moveTo>
                  <a:lnTo>
                    <a:pt x="175" y="562"/>
                  </a:lnTo>
                  <a:lnTo>
                    <a:pt x="175" y="594"/>
                  </a:lnTo>
                  <a:lnTo>
                    <a:pt x="396" y="594"/>
                  </a:lnTo>
                  <a:lnTo>
                    <a:pt x="396" y="562"/>
                  </a:lnTo>
                  <a:close/>
                  <a:moveTo>
                    <a:pt x="396" y="665"/>
                  </a:moveTo>
                  <a:lnTo>
                    <a:pt x="175" y="665"/>
                  </a:lnTo>
                  <a:lnTo>
                    <a:pt x="175" y="695"/>
                  </a:lnTo>
                  <a:lnTo>
                    <a:pt x="396" y="695"/>
                  </a:lnTo>
                  <a:lnTo>
                    <a:pt x="396" y="665"/>
                  </a:lnTo>
                  <a:close/>
                  <a:moveTo>
                    <a:pt x="396" y="766"/>
                  </a:moveTo>
                  <a:lnTo>
                    <a:pt x="175" y="766"/>
                  </a:lnTo>
                  <a:lnTo>
                    <a:pt x="175" y="798"/>
                  </a:lnTo>
                  <a:lnTo>
                    <a:pt x="396" y="798"/>
                  </a:lnTo>
                  <a:lnTo>
                    <a:pt x="396" y="766"/>
                  </a:lnTo>
                  <a:close/>
                  <a:moveTo>
                    <a:pt x="866" y="541"/>
                  </a:moveTo>
                  <a:lnTo>
                    <a:pt x="866" y="541"/>
                  </a:lnTo>
                  <a:lnTo>
                    <a:pt x="866" y="550"/>
                  </a:lnTo>
                  <a:lnTo>
                    <a:pt x="868" y="560"/>
                  </a:lnTo>
                  <a:lnTo>
                    <a:pt x="624" y="560"/>
                  </a:lnTo>
                  <a:lnTo>
                    <a:pt x="624" y="530"/>
                  </a:lnTo>
                  <a:lnTo>
                    <a:pt x="866" y="530"/>
                  </a:lnTo>
                  <a:lnTo>
                    <a:pt x="866" y="541"/>
                  </a:lnTo>
                  <a:close/>
                  <a:moveTo>
                    <a:pt x="1089" y="726"/>
                  </a:moveTo>
                  <a:lnTo>
                    <a:pt x="1089" y="726"/>
                  </a:lnTo>
                  <a:lnTo>
                    <a:pt x="1089" y="730"/>
                  </a:lnTo>
                  <a:lnTo>
                    <a:pt x="1087" y="733"/>
                  </a:lnTo>
                  <a:lnTo>
                    <a:pt x="1084" y="735"/>
                  </a:lnTo>
                  <a:lnTo>
                    <a:pt x="1080" y="737"/>
                  </a:lnTo>
                  <a:lnTo>
                    <a:pt x="539" y="737"/>
                  </a:lnTo>
                  <a:lnTo>
                    <a:pt x="539" y="737"/>
                  </a:lnTo>
                  <a:lnTo>
                    <a:pt x="535" y="735"/>
                  </a:lnTo>
                  <a:lnTo>
                    <a:pt x="531" y="733"/>
                  </a:lnTo>
                  <a:lnTo>
                    <a:pt x="529" y="730"/>
                  </a:lnTo>
                  <a:lnTo>
                    <a:pt x="527" y="726"/>
                  </a:lnTo>
                  <a:lnTo>
                    <a:pt x="527" y="333"/>
                  </a:lnTo>
                  <a:lnTo>
                    <a:pt x="866" y="333"/>
                  </a:lnTo>
                  <a:lnTo>
                    <a:pt x="866" y="270"/>
                  </a:lnTo>
                  <a:lnTo>
                    <a:pt x="866" y="270"/>
                  </a:lnTo>
                  <a:lnTo>
                    <a:pt x="866" y="265"/>
                  </a:lnTo>
                  <a:lnTo>
                    <a:pt x="583" y="265"/>
                  </a:lnTo>
                  <a:lnTo>
                    <a:pt x="583" y="194"/>
                  </a:lnTo>
                  <a:lnTo>
                    <a:pt x="918" y="194"/>
                  </a:lnTo>
                  <a:lnTo>
                    <a:pt x="918" y="162"/>
                  </a:lnTo>
                  <a:lnTo>
                    <a:pt x="918" y="162"/>
                  </a:lnTo>
                  <a:lnTo>
                    <a:pt x="920" y="139"/>
                  </a:lnTo>
                  <a:lnTo>
                    <a:pt x="924" y="116"/>
                  </a:lnTo>
                  <a:lnTo>
                    <a:pt x="476" y="116"/>
                  </a:lnTo>
                  <a:lnTo>
                    <a:pt x="476" y="116"/>
                  </a:lnTo>
                  <a:lnTo>
                    <a:pt x="470" y="116"/>
                  </a:lnTo>
                  <a:lnTo>
                    <a:pt x="464" y="118"/>
                  </a:lnTo>
                  <a:lnTo>
                    <a:pt x="455" y="126"/>
                  </a:lnTo>
                  <a:lnTo>
                    <a:pt x="449" y="133"/>
                  </a:lnTo>
                  <a:lnTo>
                    <a:pt x="447" y="139"/>
                  </a:lnTo>
                  <a:lnTo>
                    <a:pt x="447" y="145"/>
                  </a:lnTo>
                  <a:lnTo>
                    <a:pt x="447" y="789"/>
                  </a:lnTo>
                  <a:lnTo>
                    <a:pt x="447" y="789"/>
                  </a:lnTo>
                  <a:lnTo>
                    <a:pt x="447" y="794"/>
                  </a:lnTo>
                  <a:lnTo>
                    <a:pt x="449" y="800"/>
                  </a:lnTo>
                  <a:lnTo>
                    <a:pt x="455" y="810"/>
                  </a:lnTo>
                  <a:lnTo>
                    <a:pt x="464" y="815"/>
                  </a:lnTo>
                  <a:lnTo>
                    <a:pt x="470" y="817"/>
                  </a:lnTo>
                  <a:lnTo>
                    <a:pt x="476" y="817"/>
                  </a:lnTo>
                  <a:lnTo>
                    <a:pt x="1143" y="817"/>
                  </a:lnTo>
                  <a:lnTo>
                    <a:pt x="1143" y="817"/>
                  </a:lnTo>
                  <a:lnTo>
                    <a:pt x="1148" y="817"/>
                  </a:lnTo>
                  <a:lnTo>
                    <a:pt x="1152" y="815"/>
                  </a:lnTo>
                  <a:lnTo>
                    <a:pt x="1162" y="810"/>
                  </a:lnTo>
                  <a:lnTo>
                    <a:pt x="1167" y="800"/>
                  </a:lnTo>
                  <a:lnTo>
                    <a:pt x="1169" y="794"/>
                  </a:lnTo>
                  <a:lnTo>
                    <a:pt x="1171" y="789"/>
                  </a:lnTo>
                  <a:lnTo>
                    <a:pt x="1171" y="623"/>
                  </a:lnTo>
                  <a:lnTo>
                    <a:pt x="1089" y="623"/>
                  </a:lnTo>
                  <a:lnTo>
                    <a:pt x="1089" y="726"/>
                  </a:lnTo>
                  <a:close/>
                  <a:moveTo>
                    <a:pt x="624" y="427"/>
                  </a:moveTo>
                  <a:lnTo>
                    <a:pt x="624" y="459"/>
                  </a:lnTo>
                  <a:lnTo>
                    <a:pt x="866" y="459"/>
                  </a:lnTo>
                  <a:lnTo>
                    <a:pt x="866" y="427"/>
                  </a:lnTo>
                  <a:lnTo>
                    <a:pt x="624" y="427"/>
                  </a:lnTo>
                  <a:close/>
                  <a:moveTo>
                    <a:pt x="1080" y="162"/>
                  </a:moveTo>
                  <a:lnTo>
                    <a:pt x="1080" y="189"/>
                  </a:lnTo>
                  <a:lnTo>
                    <a:pt x="1171" y="189"/>
                  </a:lnTo>
                  <a:lnTo>
                    <a:pt x="1171" y="147"/>
                  </a:lnTo>
                  <a:lnTo>
                    <a:pt x="1171" y="147"/>
                  </a:lnTo>
                  <a:lnTo>
                    <a:pt x="1165" y="137"/>
                  </a:lnTo>
                  <a:lnTo>
                    <a:pt x="1158" y="128"/>
                  </a:lnTo>
                  <a:lnTo>
                    <a:pt x="1148" y="120"/>
                  </a:lnTo>
                  <a:lnTo>
                    <a:pt x="1137" y="116"/>
                  </a:lnTo>
                  <a:lnTo>
                    <a:pt x="1114" y="116"/>
                  </a:lnTo>
                  <a:lnTo>
                    <a:pt x="1114" y="116"/>
                  </a:lnTo>
                  <a:lnTo>
                    <a:pt x="1106" y="118"/>
                  </a:lnTo>
                  <a:lnTo>
                    <a:pt x="1101" y="122"/>
                  </a:lnTo>
                  <a:lnTo>
                    <a:pt x="1095" y="128"/>
                  </a:lnTo>
                  <a:lnTo>
                    <a:pt x="1089" y="133"/>
                  </a:lnTo>
                  <a:lnTo>
                    <a:pt x="1085" y="139"/>
                  </a:lnTo>
                  <a:lnTo>
                    <a:pt x="1082" y="147"/>
                  </a:lnTo>
                  <a:lnTo>
                    <a:pt x="1080" y="154"/>
                  </a:lnTo>
                  <a:lnTo>
                    <a:pt x="1080" y="162"/>
                  </a:lnTo>
                  <a:lnTo>
                    <a:pt x="1080" y="162"/>
                  </a:lnTo>
                  <a:close/>
                  <a:moveTo>
                    <a:pt x="1005" y="630"/>
                  </a:moveTo>
                  <a:lnTo>
                    <a:pt x="624" y="630"/>
                  </a:lnTo>
                  <a:lnTo>
                    <a:pt x="624" y="663"/>
                  </a:lnTo>
                  <a:lnTo>
                    <a:pt x="1005" y="663"/>
                  </a:lnTo>
                  <a:lnTo>
                    <a:pt x="1005" y="630"/>
                  </a:lnTo>
                  <a:close/>
                  <a:moveTo>
                    <a:pt x="1305" y="234"/>
                  </a:moveTo>
                  <a:lnTo>
                    <a:pt x="948" y="234"/>
                  </a:lnTo>
                  <a:lnTo>
                    <a:pt x="948" y="234"/>
                  </a:lnTo>
                  <a:lnTo>
                    <a:pt x="941" y="234"/>
                  </a:lnTo>
                  <a:lnTo>
                    <a:pt x="933" y="238"/>
                  </a:lnTo>
                  <a:lnTo>
                    <a:pt x="927" y="240"/>
                  </a:lnTo>
                  <a:lnTo>
                    <a:pt x="922" y="246"/>
                  </a:lnTo>
                  <a:lnTo>
                    <a:pt x="918" y="249"/>
                  </a:lnTo>
                  <a:lnTo>
                    <a:pt x="914" y="257"/>
                  </a:lnTo>
                  <a:lnTo>
                    <a:pt x="912" y="263"/>
                  </a:lnTo>
                  <a:lnTo>
                    <a:pt x="912" y="270"/>
                  </a:lnTo>
                  <a:lnTo>
                    <a:pt x="912" y="541"/>
                  </a:lnTo>
                  <a:lnTo>
                    <a:pt x="912" y="541"/>
                  </a:lnTo>
                  <a:lnTo>
                    <a:pt x="912" y="549"/>
                  </a:lnTo>
                  <a:lnTo>
                    <a:pt x="914" y="554"/>
                  </a:lnTo>
                  <a:lnTo>
                    <a:pt x="918" y="560"/>
                  </a:lnTo>
                  <a:lnTo>
                    <a:pt x="922" y="566"/>
                  </a:lnTo>
                  <a:lnTo>
                    <a:pt x="927" y="571"/>
                  </a:lnTo>
                  <a:lnTo>
                    <a:pt x="933" y="573"/>
                  </a:lnTo>
                  <a:lnTo>
                    <a:pt x="941" y="575"/>
                  </a:lnTo>
                  <a:lnTo>
                    <a:pt x="948" y="577"/>
                  </a:lnTo>
                  <a:lnTo>
                    <a:pt x="1305" y="577"/>
                  </a:lnTo>
                  <a:lnTo>
                    <a:pt x="1305" y="577"/>
                  </a:lnTo>
                  <a:lnTo>
                    <a:pt x="1310" y="575"/>
                  </a:lnTo>
                  <a:lnTo>
                    <a:pt x="1318" y="573"/>
                  </a:lnTo>
                  <a:lnTo>
                    <a:pt x="1324" y="571"/>
                  </a:lnTo>
                  <a:lnTo>
                    <a:pt x="1329" y="566"/>
                  </a:lnTo>
                  <a:lnTo>
                    <a:pt x="1333" y="560"/>
                  </a:lnTo>
                  <a:lnTo>
                    <a:pt x="1337" y="554"/>
                  </a:lnTo>
                  <a:lnTo>
                    <a:pt x="1339" y="549"/>
                  </a:lnTo>
                  <a:lnTo>
                    <a:pt x="1341" y="541"/>
                  </a:lnTo>
                  <a:lnTo>
                    <a:pt x="1341" y="270"/>
                  </a:lnTo>
                  <a:lnTo>
                    <a:pt x="1341" y="270"/>
                  </a:lnTo>
                  <a:lnTo>
                    <a:pt x="1339" y="263"/>
                  </a:lnTo>
                  <a:lnTo>
                    <a:pt x="1337" y="257"/>
                  </a:lnTo>
                  <a:lnTo>
                    <a:pt x="1333" y="249"/>
                  </a:lnTo>
                  <a:lnTo>
                    <a:pt x="1329" y="246"/>
                  </a:lnTo>
                  <a:lnTo>
                    <a:pt x="1324" y="240"/>
                  </a:lnTo>
                  <a:lnTo>
                    <a:pt x="1318" y="238"/>
                  </a:lnTo>
                  <a:lnTo>
                    <a:pt x="1310" y="234"/>
                  </a:lnTo>
                  <a:lnTo>
                    <a:pt x="1305" y="234"/>
                  </a:lnTo>
                  <a:lnTo>
                    <a:pt x="1305" y="234"/>
                  </a:lnTo>
                  <a:close/>
                  <a:moveTo>
                    <a:pt x="1148" y="411"/>
                  </a:moveTo>
                  <a:lnTo>
                    <a:pt x="1165" y="505"/>
                  </a:lnTo>
                  <a:lnTo>
                    <a:pt x="1085" y="505"/>
                  </a:lnTo>
                  <a:lnTo>
                    <a:pt x="1105" y="411"/>
                  </a:lnTo>
                  <a:lnTo>
                    <a:pt x="1105" y="411"/>
                  </a:lnTo>
                  <a:lnTo>
                    <a:pt x="1095" y="406"/>
                  </a:lnTo>
                  <a:lnTo>
                    <a:pt x="1087" y="396"/>
                  </a:lnTo>
                  <a:lnTo>
                    <a:pt x="1084" y="387"/>
                  </a:lnTo>
                  <a:lnTo>
                    <a:pt x="1082" y="373"/>
                  </a:lnTo>
                  <a:lnTo>
                    <a:pt x="1082" y="373"/>
                  </a:lnTo>
                  <a:lnTo>
                    <a:pt x="1084" y="366"/>
                  </a:lnTo>
                  <a:lnTo>
                    <a:pt x="1085" y="356"/>
                  </a:lnTo>
                  <a:lnTo>
                    <a:pt x="1089" y="349"/>
                  </a:lnTo>
                  <a:lnTo>
                    <a:pt x="1095" y="343"/>
                  </a:lnTo>
                  <a:lnTo>
                    <a:pt x="1101" y="337"/>
                  </a:lnTo>
                  <a:lnTo>
                    <a:pt x="1108" y="333"/>
                  </a:lnTo>
                  <a:lnTo>
                    <a:pt x="1118" y="331"/>
                  </a:lnTo>
                  <a:lnTo>
                    <a:pt x="1125" y="329"/>
                  </a:lnTo>
                  <a:lnTo>
                    <a:pt x="1125" y="329"/>
                  </a:lnTo>
                  <a:lnTo>
                    <a:pt x="1135" y="331"/>
                  </a:lnTo>
                  <a:lnTo>
                    <a:pt x="1143" y="333"/>
                  </a:lnTo>
                  <a:lnTo>
                    <a:pt x="1150" y="337"/>
                  </a:lnTo>
                  <a:lnTo>
                    <a:pt x="1158" y="343"/>
                  </a:lnTo>
                  <a:lnTo>
                    <a:pt x="1162" y="349"/>
                  </a:lnTo>
                  <a:lnTo>
                    <a:pt x="1167" y="356"/>
                  </a:lnTo>
                  <a:lnTo>
                    <a:pt x="1169" y="366"/>
                  </a:lnTo>
                  <a:lnTo>
                    <a:pt x="1169" y="373"/>
                  </a:lnTo>
                  <a:lnTo>
                    <a:pt x="1169" y="373"/>
                  </a:lnTo>
                  <a:lnTo>
                    <a:pt x="1169" y="387"/>
                  </a:lnTo>
                  <a:lnTo>
                    <a:pt x="1164" y="396"/>
                  </a:lnTo>
                  <a:lnTo>
                    <a:pt x="1156" y="406"/>
                  </a:lnTo>
                  <a:lnTo>
                    <a:pt x="1148" y="411"/>
                  </a:lnTo>
                  <a:lnTo>
                    <a:pt x="1148" y="411"/>
                  </a:lnTo>
                  <a:close/>
                  <a:moveTo>
                    <a:pt x="1219" y="200"/>
                  </a:moveTo>
                  <a:lnTo>
                    <a:pt x="1219" y="162"/>
                  </a:lnTo>
                  <a:lnTo>
                    <a:pt x="1219" y="162"/>
                  </a:lnTo>
                  <a:lnTo>
                    <a:pt x="1217" y="143"/>
                  </a:lnTo>
                  <a:lnTo>
                    <a:pt x="1211" y="126"/>
                  </a:lnTo>
                  <a:lnTo>
                    <a:pt x="1204" y="110"/>
                  </a:lnTo>
                  <a:lnTo>
                    <a:pt x="1192" y="97"/>
                  </a:lnTo>
                  <a:lnTo>
                    <a:pt x="1177" y="86"/>
                  </a:lnTo>
                  <a:lnTo>
                    <a:pt x="1162" y="76"/>
                  </a:lnTo>
                  <a:lnTo>
                    <a:pt x="1145" y="70"/>
                  </a:lnTo>
                  <a:lnTo>
                    <a:pt x="1125" y="68"/>
                  </a:lnTo>
                  <a:lnTo>
                    <a:pt x="1125" y="68"/>
                  </a:lnTo>
                  <a:lnTo>
                    <a:pt x="1106" y="70"/>
                  </a:lnTo>
                  <a:lnTo>
                    <a:pt x="1089" y="76"/>
                  </a:lnTo>
                  <a:lnTo>
                    <a:pt x="1074" y="86"/>
                  </a:lnTo>
                  <a:lnTo>
                    <a:pt x="1061" y="97"/>
                  </a:lnTo>
                  <a:lnTo>
                    <a:pt x="1049" y="110"/>
                  </a:lnTo>
                  <a:lnTo>
                    <a:pt x="1040" y="126"/>
                  </a:lnTo>
                  <a:lnTo>
                    <a:pt x="1036" y="143"/>
                  </a:lnTo>
                  <a:lnTo>
                    <a:pt x="1034" y="162"/>
                  </a:lnTo>
                  <a:lnTo>
                    <a:pt x="1034" y="200"/>
                  </a:lnTo>
                  <a:lnTo>
                    <a:pt x="964" y="200"/>
                  </a:lnTo>
                  <a:lnTo>
                    <a:pt x="964" y="162"/>
                  </a:lnTo>
                  <a:lnTo>
                    <a:pt x="964" y="162"/>
                  </a:lnTo>
                  <a:lnTo>
                    <a:pt x="965" y="145"/>
                  </a:lnTo>
                  <a:lnTo>
                    <a:pt x="967" y="129"/>
                  </a:lnTo>
                  <a:lnTo>
                    <a:pt x="971" y="114"/>
                  </a:lnTo>
                  <a:lnTo>
                    <a:pt x="977" y="99"/>
                  </a:lnTo>
                  <a:lnTo>
                    <a:pt x="983" y="86"/>
                  </a:lnTo>
                  <a:lnTo>
                    <a:pt x="992" y="72"/>
                  </a:lnTo>
                  <a:lnTo>
                    <a:pt x="1002" y="59"/>
                  </a:lnTo>
                  <a:lnTo>
                    <a:pt x="1011" y="48"/>
                  </a:lnTo>
                  <a:lnTo>
                    <a:pt x="1023" y="36"/>
                  </a:lnTo>
                  <a:lnTo>
                    <a:pt x="1036" y="27"/>
                  </a:lnTo>
                  <a:lnTo>
                    <a:pt x="1049" y="19"/>
                  </a:lnTo>
                  <a:lnTo>
                    <a:pt x="1063" y="13"/>
                  </a:lnTo>
                  <a:lnTo>
                    <a:pt x="1078" y="8"/>
                  </a:lnTo>
                  <a:lnTo>
                    <a:pt x="1093" y="4"/>
                  </a:lnTo>
                  <a:lnTo>
                    <a:pt x="1110" y="0"/>
                  </a:lnTo>
                  <a:lnTo>
                    <a:pt x="1125" y="0"/>
                  </a:lnTo>
                  <a:lnTo>
                    <a:pt x="1125" y="0"/>
                  </a:lnTo>
                  <a:lnTo>
                    <a:pt x="1143" y="0"/>
                  </a:lnTo>
                  <a:lnTo>
                    <a:pt x="1158" y="4"/>
                  </a:lnTo>
                  <a:lnTo>
                    <a:pt x="1175" y="8"/>
                  </a:lnTo>
                  <a:lnTo>
                    <a:pt x="1188" y="13"/>
                  </a:lnTo>
                  <a:lnTo>
                    <a:pt x="1204" y="19"/>
                  </a:lnTo>
                  <a:lnTo>
                    <a:pt x="1217" y="27"/>
                  </a:lnTo>
                  <a:lnTo>
                    <a:pt x="1228" y="36"/>
                  </a:lnTo>
                  <a:lnTo>
                    <a:pt x="1240" y="48"/>
                  </a:lnTo>
                  <a:lnTo>
                    <a:pt x="1251" y="59"/>
                  </a:lnTo>
                  <a:lnTo>
                    <a:pt x="1261" y="72"/>
                  </a:lnTo>
                  <a:lnTo>
                    <a:pt x="1268" y="86"/>
                  </a:lnTo>
                  <a:lnTo>
                    <a:pt x="1276" y="99"/>
                  </a:lnTo>
                  <a:lnTo>
                    <a:pt x="1282" y="114"/>
                  </a:lnTo>
                  <a:lnTo>
                    <a:pt x="1285" y="129"/>
                  </a:lnTo>
                  <a:lnTo>
                    <a:pt x="1287" y="145"/>
                  </a:lnTo>
                  <a:lnTo>
                    <a:pt x="1287" y="162"/>
                  </a:lnTo>
                  <a:lnTo>
                    <a:pt x="1287" y="200"/>
                  </a:lnTo>
                  <a:lnTo>
                    <a:pt x="1219" y="20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微軟正黑體"/>
                <a:cs typeface="+mn-cs"/>
              </a:endParaRPr>
            </a:p>
          </p:txBody>
        </p:sp>
        <p:grpSp>
          <p:nvGrpSpPr>
            <p:cNvPr id="47" name="群組 46"/>
            <p:cNvGrpSpPr/>
            <p:nvPr/>
          </p:nvGrpSpPr>
          <p:grpSpPr>
            <a:xfrm>
              <a:off x="7458328" y="2687270"/>
              <a:ext cx="565888" cy="613978"/>
              <a:chOff x="7489150" y="2714849"/>
              <a:chExt cx="594297" cy="644801"/>
            </a:xfrm>
          </p:grpSpPr>
          <p:sp>
            <p:nvSpPr>
              <p:cNvPr id="210" name="Freeform 218"/>
              <p:cNvSpPr>
                <a:spLocks/>
              </p:cNvSpPr>
              <p:nvPr/>
            </p:nvSpPr>
            <p:spPr bwMode="auto">
              <a:xfrm>
                <a:off x="7674946" y="3126755"/>
                <a:ext cx="67830" cy="17779"/>
              </a:xfrm>
              <a:custGeom>
                <a:avLst/>
                <a:gdLst>
                  <a:gd name="T0" fmla="*/ 0 w 11"/>
                  <a:gd name="T1" fmla="*/ 1 h 3"/>
                  <a:gd name="T2" fmla="*/ 1 w 11"/>
                  <a:gd name="T3" fmla="*/ 3 h 3"/>
                  <a:gd name="T4" fmla="*/ 11 w 11"/>
                  <a:gd name="T5" fmla="*/ 3 h 3"/>
                  <a:gd name="T6" fmla="*/ 11 w 11"/>
                  <a:gd name="T7" fmla="*/ 0 h 3"/>
                  <a:gd name="T8" fmla="*/ 1 w 11"/>
                  <a:gd name="T9" fmla="*/ 0 h 3"/>
                  <a:gd name="T10" fmla="*/ 0 w 11"/>
                  <a:gd name="T11" fmla="*/ 1 h 3"/>
                </a:gdLst>
                <a:ahLst/>
                <a:cxnLst>
                  <a:cxn ang="0">
                    <a:pos x="T0" y="T1"/>
                  </a:cxn>
                  <a:cxn ang="0">
                    <a:pos x="T2" y="T3"/>
                  </a:cxn>
                  <a:cxn ang="0">
                    <a:pos x="T4" y="T5"/>
                  </a:cxn>
                  <a:cxn ang="0">
                    <a:pos x="T6" y="T7"/>
                  </a:cxn>
                  <a:cxn ang="0">
                    <a:pos x="T8" y="T9"/>
                  </a:cxn>
                  <a:cxn ang="0">
                    <a:pos x="T10" y="T11"/>
                  </a:cxn>
                </a:cxnLst>
                <a:rect l="0" t="0" r="r" b="b"/>
                <a:pathLst>
                  <a:path w="11" h="3">
                    <a:moveTo>
                      <a:pt x="0" y="1"/>
                    </a:moveTo>
                    <a:cubicBezTo>
                      <a:pt x="0" y="2"/>
                      <a:pt x="1" y="3"/>
                      <a:pt x="1" y="3"/>
                    </a:cubicBezTo>
                    <a:cubicBezTo>
                      <a:pt x="11" y="3"/>
                      <a:pt x="11" y="3"/>
                      <a:pt x="11" y="3"/>
                    </a:cubicBezTo>
                    <a:cubicBezTo>
                      <a:pt x="11" y="0"/>
                      <a:pt x="11" y="0"/>
                      <a:pt x="11" y="0"/>
                    </a:cubicBezTo>
                    <a:cubicBezTo>
                      <a:pt x="1" y="0"/>
                      <a:pt x="1" y="0"/>
                      <a:pt x="1" y="0"/>
                    </a:cubicBezTo>
                    <a:cubicBezTo>
                      <a:pt x="1" y="0"/>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2" name="Freeform 220"/>
              <p:cNvSpPr>
                <a:spLocks/>
              </p:cNvSpPr>
              <p:nvPr/>
            </p:nvSpPr>
            <p:spPr bwMode="auto">
              <a:xfrm>
                <a:off x="7674946" y="3017111"/>
                <a:ext cx="156305" cy="17779"/>
              </a:xfrm>
              <a:custGeom>
                <a:avLst/>
                <a:gdLst>
                  <a:gd name="T0" fmla="*/ 26 w 26"/>
                  <a:gd name="T1" fmla="*/ 1 h 3"/>
                  <a:gd name="T2" fmla="*/ 24 w 26"/>
                  <a:gd name="T3" fmla="*/ 0 h 3"/>
                  <a:gd name="T4" fmla="*/ 2 w 26"/>
                  <a:gd name="T5" fmla="*/ 0 h 3"/>
                  <a:gd name="T6" fmla="*/ 0 w 26"/>
                  <a:gd name="T7" fmla="*/ 1 h 3"/>
                  <a:gd name="T8" fmla="*/ 2 w 26"/>
                  <a:gd name="T9" fmla="*/ 3 h 3"/>
                  <a:gd name="T10" fmla="*/ 24 w 26"/>
                  <a:gd name="T11" fmla="*/ 3 h 3"/>
                  <a:gd name="T12" fmla="*/ 26 w 26"/>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26" h="3">
                    <a:moveTo>
                      <a:pt x="26" y="1"/>
                    </a:moveTo>
                    <a:cubicBezTo>
                      <a:pt x="26" y="1"/>
                      <a:pt x="25" y="0"/>
                      <a:pt x="24" y="0"/>
                    </a:cubicBezTo>
                    <a:cubicBezTo>
                      <a:pt x="24" y="0"/>
                      <a:pt x="24" y="0"/>
                      <a:pt x="2" y="0"/>
                    </a:cubicBezTo>
                    <a:cubicBezTo>
                      <a:pt x="1" y="0"/>
                      <a:pt x="0" y="1"/>
                      <a:pt x="0" y="1"/>
                    </a:cubicBezTo>
                    <a:cubicBezTo>
                      <a:pt x="0" y="2"/>
                      <a:pt x="1" y="3"/>
                      <a:pt x="2" y="3"/>
                    </a:cubicBezTo>
                    <a:cubicBezTo>
                      <a:pt x="2" y="3"/>
                      <a:pt x="2" y="3"/>
                      <a:pt x="24" y="3"/>
                    </a:cubicBezTo>
                    <a:cubicBezTo>
                      <a:pt x="25" y="3"/>
                      <a:pt x="26" y="2"/>
                      <a:pt x="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3" name="Freeform 221"/>
              <p:cNvSpPr>
                <a:spLocks/>
              </p:cNvSpPr>
              <p:nvPr/>
            </p:nvSpPr>
            <p:spPr bwMode="auto">
              <a:xfrm>
                <a:off x="7674946" y="2916357"/>
                <a:ext cx="156305" cy="11853"/>
              </a:xfrm>
              <a:custGeom>
                <a:avLst/>
                <a:gdLst>
                  <a:gd name="T0" fmla="*/ 0 w 26"/>
                  <a:gd name="T1" fmla="*/ 1 h 2"/>
                  <a:gd name="T2" fmla="*/ 2 w 26"/>
                  <a:gd name="T3" fmla="*/ 2 h 2"/>
                  <a:gd name="T4" fmla="*/ 24 w 26"/>
                  <a:gd name="T5" fmla="*/ 2 h 2"/>
                  <a:gd name="T6" fmla="*/ 26 w 26"/>
                  <a:gd name="T7" fmla="*/ 1 h 2"/>
                  <a:gd name="T8" fmla="*/ 24 w 26"/>
                  <a:gd name="T9" fmla="*/ 0 h 2"/>
                  <a:gd name="T10" fmla="*/ 2 w 26"/>
                  <a:gd name="T11" fmla="*/ 0 h 2"/>
                  <a:gd name="T12" fmla="*/ 0 w 26"/>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26" h="2">
                    <a:moveTo>
                      <a:pt x="0" y="1"/>
                    </a:moveTo>
                    <a:cubicBezTo>
                      <a:pt x="0" y="2"/>
                      <a:pt x="1" y="2"/>
                      <a:pt x="2" y="2"/>
                    </a:cubicBezTo>
                    <a:cubicBezTo>
                      <a:pt x="24" y="2"/>
                      <a:pt x="24" y="2"/>
                      <a:pt x="24" y="2"/>
                    </a:cubicBezTo>
                    <a:cubicBezTo>
                      <a:pt x="25" y="2"/>
                      <a:pt x="26" y="2"/>
                      <a:pt x="26" y="1"/>
                    </a:cubicBezTo>
                    <a:cubicBezTo>
                      <a:pt x="26" y="1"/>
                      <a:pt x="25" y="0"/>
                      <a:pt x="24" y="0"/>
                    </a:cubicBezTo>
                    <a:cubicBezTo>
                      <a:pt x="2" y="0"/>
                      <a:pt x="2" y="0"/>
                      <a:pt x="2" y="0"/>
                    </a:cubicBezTo>
                    <a:cubicBezTo>
                      <a:pt x="1" y="0"/>
                      <a:pt x="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4" name="Freeform 222"/>
              <p:cNvSpPr>
                <a:spLocks/>
              </p:cNvSpPr>
              <p:nvPr/>
            </p:nvSpPr>
            <p:spPr bwMode="auto">
              <a:xfrm>
                <a:off x="7489150" y="2753370"/>
                <a:ext cx="265421" cy="524515"/>
              </a:xfrm>
              <a:custGeom>
                <a:avLst/>
                <a:gdLst>
                  <a:gd name="T0" fmla="*/ 9 w 44"/>
                  <a:gd name="T1" fmla="*/ 73 h 87"/>
                  <a:gd name="T2" fmla="*/ 9 w 44"/>
                  <a:gd name="T3" fmla="*/ 14 h 87"/>
                  <a:gd name="T4" fmla="*/ 13 w 44"/>
                  <a:gd name="T5" fmla="*/ 9 h 87"/>
                  <a:gd name="T6" fmla="*/ 16 w 44"/>
                  <a:gd name="T7" fmla="*/ 9 h 87"/>
                  <a:gd name="T8" fmla="*/ 16 w 44"/>
                  <a:gd name="T9" fmla="*/ 0 h 87"/>
                  <a:gd name="T10" fmla="*/ 7 w 44"/>
                  <a:gd name="T11" fmla="*/ 0 h 87"/>
                  <a:gd name="T12" fmla="*/ 0 w 44"/>
                  <a:gd name="T13" fmla="*/ 7 h 87"/>
                  <a:gd name="T14" fmla="*/ 0 w 44"/>
                  <a:gd name="T15" fmla="*/ 80 h 87"/>
                  <a:gd name="T16" fmla="*/ 7 w 44"/>
                  <a:gd name="T17" fmla="*/ 87 h 87"/>
                  <a:gd name="T18" fmla="*/ 44 w 44"/>
                  <a:gd name="T19" fmla="*/ 87 h 87"/>
                  <a:gd name="T20" fmla="*/ 44 w 44"/>
                  <a:gd name="T21" fmla="*/ 78 h 87"/>
                  <a:gd name="T22" fmla="*/ 13 w 44"/>
                  <a:gd name="T23" fmla="*/ 78 h 87"/>
                  <a:gd name="T24" fmla="*/ 9 w 44"/>
                  <a:gd name="T25"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7">
                    <a:moveTo>
                      <a:pt x="9" y="73"/>
                    </a:moveTo>
                    <a:cubicBezTo>
                      <a:pt x="9" y="14"/>
                      <a:pt x="9" y="14"/>
                      <a:pt x="9" y="14"/>
                    </a:cubicBezTo>
                    <a:cubicBezTo>
                      <a:pt x="9" y="11"/>
                      <a:pt x="11" y="9"/>
                      <a:pt x="13" y="9"/>
                    </a:cubicBezTo>
                    <a:cubicBezTo>
                      <a:pt x="16" y="9"/>
                      <a:pt x="16" y="9"/>
                      <a:pt x="16" y="9"/>
                    </a:cubicBezTo>
                    <a:cubicBezTo>
                      <a:pt x="16" y="0"/>
                      <a:pt x="16" y="0"/>
                      <a:pt x="16" y="0"/>
                    </a:cubicBezTo>
                    <a:cubicBezTo>
                      <a:pt x="7" y="0"/>
                      <a:pt x="7" y="0"/>
                      <a:pt x="7" y="0"/>
                    </a:cubicBezTo>
                    <a:cubicBezTo>
                      <a:pt x="3" y="0"/>
                      <a:pt x="0" y="4"/>
                      <a:pt x="0" y="7"/>
                    </a:cubicBezTo>
                    <a:cubicBezTo>
                      <a:pt x="0" y="80"/>
                      <a:pt x="0" y="80"/>
                      <a:pt x="0" y="80"/>
                    </a:cubicBezTo>
                    <a:cubicBezTo>
                      <a:pt x="0" y="84"/>
                      <a:pt x="3" y="87"/>
                      <a:pt x="7" y="87"/>
                    </a:cubicBezTo>
                    <a:cubicBezTo>
                      <a:pt x="44" y="87"/>
                      <a:pt x="44" y="87"/>
                      <a:pt x="44" y="87"/>
                    </a:cubicBezTo>
                    <a:cubicBezTo>
                      <a:pt x="44" y="78"/>
                      <a:pt x="44" y="78"/>
                      <a:pt x="44" y="78"/>
                    </a:cubicBezTo>
                    <a:cubicBezTo>
                      <a:pt x="15" y="78"/>
                      <a:pt x="13" y="78"/>
                      <a:pt x="13" y="78"/>
                    </a:cubicBezTo>
                    <a:cubicBezTo>
                      <a:pt x="11" y="78"/>
                      <a:pt x="9" y="75"/>
                      <a:pt x="9" y="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5" name="Oval 223"/>
              <p:cNvSpPr>
                <a:spLocks noChangeArrowheads="1"/>
              </p:cNvSpPr>
              <p:nvPr/>
            </p:nvSpPr>
            <p:spPr bwMode="auto">
              <a:xfrm>
                <a:off x="7586472" y="3103048"/>
                <a:ext cx="53085" cy="533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6" name="Freeform 224"/>
              <p:cNvSpPr>
                <a:spLocks noEditPoints="1"/>
              </p:cNvSpPr>
              <p:nvPr/>
            </p:nvSpPr>
            <p:spPr bwMode="auto">
              <a:xfrm>
                <a:off x="7604167" y="2714849"/>
                <a:ext cx="203490" cy="115571"/>
              </a:xfrm>
              <a:custGeom>
                <a:avLst/>
                <a:gdLst>
                  <a:gd name="T0" fmla="*/ 34 w 34"/>
                  <a:gd name="T1" fmla="*/ 6 h 19"/>
                  <a:gd name="T2" fmla="*/ 23 w 34"/>
                  <a:gd name="T3" fmla="*/ 6 h 19"/>
                  <a:gd name="T4" fmla="*/ 17 w 34"/>
                  <a:gd name="T5" fmla="*/ 0 h 19"/>
                  <a:gd name="T6" fmla="*/ 11 w 34"/>
                  <a:gd name="T7" fmla="*/ 6 h 19"/>
                  <a:gd name="T8" fmla="*/ 0 w 34"/>
                  <a:gd name="T9" fmla="*/ 6 h 19"/>
                  <a:gd name="T10" fmla="*/ 0 w 34"/>
                  <a:gd name="T11" fmla="*/ 19 h 19"/>
                  <a:gd name="T12" fmla="*/ 34 w 34"/>
                  <a:gd name="T13" fmla="*/ 19 h 19"/>
                  <a:gd name="T14" fmla="*/ 34 w 34"/>
                  <a:gd name="T15" fmla="*/ 6 h 19"/>
                  <a:gd name="T16" fmla="*/ 17 w 34"/>
                  <a:gd name="T17" fmla="*/ 8 h 19"/>
                  <a:gd name="T18" fmla="*/ 14 w 34"/>
                  <a:gd name="T19" fmla="*/ 6 h 19"/>
                  <a:gd name="T20" fmla="*/ 17 w 34"/>
                  <a:gd name="T21" fmla="*/ 3 h 19"/>
                  <a:gd name="T22" fmla="*/ 20 w 34"/>
                  <a:gd name="T23" fmla="*/ 6 h 19"/>
                  <a:gd name="T24" fmla="*/ 17 w 34"/>
                  <a:gd name="T25"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19">
                    <a:moveTo>
                      <a:pt x="34" y="6"/>
                    </a:moveTo>
                    <a:cubicBezTo>
                      <a:pt x="34" y="6"/>
                      <a:pt x="34" y="6"/>
                      <a:pt x="23" y="6"/>
                    </a:cubicBezTo>
                    <a:cubicBezTo>
                      <a:pt x="23" y="3"/>
                      <a:pt x="20" y="0"/>
                      <a:pt x="17" y="0"/>
                    </a:cubicBezTo>
                    <a:cubicBezTo>
                      <a:pt x="13" y="0"/>
                      <a:pt x="11" y="3"/>
                      <a:pt x="11" y="6"/>
                    </a:cubicBezTo>
                    <a:cubicBezTo>
                      <a:pt x="11" y="6"/>
                      <a:pt x="11" y="6"/>
                      <a:pt x="0" y="6"/>
                    </a:cubicBezTo>
                    <a:cubicBezTo>
                      <a:pt x="0" y="6"/>
                      <a:pt x="0" y="14"/>
                      <a:pt x="0" y="19"/>
                    </a:cubicBezTo>
                    <a:cubicBezTo>
                      <a:pt x="34" y="19"/>
                      <a:pt x="34" y="19"/>
                      <a:pt x="34" y="19"/>
                    </a:cubicBezTo>
                    <a:cubicBezTo>
                      <a:pt x="34" y="14"/>
                      <a:pt x="34" y="6"/>
                      <a:pt x="34" y="6"/>
                    </a:cubicBezTo>
                    <a:close/>
                    <a:moveTo>
                      <a:pt x="17" y="8"/>
                    </a:moveTo>
                    <a:cubicBezTo>
                      <a:pt x="15" y="8"/>
                      <a:pt x="14" y="7"/>
                      <a:pt x="14" y="6"/>
                    </a:cubicBezTo>
                    <a:cubicBezTo>
                      <a:pt x="14" y="4"/>
                      <a:pt x="15" y="3"/>
                      <a:pt x="17" y="3"/>
                    </a:cubicBezTo>
                    <a:cubicBezTo>
                      <a:pt x="18" y="3"/>
                      <a:pt x="20" y="4"/>
                      <a:pt x="20" y="6"/>
                    </a:cubicBezTo>
                    <a:cubicBezTo>
                      <a:pt x="20" y="7"/>
                      <a:pt x="18" y="8"/>
                      <a:pt x="17"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7" name="Oval 225"/>
              <p:cNvSpPr>
                <a:spLocks noChangeArrowheads="1"/>
              </p:cNvSpPr>
              <p:nvPr/>
            </p:nvSpPr>
            <p:spPr bwMode="auto">
              <a:xfrm>
                <a:off x="7586472" y="2895612"/>
                <a:ext cx="53085" cy="5037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sp>
            <p:nvSpPr>
              <p:cNvPr id="218" name="Oval 226"/>
              <p:cNvSpPr>
                <a:spLocks noChangeArrowheads="1"/>
              </p:cNvSpPr>
              <p:nvPr/>
            </p:nvSpPr>
            <p:spPr bwMode="auto">
              <a:xfrm>
                <a:off x="7586472" y="2999330"/>
                <a:ext cx="53085" cy="474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Arial"/>
                  <a:ea typeface="微軟正黑體" panose="020B0604030504040204" pitchFamily="34" charset="-120"/>
                  <a:cs typeface="+mn-cs"/>
                </a:endParaRPr>
              </a:p>
            </p:txBody>
          </p:sp>
          <p:grpSp>
            <p:nvGrpSpPr>
              <p:cNvPr id="369" name="群組 368">
                <a:extLst>
                  <a:ext uri="{FF2B5EF4-FFF2-40B4-BE49-F238E27FC236}">
                    <a16:creationId xmlns:a16="http://schemas.microsoft.com/office/drawing/2014/main" id="{9AFE1A53-E4D4-4AF8-B057-220AEFD58EA9}"/>
                  </a:ext>
                </a:extLst>
              </p:cNvPr>
              <p:cNvGrpSpPr/>
              <p:nvPr/>
            </p:nvGrpSpPr>
            <p:grpSpPr>
              <a:xfrm>
                <a:off x="7745545" y="3070732"/>
                <a:ext cx="337902" cy="288918"/>
                <a:chOff x="1041400" y="2619375"/>
                <a:chExt cx="646113" cy="552450"/>
              </a:xfrm>
              <a:solidFill>
                <a:schemeClr val="bg1"/>
              </a:solidFill>
            </p:grpSpPr>
            <p:sp>
              <p:nvSpPr>
                <p:cNvPr id="370" name="Freeform 30">
                  <a:extLst>
                    <a:ext uri="{FF2B5EF4-FFF2-40B4-BE49-F238E27FC236}">
                      <a16:creationId xmlns:a16="http://schemas.microsoft.com/office/drawing/2014/main" id="{FB2C587A-A5D1-433E-BDB5-345BE30E2FC8}"/>
                    </a:ext>
                  </a:extLst>
                </p:cNvPr>
                <p:cNvSpPr>
                  <a:spLocks noEditPoints="1"/>
                </p:cNvSpPr>
                <p:nvPr/>
              </p:nvSpPr>
              <p:spPr bwMode="auto">
                <a:xfrm>
                  <a:off x="1041400" y="2619375"/>
                  <a:ext cx="646113" cy="552450"/>
                </a:xfrm>
                <a:custGeom>
                  <a:avLst/>
                  <a:gdLst>
                    <a:gd name="T0" fmla="*/ 204 w 407"/>
                    <a:gd name="T1" fmla="*/ 0 h 348"/>
                    <a:gd name="T2" fmla="*/ 0 w 407"/>
                    <a:gd name="T3" fmla="*/ 348 h 348"/>
                    <a:gd name="T4" fmla="*/ 0 w 407"/>
                    <a:gd name="T5" fmla="*/ 348 h 348"/>
                    <a:gd name="T6" fmla="*/ 407 w 407"/>
                    <a:gd name="T7" fmla="*/ 348 h 348"/>
                    <a:gd name="T8" fmla="*/ 204 w 407"/>
                    <a:gd name="T9" fmla="*/ 0 h 348"/>
                    <a:gd name="T10" fmla="*/ 204 w 407"/>
                    <a:gd name="T11" fmla="*/ 54 h 348"/>
                    <a:gd name="T12" fmla="*/ 353 w 407"/>
                    <a:gd name="T13" fmla="*/ 318 h 348"/>
                    <a:gd name="T14" fmla="*/ 48 w 407"/>
                    <a:gd name="T15" fmla="*/ 318 h 348"/>
                    <a:gd name="T16" fmla="*/ 204 w 407"/>
                    <a:gd name="T17" fmla="*/ 5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7" h="348">
                      <a:moveTo>
                        <a:pt x="204" y="0"/>
                      </a:moveTo>
                      <a:lnTo>
                        <a:pt x="0" y="348"/>
                      </a:lnTo>
                      <a:lnTo>
                        <a:pt x="0" y="348"/>
                      </a:lnTo>
                      <a:lnTo>
                        <a:pt x="407" y="348"/>
                      </a:lnTo>
                      <a:lnTo>
                        <a:pt x="204" y="0"/>
                      </a:lnTo>
                      <a:close/>
                      <a:moveTo>
                        <a:pt x="204" y="54"/>
                      </a:moveTo>
                      <a:lnTo>
                        <a:pt x="353" y="318"/>
                      </a:lnTo>
                      <a:lnTo>
                        <a:pt x="48" y="318"/>
                      </a:lnTo>
                      <a:lnTo>
                        <a:pt x="204"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71" name="Rectangle 31">
                  <a:extLst>
                    <a:ext uri="{FF2B5EF4-FFF2-40B4-BE49-F238E27FC236}">
                      <a16:creationId xmlns:a16="http://schemas.microsoft.com/office/drawing/2014/main" id="{4CB16F1C-10A0-4193-8294-5F1218E2F0D9}"/>
                    </a:ext>
                  </a:extLst>
                </p:cNvPr>
                <p:cNvSpPr>
                  <a:spLocks noChangeArrowheads="1"/>
                </p:cNvSpPr>
                <p:nvPr/>
              </p:nvSpPr>
              <p:spPr bwMode="auto">
                <a:xfrm>
                  <a:off x="1327150" y="3048000"/>
                  <a:ext cx="66675"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72" name="Rectangle 32">
                  <a:extLst>
                    <a:ext uri="{FF2B5EF4-FFF2-40B4-BE49-F238E27FC236}">
                      <a16:creationId xmlns:a16="http://schemas.microsoft.com/office/drawing/2014/main" id="{B4052E6F-6F9D-4376-8541-A7BE41E6716D}"/>
                    </a:ext>
                  </a:extLst>
                </p:cNvPr>
                <p:cNvSpPr>
                  <a:spLocks noChangeArrowheads="1"/>
                </p:cNvSpPr>
                <p:nvPr/>
              </p:nvSpPr>
              <p:spPr bwMode="auto">
                <a:xfrm>
                  <a:off x="1327150" y="2809875"/>
                  <a:ext cx="66675" cy="200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sp>
            <p:nvSpPr>
              <p:cNvPr id="374" name="手繪多邊形 373"/>
              <p:cNvSpPr/>
              <p:nvPr/>
            </p:nvSpPr>
            <p:spPr>
              <a:xfrm>
                <a:off x="7825351" y="2753370"/>
                <a:ext cx="103221" cy="287781"/>
              </a:xfrm>
              <a:custGeom>
                <a:avLst/>
                <a:gdLst>
                  <a:gd name="connsiteX0" fmla="*/ 0 w 103221"/>
                  <a:gd name="connsiteY0" fmla="*/ 0 h 287781"/>
                  <a:gd name="connsiteX1" fmla="*/ 60718 w 103221"/>
                  <a:gd name="connsiteY1" fmla="*/ 0 h 287781"/>
                  <a:gd name="connsiteX2" fmla="*/ 103221 w 103221"/>
                  <a:gd name="connsiteY2" fmla="*/ 42228 h 287781"/>
                  <a:gd name="connsiteX3" fmla="*/ 103221 w 103221"/>
                  <a:gd name="connsiteY3" fmla="*/ 252625 h 287781"/>
                  <a:gd name="connsiteX4" fmla="*/ 103221 w 103221"/>
                  <a:gd name="connsiteY4" fmla="*/ 287781 h 287781"/>
                  <a:gd name="connsiteX5" fmla="*/ 42503 w 103221"/>
                  <a:gd name="connsiteY5" fmla="*/ 287781 h 287781"/>
                  <a:gd name="connsiteX6" fmla="*/ 42503 w 103221"/>
                  <a:gd name="connsiteY6" fmla="*/ 275966 h 287781"/>
                  <a:gd name="connsiteX7" fmla="*/ 42503 w 103221"/>
                  <a:gd name="connsiteY7" fmla="*/ 84456 h 287781"/>
                  <a:gd name="connsiteX8" fmla="*/ 18216 w 103221"/>
                  <a:gd name="connsiteY8" fmla="*/ 54293 h 287781"/>
                  <a:gd name="connsiteX9" fmla="*/ 0 w 103221"/>
                  <a:gd name="connsiteY9" fmla="*/ 54293 h 287781"/>
                  <a:gd name="connsiteX10" fmla="*/ 0 w 103221"/>
                  <a:gd name="connsiteY10" fmla="*/ 0 h 287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221" h="287781">
                    <a:moveTo>
                      <a:pt x="0" y="0"/>
                    </a:moveTo>
                    <a:cubicBezTo>
                      <a:pt x="0" y="0"/>
                      <a:pt x="0" y="0"/>
                      <a:pt x="60718" y="0"/>
                    </a:cubicBezTo>
                    <a:cubicBezTo>
                      <a:pt x="85006" y="0"/>
                      <a:pt x="103221" y="24130"/>
                      <a:pt x="103221" y="42228"/>
                    </a:cubicBezTo>
                    <a:cubicBezTo>
                      <a:pt x="103221" y="47507"/>
                      <a:pt x="103221" y="75878"/>
                      <a:pt x="103221" y="252625"/>
                    </a:cubicBezTo>
                    <a:lnTo>
                      <a:pt x="103221" y="287781"/>
                    </a:lnTo>
                    <a:lnTo>
                      <a:pt x="42503" y="287781"/>
                    </a:lnTo>
                    <a:lnTo>
                      <a:pt x="42503" y="275966"/>
                    </a:lnTo>
                    <a:cubicBezTo>
                      <a:pt x="42503" y="238851"/>
                      <a:pt x="42503" y="179468"/>
                      <a:pt x="42503" y="84456"/>
                    </a:cubicBezTo>
                    <a:cubicBezTo>
                      <a:pt x="42503" y="66358"/>
                      <a:pt x="30359" y="54293"/>
                      <a:pt x="18216" y="54293"/>
                    </a:cubicBezTo>
                    <a:cubicBezTo>
                      <a:pt x="18216" y="54293"/>
                      <a:pt x="18216" y="54293"/>
                      <a:pt x="0" y="54293"/>
                    </a:cubicBezTo>
                    <a:cubicBezTo>
                      <a:pt x="0" y="54293"/>
                      <a:pt x="0" y="54293"/>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srgbClr val="FFFFFF"/>
                  </a:solidFill>
                  <a:effectLst/>
                  <a:uLnTx/>
                  <a:uFillTx/>
                  <a:latin typeface="Arial"/>
                  <a:ea typeface="微軟正黑體"/>
                  <a:cs typeface="+mn-cs"/>
                </a:endParaRPr>
              </a:p>
            </p:txBody>
          </p:sp>
        </p:grpSp>
        <p:grpSp>
          <p:nvGrpSpPr>
            <p:cNvPr id="59" name="群組 58"/>
            <p:cNvGrpSpPr/>
            <p:nvPr/>
          </p:nvGrpSpPr>
          <p:grpSpPr>
            <a:xfrm>
              <a:off x="8256799" y="3661892"/>
              <a:ext cx="702268" cy="551021"/>
              <a:chOff x="8256799" y="3699746"/>
              <a:chExt cx="702268" cy="551021"/>
            </a:xfrm>
          </p:grpSpPr>
          <p:sp>
            <p:nvSpPr>
              <p:cNvPr id="376" name="Freeform 226">
                <a:extLst>
                  <a:ext uri="{FF2B5EF4-FFF2-40B4-BE49-F238E27FC236}">
                    <a16:creationId xmlns:a16="http://schemas.microsoft.com/office/drawing/2014/main" id="{F406C2C9-E9FF-40DC-A18F-651954FE001B}"/>
                  </a:ext>
                </a:extLst>
              </p:cNvPr>
              <p:cNvSpPr>
                <a:spLocks noEditPoints="1"/>
              </p:cNvSpPr>
              <p:nvPr/>
            </p:nvSpPr>
            <p:spPr bwMode="auto">
              <a:xfrm>
                <a:off x="8429895" y="3811712"/>
                <a:ext cx="341205" cy="402289"/>
              </a:xfrm>
              <a:custGeom>
                <a:avLst/>
                <a:gdLst/>
                <a:ahLst/>
                <a:cxnLst>
                  <a:cxn ang="0">
                    <a:pos x="551" y="48"/>
                  </a:cxn>
                  <a:cxn ang="0">
                    <a:pos x="534" y="18"/>
                  </a:cxn>
                  <a:cxn ang="0">
                    <a:pos x="503" y="0"/>
                  </a:cxn>
                  <a:cxn ang="0">
                    <a:pos x="61" y="0"/>
                  </a:cxn>
                  <a:cxn ang="0">
                    <a:pos x="57" y="0"/>
                  </a:cxn>
                  <a:cxn ang="0">
                    <a:pos x="55" y="0"/>
                  </a:cxn>
                  <a:cxn ang="0">
                    <a:pos x="48" y="0"/>
                  </a:cxn>
                  <a:cxn ang="0">
                    <a:pos x="30" y="7"/>
                  </a:cxn>
                  <a:cxn ang="0">
                    <a:pos x="9" y="28"/>
                  </a:cxn>
                  <a:cxn ang="0">
                    <a:pos x="0" y="54"/>
                  </a:cxn>
                  <a:cxn ang="0">
                    <a:pos x="0" y="113"/>
                  </a:cxn>
                  <a:cxn ang="0">
                    <a:pos x="0" y="602"/>
                  </a:cxn>
                  <a:cxn ang="0">
                    <a:pos x="17" y="634"/>
                  </a:cxn>
                  <a:cxn ang="0">
                    <a:pos x="48" y="651"/>
                  </a:cxn>
                  <a:cxn ang="0">
                    <a:pos x="492" y="652"/>
                  </a:cxn>
                  <a:cxn ang="0">
                    <a:pos x="525" y="641"/>
                  </a:cxn>
                  <a:cxn ang="0">
                    <a:pos x="547" y="615"/>
                  </a:cxn>
                  <a:cxn ang="0">
                    <a:pos x="553" y="292"/>
                  </a:cxn>
                  <a:cxn ang="0">
                    <a:pos x="436" y="115"/>
                  </a:cxn>
                  <a:cxn ang="0">
                    <a:pos x="447" y="118"/>
                  </a:cxn>
                  <a:cxn ang="0">
                    <a:pos x="453" y="129"/>
                  </a:cxn>
                  <a:cxn ang="0">
                    <a:pos x="442" y="146"/>
                  </a:cxn>
                  <a:cxn ang="0">
                    <a:pos x="116" y="146"/>
                  </a:cxn>
                  <a:cxn ang="0">
                    <a:pos x="104" y="140"/>
                  </a:cxn>
                  <a:cxn ang="0">
                    <a:pos x="100" y="135"/>
                  </a:cxn>
                  <a:cxn ang="0">
                    <a:pos x="100" y="135"/>
                  </a:cxn>
                  <a:cxn ang="0">
                    <a:pos x="102" y="124"/>
                  </a:cxn>
                  <a:cxn ang="0">
                    <a:pos x="116" y="115"/>
                  </a:cxn>
                  <a:cxn ang="0">
                    <a:pos x="272" y="198"/>
                  </a:cxn>
                  <a:cxn ang="0">
                    <a:pos x="436" y="198"/>
                  </a:cxn>
                  <a:cxn ang="0">
                    <a:pos x="447" y="203"/>
                  </a:cxn>
                  <a:cxn ang="0">
                    <a:pos x="453" y="214"/>
                  </a:cxn>
                  <a:cxn ang="0">
                    <a:pos x="442" y="229"/>
                  </a:cxn>
                  <a:cxn ang="0">
                    <a:pos x="116" y="231"/>
                  </a:cxn>
                  <a:cxn ang="0">
                    <a:pos x="102" y="220"/>
                  </a:cxn>
                  <a:cxn ang="0">
                    <a:pos x="102" y="207"/>
                  </a:cxn>
                  <a:cxn ang="0">
                    <a:pos x="116" y="198"/>
                  </a:cxn>
                  <a:cxn ang="0">
                    <a:pos x="100" y="297"/>
                  </a:cxn>
                  <a:cxn ang="0">
                    <a:pos x="109" y="283"/>
                  </a:cxn>
                  <a:cxn ang="0">
                    <a:pos x="436" y="281"/>
                  </a:cxn>
                  <a:cxn ang="0">
                    <a:pos x="451" y="292"/>
                  </a:cxn>
                  <a:cxn ang="0">
                    <a:pos x="451" y="305"/>
                  </a:cxn>
                  <a:cxn ang="0">
                    <a:pos x="436" y="314"/>
                  </a:cxn>
                  <a:cxn ang="0">
                    <a:pos x="109" y="312"/>
                  </a:cxn>
                  <a:cxn ang="0">
                    <a:pos x="100" y="297"/>
                  </a:cxn>
                  <a:cxn ang="0">
                    <a:pos x="255" y="501"/>
                  </a:cxn>
                  <a:cxn ang="0">
                    <a:pos x="418" y="410"/>
                  </a:cxn>
                </a:cxnLst>
                <a:rect l="0" t="0" r="r" b="b"/>
                <a:pathLst>
                  <a:path w="553" h="652">
                    <a:moveTo>
                      <a:pt x="553" y="61"/>
                    </a:moveTo>
                    <a:lnTo>
                      <a:pt x="553" y="61"/>
                    </a:lnTo>
                    <a:lnTo>
                      <a:pt x="551" y="48"/>
                    </a:lnTo>
                    <a:lnTo>
                      <a:pt x="547" y="37"/>
                    </a:lnTo>
                    <a:lnTo>
                      <a:pt x="541" y="28"/>
                    </a:lnTo>
                    <a:lnTo>
                      <a:pt x="534" y="18"/>
                    </a:lnTo>
                    <a:lnTo>
                      <a:pt x="525" y="11"/>
                    </a:lnTo>
                    <a:lnTo>
                      <a:pt x="516" y="4"/>
                    </a:lnTo>
                    <a:lnTo>
                      <a:pt x="503" y="0"/>
                    </a:lnTo>
                    <a:lnTo>
                      <a:pt x="492" y="0"/>
                    </a:lnTo>
                    <a:lnTo>
                      <a:pt x="61" y="0"/>
                    </a:lnTo>
                    <a:lnTo>
                      <a:pt x="61" y="0"/>
                    </a:lnTo>
                    <a:lnTo>
                      <a:pt x="61" y="0"/>
                    </a:lnTo>
                    <a:lnTo>
                      <a:pt x="61" y="0"/>
                    </a:lnTo>
                    <a:lnTo>
                      <a:pt x="57" y="0"/>
                    </a:lnTo>
                    <a:lnTo>
                      <a:pt x="57" y="0"/>
                    </a:lnTo>
                    <a:lnTo>
                      <a:pt x="55" y="0"/>
                    </a:lnTo>
                    <a:lnTo>
                      <a:pt x="55" y="0"/>
                    </a:lnTo>
                    <a:lnTo>
                      <a:pt x="50" y="0"/>
                    </a:lnTo>
                    <a:lnTo>
                      <a:pt x="50" y="0"/>
                    </a:lnTo>
                    <a:lnTo>
                      <a:pt x="48" y="0"/>
                    </a:lnTo>
                    <a:lnTo>
                      <a:pt x="48" y="0"/>
                    </a:lnTo>
                    <a:lnTo>
                      <a:pt x="39" y="4"/>
                    </a:lnTo>
                    <a:lnTo>
                      <a:pt x="30" y="7"/>
                    </a:lnTo>
                    <a:lnTo>
                      <a:pt x="22" y="13"/>
                    </a:lnTo>
                    <a:lnTo>
                      <a:pt x="15" y="20"/>
                    </a:lnTo>
                    <a:lnTo>
                      <a:pt x="9" y="28"/>
                    </a:lnTo>
                    <a:lnTo>
                      <a:pt x="6" y="35"/>
                    </a:lnTo>
                    <a:lnTo>
                      <a:pt x="2" y="44"/>
                    </a:lnTo>
                    <a:lnTo>
                      <a:pt x="0" y="54"/>
                    </a:lnTo>
                    <a:lnTo>
                      <a:pt x="0" y="54"/>
                    </a:lnTo>
                    <a:lnTo>
                      <a:pt x="0" y="61"/>
                    </a:lnTo>
                    <a:lnTo>
                      <a:pt x="0" y="113"/>
                    </a:lnTo>
                    <a:lnTo>
                      <a:pt x="0" y="591"/>
                    </a:lnTo>
                    <a:lnTo>
                      <a:pt x="0" y="591"/>
                    </a:lnTo>
                    <a:lnTo>
                      <a:pt x="0" y="602"/>
                    </a:lnTo>
                    <a:lnTo>
                      <a:pt x="4" y="615"/>
                    </a:lnTo>
                    <a:lnTo>
                      <a:pt x="9" y="625"/>
                    </a:lnTo>
                    <a:lnTo>
                      <a:pt x="17" y="634"/>
                    </a:lnTo>
                    <a:lnTo>
                      <a:pt x="26" y="641"/>
                    </a:lnTo>
                    <a:lnTo>
                      <a:pt x="37" y="647"/>
                    </a:lnTo>
                    <a:lnTo>
                      <a:pt x="48" y="651"/>
                    </a:lnTo>
                    <a:lnTo>
                      <a:pt x="61" y="652"/>
                    </a:lnTo>
                    <a:lnTo>
                      <a:pt x="492" y="652"/>
                    </a:lnTo>
                    <a:lnTo>
                      <a:pt x="492" y="652"/>
                    </a:lnTo>
                    <a:lnTo>
                      <a:pt x="503" y="651"/>
                    </a:lnTo>
                    <a:lnTo>
                      <a:pt x="516" y="647"/>
                    </a:lnTo>
                    <a:lnTo>
                      <a:pt x="525" y="641"/>
                    </a:lnTo>
                    <a:lnTo>
                      <a:pt x="534" y="634"/>
                    </a:lnTo>
                    <a:lnTo>
                      <a:pt x="541" y="625"/>
                    </a:lnTo>
                    <a:lnTo>
                      <a:pt x="547" y="615"/>
                    </a:lnTo>
                    <a:lnTo>
                      <a:pt x="551" y="602"/>
                    </a:lnTo>
                    <a:lnTo>
                      <a:pt x="553" y="591"/>
                    </a:lnTo>
                    <a:lnTo>
                      <a:pt x="553" y="292"/>
                    </a:lnTo>
                    <a:lnTo>
                      <a:pt x="553" y="61"/>
                    </a:lnTo>
                    <a:close/>
                    <a:moveTo>
                      <a:pt x="116" y="115"/>
                    </a:moveTo>
                    <a:lnTo>
                      <a:pt x="436" y="115"/>
                    </a:lnTo>
                    <a:lnTo>
                      <a:pt x="436" y="115"/>
                    </a:lnTo>
                    <a:lnTo>
                      <a:pt x="442" y="115"/>
                    </a:lnTo>
                    <a:lnTo>
                      <a:pt x="447" y="118"/>
                    </a:lnTo>
                    <a:lnTo>
                      <a:pt x="451" y="124"/>
                    </a:lnTo>
                    <a:lnTo>
                      <a:pt x="453" y="129"/>
                    </a:lnTo>
                    <a:lnTo>
                      <a:pt x="453" y="129"/>
                    </a:lnTo>
                    <a:lnTo>
                      <a:pt x="451" y="137"/>
                    </a:lnTo>
                    <a:lnTo>
                      <a:pt x="447" y="142"/>
                    </a:lnTo>
                    <a:lnTo>
                      <a:pt x="442" y="146"/>
                    </a:lnTo>
                    <a:lnTo>
                      <a:pt x="436" y="146"/>
                    </a:lnTo>
                    <a:lnTo>
                      <a:pt x="116" y="146"/>
                    </a:lnTo>
                    <a:lnTo>
                      <a:pt x="116" y="146"/>
                    </a:lnTo>
                    <a:lnTo>
                      <a:pt x="111" y="146"/>
                    </a:lnTo>
                    <a:lnTo>
                      <a:pt x="107" y="144"/>
                    </a:lnTo>
                    <a:lnTo>
                      <a:pt x="104" y="140"/>
                    </a:lnTo>
                    <a:lnTo>
                      <a:pt x="102" y="137"/>
                    </a:lnTo>
                    <a:lnTo>
                      <a:pt x="102" y="137"/>
                    </a:lnTo>
                    <a:lnTo>
                      <a:pt x="100" y="135"/>
                    </a:lnTo>
                    <a:lnTo>
                      <a:pt x="100" y="135"/>
                    </a:lnTo>
                    <a:lnTo>
                      <a:pt x="100" y="135"/>
                    </a:lnTo>
                    <a:lnTo>
                      <a:pt x="100" y="135"/>
                    </a:lnTo>
                    <a:lnTo>
                      <a:pt x="100" y="129"/>
                    </a:lnTo>
                    <a:lnTo>
                      <a:pt x="100" y="129"/>
                    </a:lnTo>
                    <a:lnTo>
                      <a:pt x="102" y="124"/>
                    </a:lnTo>
                    <a:lnTo>
                      <a:pt x="105" y="118"/>
                    </a:lnTo>
                    <a:lnTo>
                      <a:pt x="109" y="115"/>
                    </a:lnTo>
                    <a:lnTo>
                      <a:pt x="116" y="115"/>
                    </a:lnTo>
                    <a:lnTo>
                      <a:pt x="116" y="115"/>
                    </a:lnTo>
                    <a:close/>
                    <a:moveTo>
                      <a:pt x="116" y="198"/>
                    </a:moveTo>
                    <a:lnTo>
                      <a:pt x="272" y="198"/>
                    </a:lnTo>
                    <a:lnTo>
                      <a:pt x="272" y="198"/>
                    </a:lnTo>
                    <a:lnTo>
                      <a:pt x="272" y="198"/>
                    </a:lnTo>
                    <a:lnTo>
                      <a:pt x="436" y="198"/>
                    </a:lnTo>
                    <a:lnTo>
                      <a:pt x="436" y="198"/>
                    </a:lnTo>
                    <a:lnTo>
                      <a:pt x="442" y="200"/>
                    </a:lnTo>
                    <a:lnTo>
                      <a:pt x="447" y="203"/>
                    </a:lnTo>
                    <a:lnTo>
                      <a:pt x="451" y="207"/>
                    </a:lnTo>
                    <a:lnTo>
                      <a:pt x="453" y="214"/>
                    </a:lnTo>
                    <a:lnTo>
                      <a:pt x="453" y="214"/>
                    </a:lnTo>
                    <a:lnTo>
                      <a:pt x="451" y="220"/>
                    </a:lnTo>
                    <a:lnTo>
                      <a:pt x="447" y="225"/>
                    </a:lnTo>
                    <a:lnTo>
                      <a:pt x="442" y="229"/>
                    </a:lnTo>
                    <a:lnTo>
                      <a:pt x="436" y="231"/>
                    </a:lnTo>
                    <a:lnTo>
                      <a:pt x="116" y="231"/>
                    </a:lnTo>
                    <a:lnTo>
                      <a:pt x="116" y="231"/>
                    </a:lnTo>
                    <a:lnTo>
                      <a:pt x="109" y="229"/>
                    </a:lnTo>
                    <a:lnTo>
                      <a:pt x="105" y="225"/>
                    </a:lnTo>
                    <a:lnTo>
                      <a:pt x="102" y="220"/>
                    </a:lnTo>
                    <a:lnTo>
                      <a:pt x="100" y="214"/>
                    </a:lnTo>
                    <a:lnTo>
                      <a:pt x="100" y="214"/>
                    </a:lnTo>
                    <a:lnTo>
                      <a:pt x="102" y="207"/>
                    </a:lnTo>
                    <a:lnTo>
                      <a:pt x="105" y="203"/>
                    </a:lnTo>
                    <a:lnTo>
                      <a:pt x="109" y="200"/>
                    </a:lnTo>
                    <a:lnTo>
                      <a:pt x="116" y="198"/>
                    </a:lnTo>
                    <a:lnTo>
                      <a:pt x="116" y="198"/>
                    </a:lnTo>
                    <a:close/>
                    <a:moveTo>
                      <a:pt x="100" y="297"/>
                    </a:moveTo>
                    <a:lnTo>
                      <a:pt x="100" y="297"/>
                    </a:lnTo>
                    <a:lnTo>
                      <a:pt x="102" y="292"/>
                    </a:lnTo>
                    <a:lnTo>
                      <a:pt x="105" y="286"/>
                    </a:lnTo>
                    <a:lnTo>
                      <a:pt x="109" y="283"/>
                    </a:lnTo>
                    <a:lnTo>
                      <a:pt x="116" y="281"/>
                    </a:lnTo>
                    <a:lnTo>
                      <a:pt x="436" y="281"/>
                    </a:lnTo>
                    <a:lnTo>
                      <a:pt x="436" y="281"/>
                    </a:lnTo>
                    <a:lnTo>
                      <a:pt x="442" y="283"/>
                    </a:lnTo>
                    <a:lnTo>
                      <a:pt x="447" y="286"/>
                    </a:lnTo>
                    <a:lnTo>
                      <a:pt x="451" y="292"/>
                    </a:lnTo>
                    <a:lnTo>
                      <a:pt x="453" y="297"/>
                    </a:lnTo>
                    <a:lnTo>
                      <a:pt x="453" y="297"/>
                    </a:lnTo>
                    <a:lnTo>
                      <a:pt x="451" y="305"/>
                    </a:lnTo>
                    <a:lnTo>
                      <a:pt x="447" y="309"/>
                    </a:lnTo>
                    <a:lnTo>
                      <a:pt x="442" y="312"/>
                    </a:lnTo>
                    <a:lnTo>
                      <a:pt x="436" y="314"/>
                    </a:lnTo>
                    <a:lnTo>
                      <a:pt x="116" y="314"/>
                    </a:lnTo>
                    <a:lnTo>
                      <a:pt x="116" y="314"/>
                    </a:lnTo>
                    <a:lnTo>
                      <a:pt x="109" y="312"/>
                    </a:lnTo>
                    <a:lnTo>
                      <a:pt x="105" y="309"/>
                    </a:lnTo>
                    <a:lnTo>
                      <a:pt x="102" y="305"/>
                    </a:lnTo>
                    <a:lnTo>
                      <a:pt x="100" y="297"/>
                    </a:lnTo>
                    <a:lnTo>
                      <a:pt x="100" y="297"/>
                    </a:lnTo>
                    <a:close/>
                    <a:moveTo>
                      <a:pt x="342" y="588"/>
                    </a:moveTo>
                    <a:lnTo>
                      <a:pt x="255" y="501"/>
                    </a:lnTo>
                    <a:lnTo>
                      <a:pt x="305" y="451"/>
                    </a:lnTo>
                    <a:lnTo>
                      <a:pt x="342" y="486"/>
                    </a:lnTo>
                    <a:lnTo>
                      <a:pt x="418" y="410"/>
                    </a:lnTo>
                    <a:lnTo>
                      <a:pt x="468" y="460"/>
                    </a:lnTo>
                    <a:lnTo>
                      <a:pt x="342" y="58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84" name="Freeform 362"/>
              <p:cNvSpPr>
                <a:spLocks/>
              </p:cNvSpPr>
              <p:nvPr/>
            </p:nvSpPr>
            <p:spPr bwMode="auto">
              <a:xfrm rot="17068424">
                <a:off x="8166773" y="3789772"/>
                <a:ext cx="362640" cy="182588"/>
              </a:xfrm>
              <a:custGeom>
                <a:avLst/>
                <a:gdLst>
                  <a:gd name="T0" fmla="*/ 1 w 58"/>
                  <a:gd name="T1" fmla="*/ 29 h 29"/>
                  <a:gd name="T2" fmla="*/ 3 w 58"/>
                  <a:gd name="T3" fmla="*/ 29 h 29"/>
                  <a:gd name="T4" fmla="*/ 4 w 58"/>
                  <a:gd name="T5" fmla="*/ 29 h 29"/>
                  <a:gd name="T6" fmla="*/ 14 w 58"/>
                  <a:gd name="T7" fmla="*/ 23 h 29"/>
                  <a:gd name="T8" fmla="*/ 16 w 58"/>
                  <a:gd name="T9" fmla="*/ 22 h 29"/>
                  <a:gd name="T10" fmla="*/ 16 w 58"/>
                  <a:gd name="T11" fmla="*/ 20 h 29"/>
                  <a:gd name="T12" fmla="*/ 13 w 58"/>
                  <a:gd name="T13" fmla="*/ 18 h 29"/>
                  <a:gd name="T14" fmla="*/ 12 w 58"/>
                  <a:gd name="T15" fmla="*/ 18 h 29"/>
                  <a:gd name="T16" fmla="*/ 10 w 58"/>
                  <a:gd name="T17" fmla="*/ 19 h 29"/>
                  <a:gd name="T18" fmla="*/ 35 w 58"/>
                  <a:gd name="T19" fmla="*/ 5 h 29"/>
                  <a:gd name="T20" fmla="*/ 52 w 58"/>
                  <a:gd name="T21" fmla="*/ 11 h 29"/>
                  <a:gd name="T22" fmla="*/ 54 w 58"/>
                  <a:gd name="T23" fmla="*/ 12 h 29"/>
                  <a:gd name="T24" fmla="*/ 56 w 58"/>
                  <a:gd name="T25" fmla="*/ 13 h 29"/>
                  <a:gd name="T26" fmla="*/ 58 w 58"/>
                  <a:gd name="T27" fmla="*/ 12 h 29"/>
                  <a:gd name="T28" fmla="*/ 58 w 58"/>
                  <a:gd name="T29" fmla="*/ 10 h 29"/>
                  <a:gd name="T30" fmla="*/ 57 w 58"/>
                  <a:gd name="T31" fmla="*/ 8 h 29"/>
                  <a:gd name="T32" fmla="*/ 56 w 58"/>
                  <a:gd name="T33" fmla="*/ 7 h 29"/>
                  <a:gd name="T34" fmla="*/ 35 w 58"/>
                  <a:gd name="T35" fmla="*/ 0 h 29"/>
                  <a:gd name="T36" fmla="*/ 5 w 58"/>
                  <a:gd name="T37" fmla="*/ 16 h 29"/>
                  <a:gd name="T38" fmla="*/ 5 w 58"/>
                  <a:gd name="T39" fmla="*/ 15 h 29"/>
                  <a:gd name="T40" fmla="*/ 3 w 58"/>
                  <a:gd name="T41" fmla="*/ 12 h 29"/>
                  <a:gd name="T42" fmla="*/ 1 w 58"/>
                  <a:gd name="T43" fmla="*/ 13 h 29"/>
                  <a:gd name="T44" fmla="*/ 0 w 58"/>
                  <a:gd name="T45" fmla="*/ 15 h 29"/>
                  <a:gd name="T46" fmla="*/ 0 w 58"/>
                  <a:gd name="T47" fmla="*/ 26 h 29"/>
                  <a:gd name="T48" fmla="*/ 1 w 58"/>
                  <a:gd name="T4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29">
                    <a:moveTo>
                      <a:pt x="1" y="29"/>
                    </a:moveTo>
                    <a:cubicBezTo>
                      <a:pt x="2" y="29"/>
                      <a:pt x="2" y="29"/>
                      <a:pt x="3" y="29"/>
                    </a:cubicBezTo>
                    <a:cubicBezTo>
                      <a:pt x="3" y="29"/>
                      <a:pt x="4" y="29"/>
                      <a:pt x="4" y="29"/>
                    </a:cubicBezTo>
                    <a:cubicBezTo>
                      <a:pt x="14" y="23"/>
                      <a:pt x="14" y="23"/>
                      <a:pt x="14" y="23"/>
                    </a:cubicBezTo>
                    <a:cubicBezTo>
                      <a:pt x="15" y="23"/>
                      <a:pt x="16" y="22"/>
                      <a:pt x="16" y="22"/>
                    </a:cubicBezTo>
                    <a:cubicBezTo>
                      <a:pt x="16" y="21"/>
                      <a:pt x="16" y="20"/>
                      <a:pt x="16" y="20"/>
                    </a:cubicBezTo>
                    <a:cubicBezTo>
                      <a:pt x="15" y="19"/>
                      <a:pt x="14" y="18"/>
                      <a:pt x="13" y="18"/>
                    </a:cubicBezTo>
                    <a:cubicBezTo>
                      <a:pt x="13" y="18"/>
                      <a:pt x="12" y="18"/>
                      <a:pt x="12" y="18"/>
                    </a:cubicBezTo>
                    <a:cubicBezTo>
                      <a:pt x="10" y="19"/>
                      <a:pt x="10" y="19"/>
                      <a:pt x="10" y="19"/>
                    </a:cubicBezTo>
                    <a:cubicBezTo>
                      <a:pt x="15" y="11"/>
                      <a:pt x="25" y="5"/>
                      <a:pt x="35" y="5"/>
                    </a:cubicBezTo>
                    <a:cubicBezTo>
                      <a:pt x="41" y="5"/>
                      <a:pt x="47" y="7"/>
                      <a:pt x="52" y="11"/>
                    </a:cubicBezTo>
                    <a:cubicBezTo>
                      <a:pt x="53" y="11"/>
                      <a:pt x="53" y="12"/>
                      <a:pt x="54" y="12"/>
                    </a:cubicBezTo>
                    <a:cubicBezTo>
                      <a:pt x="54" y="13"/>
                      <a:pt x="55" y="13"/>
                      <a:pt x="56" y="13"/>
                    </a:cubicBezTo>
                    <a:cubicBezTo>
                      <a:pt x="56" y="13"/>
                      <a:pt x="57" y="13"/>
                      <a:pt x="58" y="12"/>
                    </a:cubicBezTo>
                    <a:cubicBezTo>
                      <a:pt x="58" y="11"/>
                      <a:pt x="58" y="11"/>
                      <a:pt x="58" y="10"/>
                    </a:cubicBezTo>
                    <a:cubicBezTo>
                      <a:pt x="58" y="9"/>
                      <a:pt x="58" y="9"/>
                      <a:pt x="57" y="8"/>
                    </a:cubicBezTo>
                    <a:cubicBezTo>
                      <a:pt x="57" y="8"/>
                      <a:pt x="56" y="7"/>
                      <a:pt x="56" y="7"/>
                    </a:cubicBezTo>
                    <a:cubicBezTo>
                      <a:pt x="50" y="2"/>
                      <a:pt x="42" y="0"/>
                      <a:pt x="35" y="0"/>
                    </a:cubicBezTo>
                    <a:cubicBezTo>
                      <a:pt x="23" y="0"/>
                      <a:pt x="12" y="6"/>
                      <a:pt x="5" y="16"/>
                    </a:cubicBezTo>
                    <a:cubicBezTo>
                      <a:pt x="5" y="15"/>
                      <a:pt x="5" y="15"/>
                      <a:pt x="5" y="15"/>
                    </a:cubicBezTo>
                    <a:cubicBezTo>
                      <a:pt x="5" y="13"/>
                      <a:pt x="4" y="12"/>
                      <a:pt x="3" y="12"/>
                    </a:cubicBezTo>
                    <a:cubicBezTo>
                      <a:pt x="2" y="12"/>
                      <a:pt x="1" y="12"/>
                      <a:pt x="1" y="13"/>
                    </a:cubicBezTo>
                    <a:cubicBezTo>
                      <a:pt x="0" y="13"/>
                      <a:pt x="0" y="14"/>
                      <a:pt x="0" y="15"/>
                    </a:cubicBezTo>
                    <a:cubicBezTo>
                      <a:pt x="0" y="26"/>
                      <a:pt x="0" y="26"/>
                      <a:pt x="0" y="26"/>
                    </a:cubicBezTo>
                    <a:cubicBezTo>
                      <a:pt x="0" y="27"/>
                      <a:pt x="0" y="28"/>
                      <a:pt x="1"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sp>
            <p:nvSpPr>
              <p:cNvPr id="385" name="Freeform 363"/>
              <p:cNvSpPr>
                <a:spLocks/>
              </p:cNvSpPr>
              <p:nvPr/>
            </p:nvSpPr>
            <p:spPr bwMode="auto">
              <a:xfrm rot="16842319">
                <a:off x="8682649" y="3974349"/>
                <a:ext cx="365176" cy="187660"/>
              </a:xfrm>
              <a:custGeom>
                <a:avLst/>
                <a:gdLst>
                  <a:gd name="T0" fmla="*/ 57 w 58"/>
                  <a:gd name="T1" fmla="*/ 0 h 30"/>
                  <a:gd name="T2" fmla="*/ 56 w 58"/>
                  <a:gd name="T3" fmla="*/ 0 h 30"/>
                  <a:gd name="T4" fmla="*/ 54 w 58"/>
                  <a:gd name="T5" fmla="*/ 0 h 30"/>
                  <a:gd name="T6" fmla="*/ 44 w 58"/>
                  <a:gd name="T7" fmla="*/ 6 h 30"/>
                  <a:gd name="T8" fmla="*/ 43 w 58"/>
                  <a:gd name="T9" fmla="*/ 8 h 30"/>
                  <a:gd name="T10" fmla="*/ 43 w 58"/>
                  <a:gd name="T11" fmla="*/ 10 h 30"/>
                  <a:gd name="T12" fmla="*/ 45 w 58"/>
                  <a:gd name="T13" fmla="*/ 11 h 30"/>
                  <a:gd name="T14" fmla="*/ 47 w 58"/>
                  <a:gd name="T15" fmla="*/ 11 h 30"/>
                  <a:gd name="T16" fmla="*/ 48 w 58"/>
                  <a:gd name="T17" fmla="*/ 10 h 30"/>
                  <a:gd name="T18" fmla="*/ 23 w 58"/>
                  <a:gd name="T19" fmla="*/ 24 h 30"/>
                  <a:gd name="T20" fmla="*/ 6 w 58"/>
                  <a:gd name="T21" fmla="*/ 18 h 30"/>
                  <a:gd name="T22" fmla="*/ 5 w 58"/>
                  <a:gd name="T23" fmla="*/ 17 h 30"/>
                  <a:gd name="T24" fmla="*/ 3 w 58"/>
                  <a:gd name="T25" fmla="*/ 16 h 30"/>
                  <a:gd name="T26" fmla="*/ 1 w 58"/>
                  <a:gd name="T27" fmla="*/ 17 h 30"/>
                  <a:gd name="T28" fmla="*/ 1 w 58"/>
                  <a:gd name="T29" fmla="*/ 21 h 30"/>
                  <a:gd name="T30" fmla="*/ 3 w 58"/>
                  <a:gd name="T31" fmla="*/ 23 h 30"/>
                  <a:gd name="T32" fmla="*/ 23 w 58"/>
                  <a:gd name="T33" fmla="*/ 30 h 30"/>
                  <a:gd name="T34" fmla="*/ 53 w 58"/>
                  <a:gd name="T35" fmla="*/ 13 h 30"/>
                  <a:gd name="T36" fmla="*/ 53 w 58"/>
                  <a:gd name="T37" fmla="*/ 14 h 30"/>
                  <a:gd name="T38" fmla="*/ 56 w 58"/>
                  <a:gd name="T39" fmla="*/ 17 h 30"/>
                  <a:gd name="T40" fmla="*/ 58 w 58"/>
                  <a:gd name="T41" fmla="*/ 16 h 30"/>
                  <a:gd name="T42" fmla="*/ 58 w 58"/>
                  <a:gd name="T43" fmla="*/ 14 h 30"/>
                  <a:gd name="T44" fmla="*/ 58 w 58"/>
                  <a:gd name="T45" fmla="*/ 3 h 30"/>
                  <a:gd name="T46" fmla="*/ 57 w 58"/>
                  <a:gd name="T4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30">
                    <a:moveTo>
                      <a:pt x="57" y="0"/>
                    </a:moveTo>
                    <a:cubicBezTo>
                      <a:pt x="57" y="0"/>
                      <a:pt x="56" y="0"/>
                      <a:pt x="56" y="0"/>
                    </a:cubicBezTo>
                    <a:cubicBezTo>
                      <a:pt x="55" y="0"/>
                      <a:pt x="55" y="0"/>
                      <a:pt x="54" y="0"/>
                    </a:cubicBezTo>
                    <a:cubicBezTo>
                      <a:pt x="44" y="6"/>
                      <a:pt x="44" y="6"/>
                      <a:pt x="44" y="6"/>
                    </a:cubicBezTo>
                    <a:cubicBezTo>
                      <a:pt x="43" y="6"/>
                      <a:pt x="43" y="7"/>
                      <a:pt x="43" y="8"/>
                    </a:cubicBezTo>
                    <a:cubicBezTo>
                      <a:pt x="42" y="8"/>
                      <a:pt x="42" y="9"/>
                      <a:pt x="43" y="10"/>
                    </a:cubicBezTo>
                    <a:cubicBezTo>
                      <a:pt x="43" y="11"/>
                      <a:pt x="44" y="11"/>
                      <a:pt x="45" y="11"/>
                    </a:cubicBezTo>
                    <a:cubicBezTo>
                      <a:pt x="46" y="11"/>
                      <a:pt x="46" y="11"/>
                      <a:pt x="47" y="11"/>
                    </a:cubicBezTo>
                    <a:cubicBezTo>
                      <a:pt x="48" y="10"/>
                      <a:pt x="48" y="10"/>
                      <a:pt x="48" y="10"/>
                    </a:cubicBezTo>
                    <a:cubicBezTo>
                      <a:pt x="43" y="19"/>
                      <a:pt x="34" y="24"/>
                      <a:pt x="23" y="24"/>
                    </a:cubicBezTo>
                    <a:cubicBezTo>
                      <a:pt x="17" y="24"/>
                      <a:pt x="11" y="22"/>
                      <a:pt x="6" y="18"/>
                    </a:cubicBezTo>
                    <a:cubicBezTo>
                      <a:pt x="6" y="18"/>
                      <a:pt x="5" y="17"/>
                      <a:pt x="5" y="17"/>
                    </a:cubicBezTo>
                    <a:cubicBezTo>
                      <a:pt x="4" y="17"/>
                      <a:pt x="3" y="16"/>
                      <a:pt x="3" y="16"/>
                    </a:cubicBezTo>
                    <a:cubicBezTo>
                      <a:pt x="2" y="16"/>
                      <a:pt x="1" y="17"/>
                      <a:pt x="1" y="17"/>
                    </a:cubicBezTo>
                    <a:cubicBezTo>
                      <a:pt x="0" y="18"/>
                      <a:pt x="0" y="20"/>
                      <a:pt x="1" y="21"/>
                    </a:cubicBezTo>
                    <a:cubicBezTo>
                      <a:pt x="2" y="22"/>
                      <a:pt x="2" y="22"/>
                      <a:pt x="3" y="23"/>
                    </a:cubicBezTo>
                    <a:cubicBezTo>
                      <a:pt x="9" y="27"/>
                      <a:pt x="16" y="30"/>
                      <a:pt x="23" y="30"/>
                    </a:cubicBezTo>
                    <a:cubicBezTo>
                      <a:pt x="36" y="30"/>
                      <a:pt x="47" y="23"/>
                      <a:pt x="53" y="13"/>
                    </a:cubicBezTo>
                    <a:cubicBezTo>
                      <a:pt x="53" y="14"/>
                      <a:pt x="53" y="14"/>
                      <a:pt x="53" y="14"/>
                    </a:cubicBezTo>
                    <a:cubicBezTo>
                      <a:pt x="53" y="16"/>
                      <a:pt x="54" y="17"/>
                      <a:pt x="56" y="17"/>
                    </a:cubicBezTo>
                    <a:cubicBezTo>
                      <a:pt x="56" y="17"/>
                      <a:pt x="57" y="17"/>
                      <a:pt x="58" y="16"/>
                    </a:cubicBezTo>
                    <a:cubicBezTo>
                      <a:pt x="58" y="16"/>
                      <a:pt x="58" y="15"/>
                      <a:pt x="58" y="14"/>
                    </a:cubicBezTo>
                    <a:cubicBezTo>
                      <a:pt x="58" y="3"/>
                      <a:pt x="58" y="3"/>
                      <a:pt x="58" y="3"/>
                    </a:cubicBezTo>
                    <a:cubicBezTo>
                      <a:pt x="58" y="2"/>
                      <a:pt x="58" y="1"/>
                      <a:pt x="5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軟正黑體"/>
                  <a:cs typeface="+mn-cs"/>
                </a:endParaRPr>
              </a:p>
            </p:txBody>
          </p:sp>
        </p:grpSp>
      </p:grpSp>
    </p:spTree>
    <p:extLst>
      <p:ext uri="{BB962C8B-B14F-4D97-AF65-F5344CB8AC3E}">
        <p14:creationId xmlns:p14="http://schemas.microsoft.com/office/powerpoint/2010/main" val="901100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919BE31A-F2A4-4CF6-B95A-8A100DBA310F}"/>
              </a:ext>
            </a:extLst>
          </p:cNvPr>
          <p:cNvSpPr txBox="1"/>
          <p:nvPr/>
        </p:nvSpPr>
        <p:spPr>
          <a:xfrm>
            <a:off x="519213" y="612852"/>
            <a:ext cx="2176173" cy="52322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Technology</a:t>
            </a:r>
            <a:endParaRPr kumimoji="0" lang="zh-TW" altLang="en-US"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文字方塊 3">
            <a:extLst>
              <a:ext uri="{FF2B5EF4-FFF2-40B4-BE49-F238E27FC236}">
                <a16:creationId xmlns:a16="http://schemas.microsoft.com/office/drawing/2014/main" id="{BB45D65D-635C-4049-9B80-6DD3B291D0C2}"/>
              </a:ext>
            </a:extLst>
          </p:cNvPr>
          <p:cNvSpPr txBox="1"/>
          <p:nvPr/>
        </p:nvSpPr>
        <p:spPr>
          <a:xfrm>
            <a:off x="519211" y="1231814"/>
            <a:ext cx="3288080" cy="954107"/>
          </a:xfrm>
          <a:prstGeom prst="rect">
            <a:avLst/>
          </a:prstGeom>
          <a:noFill/>
        </p:spPr>
        <p:txBody>
          <a:bodyPr wrap="none" rtlCol="0">
            <a:spAutoFit/>
          </a:bodyPr>
          <a:lstStyle/>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K-Lab</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資安實驗室</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88637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2E6A083E-5143-0BC7-114C-9482E45B233B}"/>
              </a:ext>
            </a:extLst>
          </p:cNvPr>
          <p:cNvSpPr/>
          <p:nvPr/>
        </p:nvSpPr>
        <p:spPr>
          <a:xfrm>
            <a:off x="0" y="0"/>
            <a:ext cx="12192000" cy="1244906"/>
          </a:xfrm>
          <a:prstGeom prst="rect">
            <a:avLst/>
          </a:prstGeom>
          <a:solidFill>
            <a:srgbClr val="69CFE0"/>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pic>
        <p:nvPicPr>
          <p:cNvPr id="24" name="圖形 23">
            <a:extLst>
              <a:ext uri="{FF2B5EF4-FFF2-40B4-BE49-F238E27FC236}">
                <a16:creationId xmlns:a16="http://schemas.microsoft.com/office/drawing/2014/main" id="{4705D1D5-D159-20B7-8635-5467798652C6}"/>
              </a:ext>
            </a:extLst>
          </p:cNvPr>
          <p:cNvPicPr>
            <a:picLocks noChangeAspect="1"/>
          </p:cNvPicPr>
          <p:nvPr/>
        </p:nvPicPr>
        <p:blipFill>
          <a:blip r:embed="rId2">
            <a:extLst>
              <a:ext uri="{96DAC541-7B7A-43D3-8B79-37D633B846F1}">
                <asvg:svgBlip xmlns:asvg="http://schemas.microsoft.com/office/drawing/2016/SVG/main" r:embed="rId3"/>
              </a:ext>
            </a:extLst>
          </a:blip>
          <a:srcRect l="21136" r="519" b="38996"/>
          <a:stretch>
            <a:fillRect/>
          </a:stretch>
        </p:blipFill>
        <p:spPr>
          <a:xfrm>
            <a:off x="-1" y="698378"/>
            <a:ext cx="12192001" cy="5461244"/>
          </a:xfrm>
          <a:prstGeom prst="rect">
            <a:avLst/>
          </a:prstGeom>
        </p:spPr>
      </p:pic>
      <p:sp>
        <p:nvSpPr>
          <p:cNvPr id="17" name="橢圓 16">
            <a:extLst>
              <a:ext uri="{FF2B5EF4-FFF2-40B4-BE49-F238E27FC236}">
                <a16:creationId xmlns:a16="http://schemas.microsoft.com/office/drawing/2014/main" id="{0A2D8641-668B-8AA6-6EE2-08081FA76105}"/>
              </a:ext>
            </a:extLst>
          </p:cNvPr>
          <p:cNvSpPr/>
          <p:nvPr/>
        </p:nvSpPr>
        <p:spPr>
          <a:xfrm>
            <a:off x="6508214" y="2649082"/>
            <a:ext cx="1509311" cy="1509311"/>
          </a:xfrm>
          <a:prstGeom prst="ellipse">
            <a:avLst/>
          </a:prstGeom>
          <a:gradFill>
            <a:gsLst>
              <a:gs pos="0">
                <a:schemeClr val="tx2"/>
              </a:gs>
              <a:gs pos="100000">
                <a:schemeClr val="accent1"/>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審計</a:t>
            </a:r>
            <a:endParaRPr kumimoji="0" lang="en-US" altLang="zh-TW" sz="2800" b="1" i="0" u="none" strike="noStrike" kern="1200" cap="none" spc="300" normalizeH="0" baseline="0" noProof="0">
              <a:ln>
                <a:noFill/>
              </a:ln>
              <a:solidFill>
                <a:prstClr val="white"/>
              </a:solidFill>
              <a:effectLst/>
              <a:uLnTx/>
              <a:uFillTx/>
              <a:latin typeface="微軟正黑體"/>
              <a:ea typeface="微軟正黑體"/>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確信</a:t>
            </a:r>
          </a:p>
        </p:txBody>
      </p:sp>
      <p:sp>
        <p:nvSpPr>
          <p:cNvPr id="18" name="橢圓 17">
            <a:extLst>
              <a:ext uri="{FF2B5EF4-FFF2-40B4-BE49-F238E27FC236}">
                <a16:creationId xmlns:a16="http://schemas.microsoft.com/office/drawing/2014/main" id="{EF70A738-AB78-1EF5-C56B-7CB7A3116956}"/>
              </a:ext>
            </a:extLst>
          </p:cNvPr>
          <p:cNvSpPr/>
          <p:nvPr/>
        </p:nvSpPr>
        <p:spPr>
          <a:xfrm>
            <a:off x="8218124" y="2649082"/>
            <a:ext cx="1509311" cy="1509311"/>
          </a:xfrm>
          <a:prstGeom prst="ellipse">
            <a:avLst/>
          </a:prstGeom>
          <a:gradFill>
            <a:gsLst>
              <a:gs pos="0">
                <a:schemeClr val="accent4"/>
              </a:gs>
              <a:gs pos="100000">
                <a:schemeClr val="accent1"/>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稅務</a:t>
            </a:r>
            <a:endParaRPr kumimoji="0" lang="en-US" altLang="zh-TW" sz="2800" b="1" i="0" u="none" strike="noStrike" kern="1200" cap="none" spc="300" normalizeH="0" baseline="0" noProof="0">
              <a:ln>
                <a:noFill/>
              </a:ln>
              <a:solidFill>
                <a:prstClr val="white"/>
              </a:solidFill>
              <a:effectLst/>
              <a:uLnTx/>
              <a:uFillTx/>
              <a:latin typeface="微軟正黑體"/>
              <a:ea typeface="微軟正黑體"/>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投資</a:t>
            </a:r>
          </a:p>
        </p:txBody>
      </p:sp>
      <p:sp>
        <p:nvSpPr>
          <p:cNvPr id="19" name="橢圓 18">
            <a:extLst>
              <a:ext uri="{FF2B5EF4-FFF2-40B4-BE49-F238E27FC236}">
                <a16:creationId xmlns:a16="http://schemas.microsoft.com/office/drawing/2014/main" id="{17CCFCA4-5189-4091-0AE8-7EB64843F117}"/>
              </a:ext>
            </a:extLst>
          </p:cNvPr>
          <p:cNvSpPr/>
          <p:nvPr/>
        </p:nvSpPr>
        <p:spPr>
          <a:xfrm>
            <a:off x="9928034" y="2649082"/>
            <a:ext cx="1509311" cy="1509311"/>
          </a:xfrm>
          <a:prstGeom prst="ellipse">
            <a:avLst/>
          </a:prstGeom>
          <a:gradFill>
            <a:gsLst>
              <a:gs pos="0">
                <a:schemeClr val="accent5">
                  <a:lumMod val="60000"/>
                  <a:lumOff val="40000"/>
                </a:schemeClr>
              </a:gs>
              <a:gs pos="100000">
                <a:schemeClr val="accent1"/>
              </a:gs>
            </a:gsLst>
            <a:lin ang="81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顧問</a:t>
            </a:r>
            <a:endParaRPr kumimoji="0" lang="en-US" altLang="zh-TW" sz="2800" b="1" i="0" u="none" strike="noStrike" kern="1200" cap="none" spc="300" normalizeH="0" baseline="0" noProof="0">
              <a:ln>
                <a:noFill/>
              </a:ln>
              <a:solidFill>
                <a:prstClr val="white"/>
              </a:solidFill>
              <a:effectLst/>
              <a:uLnTx/>
              <a:uFillTx/>
              <a:latin typeface="微軟正黑體"/>
              <a:ea typeface="微軟正黑體"/>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300" normalizeH="0" baseline="0" noProof="0">
                <a:ln>
                  <a:noFill/>
                </a:ln>
                <a:solidFill>
                  <a:prstClr val="white"/>
                </a:solidFill>
                <a:effectLst/>
                <a:uLnTx/>
                <a:uFillTx/>
                <a:latin typeface="微軟正黑體"/>
                <a:ea typeface="微軟正黑體"/>
                <a:cs typeface="+mn-cs"/>
              </a:rPr>
              <a:t>諮詢</a:t>
            </a:r>
          </a:p>
        </p:txBody>
      </p:sp>
      <p:grpSp>
        <p:nvGrpSpPr>
          <p:cNvPr id="25" name="群組 24">
            <a:extLst>
              <a:ext uri="{FF2B5EF4-FFF2-40B4-BE49-F238E27FC236}">
                <a16:creationId xmlns:a16="http://schemas.microsoft.com/office/drawing/2014/main" id="{C7E8DEE5-5C80-D7AD-9A7A-F1486978C5E5}"/>
              </a:ext>
            </a:extLst>
          </p:cNvPr>
          <p:cNvGrpSpPr/>
          <p:nvPr/>
        </p:nvGrpSpPr>
        <p:grpSpPr>
          <a:xfrm>
            <a:off x="5077297" y="1745926"/>
            <a:ext cx="6825780" cy="1111758"/>
            <a:chOff x="5077297" y="1918903"/>
            <a:chExt cx="6825780" cy="1111758"/>
          </a:xfrm>
        </p:grpSpPr>
        <p:sp>
          <p:nvSpPr>
            <p:cNvPr id="15" name="文字方塊 14">
              <a:extLst>
                <a:ext uri="{FF2B5EF4-FFF2-40B4-BE49-F238E27FC236}">
                  <a16:creationId xmlns:a16="http://schemas.microsoft.com/office/drawing/2014/main" id="{E9EE6DA9-9C59-3724-3A3F-C3C063473619}"/>
                </a:ext>
              </a:extLst>
            </p:cNvPr>
            <p:cNvSpPr txBox="1"/>
            <p:nvPr/>
          </p:nvSpPr>
          <p:spPr>
            <a:xfrm>
              <a:off x="6587613" y="1918903"/>
              <a:ext cx="5315464" cy="855491"/>
            </a:xfrm>
            <a:prstGeom prst="rect">
              <a:avLst/>
            </a:prstGeom>
            <a:noFill/>
          </p:spPr>
          <p:txBody>
            <a:bodyPr wrap="square">
              <a:spAutoFit/>
            </a:bodyPr>
            <a:lstStyle/>
            <a:p>
              <a:pPr marL="0" marR="0" lvl="0" indent="0" algn="l" defTabSz="914400" rtl="0" eaLnBrk="1" fontAlgn="auto" latinLnBrk="0" hangingPunct="1">
                <a:lnSpc>
                  <a:spcPct val="250000"/>
                </a:lnSpc>
                <a:spcBef>
                  <a:spcPct val="0"/>
                </a:spcBef>
                <a:spcAft>
                  <a:spcPts val="0"/>
                </a:spcAft>
                <a:buClrTx/>
                <a:buSzTx/>
                <a:buFontTx/>
                <a:buNone/>
                <a:tabLst/>
                <a:defRPr/>
              </a:pPr>
              <a:r>
                <a:rPr kumimoji="0" lang="zh-TW" altLang="en-US" sz="2400" b="1" i="0" u="none" strike="noStrike" kern="1200" cap="none" spc="0" normalizeH="0" baseline="0" noProof="0" dirty="0">
                  <a:ln>
                    <a:noFill/>
                  </a:ln>
                  <a:solidFill>
                    <a:srgbClr val="0C233C"/>
                  </a:solidFill>
                  <a:effectLst/>
                  <a:uLnTx/>
                  <a:uFillTx/>
                  <a:latin typeface="微軟正黑體"/>
                  <a:ea typeface="微軟正黑體"/>
                  <a:cs typeface="+mn-cs"/>
                </a:rPr>
                <a:t>在全球</a:t>
              </a:r>
              <a:r>
                <a:rPr kumimoji="0" lang="en-US" altLang="zh-TW" sz="2400" b="1" i="0" u="none" strike="noStrike" kern="1200" cap="none" spc="0" normalizeH="0" baseline="0" noProof="0" dirty="0">
                  <a:ln>
                    <a:noFill/>
                  </a:ln>
                  <a:solidFill>
                    <a:srgbClr val="0C233C"/>
                  </a:solidFill>
                  <a:effectLst/>
                  <a:uLnTx/>
                  <a:uFillTx/>
                  <a:latin typeface="微軟正黑體"/>
                  <a:ea typeface="微軟正黑體"/>
                  <a:cs typeface="+mn-cs"/>
                </a:rPr>
                <a:t>               </a:t>
              </a:r>
              <a:r>
                <a:rPr kumimoji="0" lang="zh-TW" altLang="en-US" sz="2400" b="1" i="0" u="none" strike="noStrike" kern="1200" cap="none" spc="0" normalizeH="0" baseline="0" noProof="0" dirty="0">
                  <a:ln>
                    <a:noFill/>
                  </a:ln>
                  <a:solidFill>
                    <a:srgbClr val="0C233C"/>
                  </a:solidFill>
                  <a:effectLst/>
                  <a:uLnTx/>
                  <a:uFillTx/>
                  <a:latin typeface="微軟正黑體"/>
                  <a:ea typeface="微軟正黑體"/>
                  <a:cs typeface="+mn-cs"/>
                </a:rPr>
                <a:t> 國家／地區，提供</a:t>
              </a:r>
            </a:p>
          </p:txBody>
        </p:sp>
        <p:sp>
          <p:nvSpPr>
            <p:cNvPr id="16" name="文字方塊 15">
              <a:extLst>
                <a:ext uri="{FF2B5EF4-FFF2-40B4-BE49-F238E27FC236}">
                  <a16:creationId xmlns:a16="http://schemas.microsoft.com/office/drawing/2014/main" id="{FB33F373-0A45-1F4C-FEF1-16DD62DC5216}"/>
                </a:ext>
              </a:extLst>
            </p:cNvPr>
            <p:cNvSpPr txBox="1"/>
            <p:nvPr/>
          </p:nvSpPr>
          <p:spPr>
            <a:xfrm>
              <a:off x="7674939" y="2020524"/>
              <a:ext cx="1630496" cy="971550"/>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5400" b="1" i="0" u="none" strike="noStrike" kern="1200" cap="none" spc="0" normalizeH="0" baseline="0" noProof="0" dirty="0">
                  <a:ln>
                    <a:noFill/>
                  </a:ln>
                  <a:solidFill>
                    <a:srgbClr val="00338D"/>
                  </a:solidFill>
                  <a:effectLst/>
                  <a:uLnTx/>
                  <a:uFillTx/>
                  <a:latin typeface="KPMG Bold" panose="020B0803030202040204" pitchFamily="34" charset="0"/>
                  <a:ea typeface="微軟正黑體"/>
                  <a:cs typeface="+mn-cs"/>
                </a:rPr>
                <a:t>142</a:t>
              </a:r>
              <a:endParaRPr kumimoji="0" lang="zh-TW" altLang="en-US" sz="5400" b="1" i="0" u="none" strike="noStrike" kern="1200" cap="none" spc="0" normalizeH="0" baseline="0" noProof="0" dirty="0">
                <a:ln>
                  <a:noFill/>
                </a:ln>
                <a:solidFill>
                  <a:srgbClr val="00338D"/>
                </a:solidFill>
                <a:effectLst/>
                <a:uLnTx/>
                <a:uFillTx/>
                <a:latin typeface="KPMG Bold" panose="020B0803030202040204" pitchFamily="34" charset="0"/>
                <a:ea typeface="微軟正黑體"/>
                <a:cs typeface="+mn-cs"/>
              </a:endParaRPr>
            </a:p>
          </p:txBody>
        </p:sp>
        <p:sp>
          <p:nvSpPr>
            <p:cNvPr id="22" name="文字方塊 21">
              <a:extLst>
                <a:ext uri="{FF2B5EF4-FFF2-40B4-BE49-F238E27FC236}">
                  <a16:creationId xmlns:a16="http://schemas.microsoft.com/office/drawing/2014/main" id="{2ED3389E-C97A-6E4C-BF5F-A35604A5BAA5}"/>
                </a:ext>
              </a:extLst>
            </p:cNvPr>
            <p:cNvSpPr txBox="1"/>
            <p:nvPr/>
          </p:nvSpPr>
          <p:spPr>
            <a:xfrm>
              <a:off x="5077297" y="2116261"/>
              <a:ext cx="1630496" cy="914400"/>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4800" b="1" i="0" u="none" strike="noStrike" kern="1200" cap="none" spc="0" normalizeH="0" baseline="0" noProof="0" dirty="0">
                  <a:ln>
                    <a:noFill/>
                  </a:ln>
                  <a:solidFill>
                    <a:srgbClr val="00338D"/>
                  </a:solidFill>
                  <a:effectLst/>
                  <a:uLnTx/>
                  <a:uFillTx/>
                  <a:latin typeface="KPMG Bold" panose="020B0803030202040204" pitchFamily="34" charset="0"/>
                  <a:ea typeface="微軟正黑體"/>
                  <a:cs typeface="+mn-cs"/>
                </a:rPr>
                <a:t>KPMG</a:t>
              </a:r>
              <a:r>
                <a:rPr kumimoji="0" lang="en-US" altLang="zh-TW" sz="1050" b="1" i="0" u="none" strike="noStrike" kern="1200" cap="none" spc="0" normalizeH="0" baseline="0" noProof="0" dirty="0">
                  <a:ln>
                    <a:noFill/>
                  </a:ln>
                  <a:solidFill>
                    <a:srgbClr val="00338D"/>
                  </a:solidFill>
                  <a:effectLst/>
                  <a:uLnTx/>
                  <a:uFillTx/>
                  <a:latin typeface="微軟正黑體"/>
                  <a:ea typeface="微軟正黑體"/>
                  <a:cs typeface="+mn-cs"/>
                </a:rPr>
                <a:t> </a:t>
              </a:r>
              <a:endParaRPr kumimoji="0" lang="zh-TW" altLang="en-US" sz="1050" b="1" i="0" u="none" strike="noStrike" kern="1200" cap="none" spc="0" normalizeH="0" baseline="0" noProof="0" dirty="0">
                <a:ln>
                  <a:noFill/>
                </a:ln>
                <a:solidFill>
                  <a:srgbClr val="00338D"/>
                </a:solidFill>
                <a:effectLst/>
                <a:uLnTx/>
                <a:uFillTx/>
                <a:latin typeface="微軟正黑體"/>
                <a:ea typeface="微軟正黑體"/>
                <a:cs typeface="+mn-cs"/>
              </a:endParaRPr>
            </a:p>
          </p:txBody>
        </p:sp>
      </p:grpSp>
    </p:spTree>
    <p:extLst>
      <p:ext uri="{BB962C8B-B14F-4D97-AF65-F5344CB8AC3E}">
        <p14:creationId xmlns:p14="http://schemas.microsoft.com/office/powerpoint/2010/main" val="202153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102F161-73C9-41DF-8E8C-ACD0E3E6904A}"/>
              </a:ext>
            </a:extLst>
          </p:cNvPr>
          <p:cNvSpPr txBox="1"/>
          <p:nvPr/>
        </p:nvSpPr>
        <p:spPr>
          <a:xfrm>
            <a:off x="461705" y="520827"/>
            <a:ext cx="2145139" cy="52322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Certificates</a:t>
            </a:r>
            <a:endParaRPr kumimoji="0" lang="zh-TW" altLang="en-US"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3" name="文字方塊 2">
            <a:extLst>
              <a:ext uri="{FF2B5EF4-FFF2-40B4-BE49-F238E27FC236}">
                <a16:creationId xmlns:a16="http://schemas.microsoft.com/office/drawing/2014/main" id="{7CB3D4E8-DCE9-4779-B5D4-75CA98E95A7B}"/>
              </a:ext>
            </a:extLst>
          </p:cNvPr>
          <p:cNvSpPr txBox="1"/>
          <p:nvPr/>
        </p:nvSpPr>
        <p:spPr>
          <a:xfrm>
            <a:off x="461703" y="1139788"/>
            <a:ext cx="4823756" cy="523220"/>
          </a:xfrm>
          <a:prstGeom prst="rect">
            <a:avLst/>
          </a:prstGeom>
          <a:noFill/>
        </p:spPr>
        <p:txBody>
          <a:bodyPr wrap="none" rtlCol="0">
            <a:spAutoFit/>
          </a:bodyPr>
          <a:lstStyle/>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K-Lab</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的各式國際</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國家認證</a:t>
            </a:r>
          </a:p>
        </p:txBody>
      </p:sp>
      <p:pic>
        <p:nvPicPr>
          <p:cNvPr id="4" name="圖片 3">
            <a:extLst>
              <a:ext uri="{FF2B5EF4-FFF2-40B4-BE49-F238E27FC236}">
                <a16:creationId xmlns:a16="http://schemas.microsoft.com/office/drawing/2014/main" id="{30191302-C859-45D2-B915-999B548BCB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2322" y="1664225"/>
            <a:ext cx="6901045" cy="4443497"/>
          </a:xfrm>
          <a:prstGeom prst="rect">
            <a:avLst/>
          </a:prstGeom>
        </p:spPr>
      </p:pic>
    </p:spTree>
    <p:extLst>
      <p:ext uri="{BB962C8B-B14F-4D97-AF65-F5344CB8AC3E}">
        <p14:creationId xmlns:p14="http://schemas.microsoft.com/office/powerpoint/2010/main" val="650342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919BE31A-F2A4-4CF6-B95A-8A100DBA310F}"/>
              </a:ext>
            </a:extLst>
          </p:cNvPr>
          <p:cNvSpPr txBox="1"/>
          <p:nvPr/>
        </p:nvSpPr>
        <p:spPr>
          <a:xfrm>
            <a:off x="428964" y="524925"/>
            <a:ext cx="1664238" cy="523220"/>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rPr>
              <a:t>Services</a:t>
            </a:r>
            <a:endParaRPr kumimoji="0" lang="zh-TW" altLang="en-US" sz="2800" b="1" i="0" u="sng"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4" name="文字方塊 3">
            <a:extLst>
              <a:ext uri="{FF2B5EF4-FFF2-40B4-BE49-F238E27FC236}">
                <a16:creationId xmlns:a16="http://schemas.microsoft.com/office/drawing/2014/main" id="{BB45D65D-635C-4049-9B80-6DD3B291D0C2}"/>
              </a:ext>
            </a:extLst>
          </p:cNvPr>
          <p:cNvSpPr txBox="1"/>
          <p:nvPr/>
        </p:nvSpPr>
        <p:spPr>
          <a:xfrm>
            <a:off x="428965" y="1048147"/>
            <a:ext cx="5141151" cy="2246769"/>
          </a:xfrm>
          <a:prstGeom prst="rect">
            <a:avLst/>
          </a:prstGeom>
          <a:noFill/>
        </p:spPr>
        <p:txBody>
          <a:bodyPr wrap="none" rtlCol="0">
            <a:spAutoFit/>
          </a:bodyPr>
          <a:lstStyle/>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從抓新台幣駭客到比特幣駭客</a:t>
            </a:r>
            <a:endPar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endParaRP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從地端到雲端</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從</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IT</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OT</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到</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IOT</a:t>
            </a:r>
          </a:p>
          <a:p>
            <a:pPr marL="285744" marR="0" lvl="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從</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AP</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APP</a:t>
            </a:r>
            <a:r>
              <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到</a:t>
            </a:r>
            <a:r>
              <a:rPr kumimoji="0" lang="en-US" altLang="zh-TW"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rPr>
              <a:t>API</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zh-TW" altLang="en-US" sz="28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446584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圖片 121">
            <a:extLst>
              <a:ext uri="{FF2B5EF4-FFF2-40B4-BE49-F238E27FC236}">
                <a16:creationId xmlns:a16="http://schemas.microsoft.com/office/drawing/2014/main" id="{6F5F5A78-E52A-49EE-890A-5D5A290385D8}"/>
              </a:ext>
            </a:extLst>
          </p:cNvPr>
          <p:cNvPicPr>
            <a:picLocks noGrp="1" noRot="1" noChangeAspect="1" noMove="1" noResize="1" noEditPoints="1" noAdjustHandles="1" noChangeArrowheads="1" noChangeShapeType="1" noCrop="1"/>
          </p:cNvPicPr>
          <p:nvPr/>
        </p:nvPicPr>
        <p:blipFill>
          <a:blip r:embed="rId3">
            <a:alphaModFix amt="35000"/>
            <a:extLst>
              <a:ext uri="{28A0092B-C50C-407E-A947-70E740481C1C}">
                <a14:useLocalDpi xmlns:a14="http://schemas.microsoft.com/office/drawing/2010/main"/>
              </a:ext>
            </a:extLst>
          </a:blip>
          <a:stretch>
            <a:fillRect/>
          </a:stretch>
        </p:blipFill>
        <p:spPr>
          <a:xfrm>
            <a:off x="157018" y="-932910"/>
            <a:ext cx="11822546" cy="8139957"/>
          </a:xfrm>
          <a:prstGeom prst="rect">
            <a:avLst/>
          </a:prstGeom>
        </p:spPr>
      </p:pic>
      <p:pic>
        <p:nvPicPr>
          <p:cNvPr id="124" name="圖片 123">
            <a:extLst>
              <a:ext uri="{FF2B5EF4-FFF2-40B4-BE49-F238E27FC236}">
                <a16:creationId xmlns:a16="http://schemas.microsoft.com/office/drawing/2014/main" id="{C65E7154-F0BC-4388-A2D8-5FB825FB8094}"/>
              </a:ext>
            </a:extLst>
          </p:cNvPr>
          <p:cNvPicPr>
            <a:picLocks noGrp="1" noRot="1" noChangeAspect="1" noMove="1" noResize="1" noEditPoints="1" noAdjustHandles="1" noChangeArrowheads="1" noChangeShapeType="1" noCrop="1"/>
          </p:cNvPicPr>
          <p:nvPr/>
        </p:nvPicPr>
        <p:blipFill>
          <a:blip r:embed="rId4" cstate="print">
            <a:alphaModFix amt="50000"/>
            <a:extLst>
              <a:ext uri="{28A0092B-C50C-407E-A947-70E740481C1C}">
                <a14:useLocalDpi xmlns:a14="http://schemas.microsoft.com/office/drawing/2010/main"/>
              </a:ext>
            </a:extLst>
          </a:blip>
          <a:stretch>
            <a:fillRect/>
          </a:stretch>
        </p:blipFill>
        <p:spPr>
          <a:xfrm>
            <a:off x="4137625" y="-267676"/>
            <a:ext cx="3897107" cy="7335730"/>
          </a:xfrm>
          <a:prstGeom prst="rect">
            <a:avLst/>
          </a:prstGeom>
        </p:spPr>
      </p:pic>
      <p:pic>
        <p:nvPicPr>
          <p:cNvPr id="125" name="圖片 124">
            <a:extLst>
              <a:ext uri="{FF2B5EF4-FFF2-40B4-BE49-F238E27FC236}">
                <a16:creationId xmlns:a16="http://schemas.microsoft.com/office/drawing/2014/main" id="{EE3C2FEB-85EF-42BA-90E8-6ED9799C458C}"/>
              </a:ext>
            </a:extLst>
          </p:cNvPr>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rcRect t="32792" b="33433"/>
          <a:stretch/>
        </p:blipFill>
        <p:spPr>
          <a:xfrm>
            <a:off x="3142299" y="2799700"/>
            <a:ext cx="6014866" cy="1023993"/>
          </a:xfrm>
          <a:prstGeom prst="rect">
            <a:avLst/>
          </a:prstGeom>
        </p:spPr>
      </p:pic>
      <p:pic>
        <p:nvPicPr>
          <p:cNvPr id="126" name="圖片 125">
            <a:extLst>
              <a:ext uri="{FF2B5EF4-FFF2-40B4-BE49-F238E27FC236}">
                <a16:creationId xmlns:a16="http://schemas.microsoft.com/office/drawing/2014/main" id="{B2658B0A-E35A-43DC-BF63-F5F886F627C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1740" y="3569915"/>
            <a:ext cx="855396" cy="301504"/>
          </a:xfrm>
          <a:prstGeom prst="rect">
            <a:avLst/>
          </a:prstGeom>
        </p:spPr>
      </p:pic>
      <p:pic>
        <p:nvPicPr>
          <p:cNvPr id="128" name="圖片 127">
            <a:extLst>
              <a:ext uri="{FF2B5EF4-FFF2-40B4-BE49-F238E27FC236}">
                <a16:creationId xmlns:a16="http://schemas.microsoft.com/office/drawing/2014/main" id="{44FB3131-874F-45B9-9521-0E850190D04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88505" y="322100"/>
            <a:ext cx="1561418" cy="446566"/>
          </a:xfrm>
          <a:prstGeom prst="rect">
            <a:avLst/>
          </a:prstGeom>
        </p:spPr>
      </p:pic>
      <p:pic>
        <p:nvPicPr>
          <p:cNvPr id="130" name="圖片 129">
            <a:extLst>
              <a:ext uri="{FF2B5EF4-FFF2-40B4-BE49-F238E27FC236}">
                <a16:creationId xmlns:a16="http://schemas.microsoft.com/office/drawing/2014/main" id="{E51A6138-EF1E-44B6-B8E1-6E20517CE9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2481" y="4421495"/>
            <a:ext cx="1529892" cy="580304"/>
          </a:xfrm>
          <a:prstGeom prst="rect">
            <a:avLst/>
          </a:prstGeom>
        </p:spPr>
      </p:pic>
      <p:pic>
        <p:nvPicPr>
          <p:cNvPr id="132" name="圖片 131">
            <a:extLst>
              <a:ext uri="{FF2B5EF4-FFF2-40B4-BE49-F238E27FC236}">
                <a16:creationId xmlns:a16="http://schemas.microsoft.com/office/drawing/2014/main" id="{EC4E3CFC-01CE-4505-9AEC-07B7ED05300A}"/>
              </a:ext>
            </a:extLst>
          </p:cNvPr>
          <p:cNvPicPr>
            <a:picLocks noChangeAspect="1"/>
          </p:cNvPicPr>
          <p:nvPr/>
        </p:nvPicPr>
        <p:blipFill rotWithShape="1">
          <a:blip r:embed="rId9" cstate="print">
            <a:clrChange>
              <a:clrFrom>
                <a:srgbClr val="FAFAFA"/>
              </a:clrFrom>
              <a:clrTo>
                <a:srgbClr val="FAFAFA">
                  <a:alpha val="0"/>
                </a:srgbClr>
              </a:clrTo>
            </a:clrChange>
            <a:extLst>
              <a:ext uri="{28A0092B-C50C-407E-A947-70E740481C1C}">
                <a14:useLocalDpi xmlns:a14="http://schemas.microsoft.com/office/drawing/2010/main"/>
              </a:ext>
            </a:extLst>
          </a:blip>
          <a:srcRect t="33677" r="3161" b="29556"/>
          <a:stretch/>
        </p:blipFill>
        <p:spPr>
          <a:xfrm>
            <a:off x="9160722" y="4486366"/>
            <a:ext cx="1579096" cy="449653"/>
          </a:xfrm>
          <a:prstGeom prst="rect">
            <a:avLst/>
          </a:prstGeom>
        </p:spPr>
      </p:pic>
      <p:pic>
        <p:nvPicPr>
          <p:cNvPr id="134" name="圖片 133">
            <a:extLst>
              <a:ext uri="{FF2B5EF4-FFF2-40B4-BE49-F238E27FC236}">
                <a16:creationId xmlns:a16="http://schemas.microsoft.com/office/drawing/2014/main" id="{CE23A630-6A1B-4E5C-A22E-5F4DC650AE0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621283" y="5176676"/>
            <a:ext cx="1149138" cy="321758"/>
          </a:xfrm>
          <a:prstGeom prst="rect">
            <a:avLst/>
          </a:prstGeom>
        </p:spPr>
      </p:pic>
      <p:pic>
        <p:nvPicPr>
          <p:cNvPr id="136" name="圖片 135">
            <a:extLst>
              <a:ext uri="{FF2B5EF4-FFF2-40B4-BE49-F238E27FC236}">
                <a16:creationId xmlns:a16="http://schemas.microsoft.com/office/drawing/2014/main" id="{72971492-39F7-457D-B648-DB123E5EAA83}"/>
              </a:ext>
            </a:extLst>
          </p:cNvPr>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l="5437" t="14263" r="8511" b="24411"/>
          <a:stretch/>
        </p:blipFill>
        <p:spPr>
          <a:xfrm>
            <a:off x="9470475" y="860489"/>
            <a:ext cx="1228170" cy="656445"/>
          </a:xfrm>
          <a:prstGeom prst="rect">
            <a:avLst/>
          </a:prstGeom>
        </p:spPr>
      </p:pic>
      <p:pic>
        <p:nvPicPr>
          <p:cNvPr id="140" name="圖片 139">
            <a:extLst>
              <a:ext uri="{FF2B5EF4-FFF2-40B4-BE49-F238E27FC236}">
                <a16:creationId xmlns:a16="http://schemas.microsoft.com/office/drawing/2014/main" id="{42880235-3203-43DF-93F8-20EDA4FB0679}"/>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t="22169" b="22159"/>
          <a:stretch/>
        </p:blipFill>
        <p:spPr>
          <a:xfrm>
            <a:off x="1244013" y="882379"/>
            <a:ext cx="2436384" cy="543063"/>
          </a:xfrm>
          <a:prstGeom prst="rect">
            <a:avLst/>
          </a:prstGeom>
        </p:spPr>
      </p:pic>
      <p:pic>
        <p:nvPicPr>
          <p:cNvPr id="142" name="圖片 141">
            <a:extLst>
              <a:ext uri="{FF2B5EF4-FFF2-40B4-BE49-F238E27FC236}">
                <a16:creationId xmlns:a16="http://schemas.microsoft.com/office/drawing/2014/main" id="{65D9E777-362A-4567-B5AE-88221232145C}"/>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a:ext>
            </a:extLst>
          </a:blip>
          <a:srcRect t="33863" b="37424"/>
          <a:stretch/>
        </p:blipFill>
        <p:spPr>
          <a:xfrm>
            <a:off x="1664615" y="3919145"/>
            <a:ext cx="1784409" cy="395909"/>
          </a:xfrm>
          <a:prstGeom prst="rect">
            <a:avLst/>
          </a:prstGeom>
        </p:spPr>
      </p:pic>
      <p:pic>
        <p:nvPicPr>
          <p:cNvPr id="144" name="圖片 143">
            <a:extLst>
              <a:ext uri="{FF2B5EF4-FFF2-40B4-BE49-F238E27FC236}">
                <a16:creationId xmlns:a16="http://schemas.microsoft.com/office/drawing/2014/main" id="{FD54FD4D-5C6C-4945-848D-4AB422E07B3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063957" y="5119446"/>
            <a:ext cx="982700" cy="436755"/>
          </a:xfrm>
          <a:prstGeom prst="rect">
            <a:avLst/>
          </a:prstGeom>
        </p:spPr>
      </p:pic>
      <p:pic>
        <p:nvPicPr>
          <p:cNvPr id="148" name="圖片 147">
            <a:extLst>
              <a:ext uri="{FF2B5EF4-FFF2-40B4-BE49-F238E27FC236}">
                <a16:creationId xmlns:a16="http://schemas.microsoft.com/office/drawing/2014/main" id="{9BF8ADF6-9CF4-40D3-989B-86CE833B057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96475" y="980193"/>
            <a:ext cx="675218" cy="675218"/>
          </a:xfrm>
          <a:prstGeom prst="rect">
            <a:avLst/>
          </a:prstGeom>
        </p:spPr>
      </p:pic>
      <p:pic>
        <p:nvPicPr>
          <p:cNvPr id="150" name="圖片 149">
            <a:extLst>
              <a:ext uri="{FF2B5EF4-FFF2-40B4-BE49-F238E27FC236}">
                <a16:creationId xmlns:a16="http://schemas.microsoft.com/office/drawing/2014/main" id="{D4A7C8E2-B82A-4E4B-939B-3A989457FAF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541443" y="1581805"/>
            <a:ext cx="1165119" cy="1165119"/>
          </a:xfrm>
          <a:prstGeom prst="rect">
            <a:avLst/>
          </a:prstGeom>
        </p:spPr>
      </p:pic>
      <p:pic>
        <p:nvPicPr>
          <p:cNvPr id="152" name="圖片 151">
            <a:extLst>
              <a:ext uri="{FF2B5EF4-FFF2-40B4-BE49-F238E27FC236}">
                <a16:creationId xmlns:a16="http://schemas.microsoft.com/office/drawing/2014/main" id="{BE062C54-5E99-45AF-B461-1C42A2F491C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718978" y="5714989"/>
            <a:ext cx="668989" cy="668989"/>
          </a:xfrm>
          <a:prstGeom prst="rect">
            <a:avLst/>
          </a:prstGeom>
        </p:spPr>
      </p:pic>
      <p:pic>
        <p:nvPicPr>
          <p:cNvPr id="156" name="圖片 155">
            <a:extLst>
              <a:ext uri="{FF2B5EF4-FFF2-40B4-BE49-F238E27FC236}">
                <a16:creationId xmlns:a16="http://schemas.microsoft.com/office/drawing/2014/main" id="{C7A40680-2D82-44DC-AD66-1FA4C97E494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817379" y="5816313"/>
            <a:ext cx="768094" cy="481340"/>
          </a:xfrm>
          <a:prstGeom prst="rect">
            <a:avLst/>
          </a:prstGeom>
        </p:spPr>
      </p:pic>
      <p:pic>
        <p:nvPicPr>
          <p:cNvPr id="158" name="圖片 157">
            <a:extLst>
              <a:ext uri="{FF2B5EF4-FFF2-40B4-BE49-F238E27FC236}">
                <a16:creationId xmlns:a16="http://schemas.microsoft.com/office/drawing/2014/main" id="{64758BDB-1FDF-4381-A022-9D62433E5ABB}"/>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315394" y="4953512"/>
            <a:ext cx="1300447" cy="266153"/>
          </a:xfrm>
          <a:prstGeom prst="rect">
            <a:avLst/>
          </a:prstGeom>
        </p:spPr>
      </p:pic>
      <p:pic>
        <p:nvPicPr>
          <p:cNvPr id="160" name="圖片 159">
            <a:extLst>
              <a:ext uri="{FF2B5EF4-FFF2-40B4-BE49-F238E27FC236}">
                <a16:creationId xmlns:a16="http://schemas.microsoft.com/office/drawing/2014/main" id="{8CC81002-03DC-4C37-A800-981F4E8354D1}"/>
              </a:ext>
            </a:extLst>
          </p:cNvPr>
          <p:cNvPicPr>
            <a:picLocks noChangeAspect="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a:ext>
            </a:extLst>
          </a:blip>
          <a:srcRect l="14437" t="34328" r="13025" b="36651"/>
          <a:stretch/>
        </p:blipFill>
        <p:spPr>
          <a:xfrm>
            <a:off x="3727224" y="5872991"/>
            <a:ext cx="1447579" cy="368750"/>
          </a:xfrm>
          <a:prstGeom prst="rect">
            <a:avLst/>
          </a:prstGeom>
        </p:spPr>
      </p:pic>
      <p:pic>
        <p:nvPicPr>
          <p:cNvPr id="162" name="圖片 161">
            <a:extLst>
              <a:ext uri="{FF2B5EF4-FFF2-40B4-BE49-F238E27FC236}">
                <a16:creationId xmlns:a16="http://schemas.microsoft.com/office/drawing/2014/main" id="{530D0693-55DB-404E-8A36-2D53371DFECE}"/>
              </a:ext>
            </a:extLst>
          </p:cNvPr>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a:ext>
            </a:extLst>
          </a:blip>
          <a:srcRect l="14070" t="25834" r="19948" b="30745"/>
          <a:stretch/>
        </p:blipFill>
        <p:spPr>
          <a:xfrm>
            <a:off x="7950360" y="294068"/>
            <a:ext cx="1611250" cy="489251"/>
          </a:xfrm>
          <a:prstGeom prst="rect">
            <a:avLst/>
          </a:prstGeom>
        </p:spPr>
      </p:pic>
      <p:pic>
        <p:nvPicPr>
          <p:cNvPr id="164" name="圖片 163">
            <a:extLst>
              <a:ext uri="{FF2B5EF4-FFF2-40B4-BE49-F238E27FC236}">
                <a16:creationId xmlns:a16="http://schemas.microsoft.com/office/drawing/2014/main" id="{8742EEDE-1F97-4FBF-A0D0-857216D853D5}"/>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815280" y="935739"/>
            <a:ext cx="545775" cy="545775"/>
          </a:xfrm>
          <a:prstGeom prst="rect">
            <a:avLst/>
          </a:prstGeom>
        </p:spPr>
      </p:pic>
      <p:pic>
        <p:nvPicPr>
          <p:cNvPr id="166" name="圖片 165">
            <a:extLst>
              <a:ext uri="{FF2B5EF4-FFF2-40B4-BE49-F238E27FC236}">
                <a16:creationId xmlns:a16="http://schemas.microsoft.com/office/drawing/2014/main" id="{771ADC0D-43D4-4CDB-A797-BEB3F1CCB95C}"/>
              </a:ext>
            </a:extLst>
          </p:cNvPr>
          <p:cNvPicPr>
            <a:picLocks noChangeAspect="1"/>
          </p:cNvPicPr>
          <p:nvPr/>
        </p:nvPicPr>
        <p:blipFill rotWithShape="1">
          <a:blip r:embed="rId23" cstate="print">
            <a:clrChange>
              <a:clrFrom>
                <a:srgbClr val="FFFFFF"/>
              </a:clrFrom>
              <a:clrTo>
                <a:srgbClr val="FFFFFF">
                  <a:alpha val="0"/>
                </a:srgbClr>
              </a:clrTo>
            </a:clrChange>
            <a:extLst>
              <a:ext uri="{28A0092B-C50C-407E-A947-70E740481C1C}">
                <a14:useLocalDpi xmlns:a14="http://schemas.microsoft.com/office/drawing/2010/main"/>
              </a:ext>
            </a:extLst>
          </a:blip>
          <a:srcRect l="5372" t="27477" r="4889" b="35170"/>
          <a:stretch/>
        </p:blipFill>
        <p:spPr>
          <a:xfrm>
            <a:off x="9295930" y="2327132"/>
            <a:ext cx="1776567" cy="388225"/>
          </a:xfrm>
          <a:prstGeom prst="rect">
            <a:avLst/>
          </a:prstGeom>
        </p:spPr>
      </p:pic>
      <p:pic>
        <p:nvPicPr>
          <p:cNvPr id="168" name="圖片 167">
            <a:extLst>
              <a:ext uri="{FF2B5EF4-FFF2-40B4-BE49-F238E27FC236}">
                <a16:creationId xmlns:a16="http://schemas.microsoft.com/office/drawing/2014/main" id="{CF2DDC9D-E016-4513-9FBD-2E5C77A92973}"/>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085666" y="220229"/>
            <a:ext cx="658433" cy="742932"/>
          </a:xfrm>
          <a:prstGeom prst="rect">
            <a:avLst/>
          </a:prstGeom>
        </p:spPr>
      </p:pic>
      <p:pic>
        <p:nvPicPr>
          <p:cNvPr id="170" name="圖片 169">
            <a:extLst>
              <a:ext uri="{FF2B5EF4-FFF2-40B4-BE49-F238E27FC236}">
                <a16:creationId xmlns:a16="http://schemas.microsoft.com/office/drawing/2014/main" id="{021E0BAB-1821-49C6-8C53-63AB3E9DE32E}"/>
              </a:ext>
            </a:extLst>
          </p:cNvPr>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05999" y="340231"/>
            <a:ext cx="1001269" cy="446566"/>
          </a:xfrm>
          <a:prstGeom prst="rect">
            <a:avLst/>
          </a:prstGeom>
        </p:spPr>
      </p:pic>
      <p:pic>
        <p:nvPicPr>
          <p:cNvPr id="172" name="圖片 171">
            <a:extLst>
              <a:ext uri="{FF2B5EF4-FFF2-40B4-BE49-F238E27FC236}">
                <a16:creationId xmlns:a16="http://schemas.microsoft.com/office/drawing/2014/main" id="{2B524769-F435-4CBB-8FC6-1697F26EB270}"/>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2624349" y="4496859"/>
            <a:ext cx="1028777" cy="412960"/>
          </a:xfrm>
          <a:prstGeom prst="rect">
            <a:avLst/>
          </a:prstGeom>
        </p:spPr>
      </p:pic>
      <p:pic>
        <p:nvPicPr>
          <p:cNvPr id="175" name="圖片 174">
            <a:extLst>
              <a:ext uri="{FF2B5EF4-FFF2-40B4-BE49-F238E27FC236}">
                <a16:creationId xmlns:a16="http://schemas.microsoft.com/office/drawing/2014/main" id="{7559DEE2-5585-4EF3-9C93-9A2040B63060}"/>
              </a:ext>
            </a:extLst>
          </p:cNvPr>
          <p:cNvPicPr>
            <a:picLocks noChangeAspect="1"/>
          </p:cNvPicPr>
          <p:nvPr/>
        </p:nvPicPr>
        <p:blipFill rotWithShape="1">
          <a:blip r:embed="rId27" cstate="print">
            <a:clrChange>
              <a:clrFrom>
                <a:srgbClr val="FFFFFF"/>
              </a:clrFrom>
              <a:clrTo>
                <a:srgbClr val="FFFFFF">
                  <a:alpha val="0"/>
                </a:srgbClr>
              </a:clrTo>
            </a:clrChange>
            <a:extLst>
              <a:ext uri="{28A0092B-C50C-407E-A947-70E740481C1C}">
                <a14:useLocalDpi xmlns:a14="http://schemas.microsoft.com/office/drawing/2010/main"/>
              </a:ext>
            </a:extLst>
          </a:blip>
          <a:srcRect t="37563" b="38216"/>
          <a:stretch/>
        </p:blipFill>
        <p:spPr>
          <a:xfrm>
            <a:off x="9436504" y="5172498"/>
            <a:ext cx="1347936" cy="326484"/>
          </a:xfrm>
          <a:prstGeom prst="rect">
            <a:avLst/>
          </a:prstGeom>
        </p:spPr>
      </p:pic>
      <p:pic>
        <p:nvPicPr>
          <p:cNvPr id="176" name="圖片 175">
            <a:extLst>
              <a:ext uri="{FF2B5EF4-FFF2-40B4-BE49-F238E27FC236}">
                <a16:creationId xmlns:a16="http://schemas.microsoft.com/office/drawing/2014/main" id="{1A5E9BE7-974F-4E43-A0B6-76554B83647D}"/>
              </a:ext>
            </a:extLst>
          </p:cNvPr>
          <p:cNvPicPr>
            <a:picLocks noChangeAspect="1"/>
          </p:cNvPicPr>
          <p:nvPr/>
        </p:nvPicPr>
        <p:blipFill rotWithShape="1">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l="9000" t="19734" r="6627" b="23925"/>
          <a:stretch/>
        </p:blipFill>
        <p:spPr>
          <a:xfrm>
            <a:off x="5289599" y="5882506"/>
            <a:ext cx="1028777" cy="343489"/>
          </a:xfrm>
          <a:prstGeom prst="rect">
            <a:avLst/>
          </a:prstGeom>
        </p:spPr>
      </p:pic>
      <p:pic>
        <p:nvPicPr>
          <p:cNvPr id="178" name="圖片 177">
            <a:extLst>
              <a:ext uri="{FF2B5EF4-FFF2-40B4-BE49-F238E27FC236}">
                <a16:creationId xmlns:a16="http://schemas.microsoft.com/office/drawing/2014/main" id="{E3D4D295-07EC-452D-90D1-B1E848518E98}"/>
              </a:ext>
            </a:extLst>
          </p:cNvPr>
          <p:cNvPicPr>
            <a:picLocks noChangeAspect="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62453" y="4579948"/>
            <a:ext cx="1035983" cy="246782"/>
          </a:xfrm>
          <a:prstGeom prst="rect">
            <a:avLst/>
          </a:prstGeom>
        </p:spPr>
      </p:pic>
      <p:pic>
        <p:nvPicPr>
          <p:cNvPr id="180" name="圖片 179">
            <a:extLst>
              <a:ext uri="{FF2B5EF4-FFF2-40B4-BE49-F238E27FC236}">
                <a16:creationId xmlns:a16="http://schemas.microsoft.com/office/drawing/2014/main" id="{550A79E6-E617-429B-91F5-EEDA57B8CDE2}"/>
              </a:ext>
            </a:extLst>
          </p:cNvPr>
          <p:cNvPicPr>
            <a:picLocks noChangeAspect="1"/>
          </p:cNvPicPr>
          <p:nvPr/>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a:ext>
            </a:extLst>
          </a:blip>
          <a:srcRect l="5373" t="28955" r="3481" b="25021"/>
          <a:stretch/>
        </p:blipFill>
        <p:spPr>
          <a:xfrm>
            <a:off x="9161832" y="2657188"/>
            <a:ext cx="1756475" cy="886917"/>
          </a:xfrm>
          <a:prstGeom prst="rect">
            <a:avLst/>
          </a:prstGeom>
        </p:spPr>
      </p:pic>
      <p:pic>
        <p:nvPicPr>
          <p:cNvPr id="184" name="圖片 183">
            <a:extLst>
              <a:ext uri="{FF2B5EF4-FFF2-40B4-BE49-F238E27FC236}">
                <a16:creationId xmlns:a16="http://schemas.microsoft.com/office/drawing/2014/main" id="{4D64B049-36EA-4739-A519-B8605D517E33}"/>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8018197" y="5827098"/>
            <a:ext cx="1327530" cy="384700"/>
          </a:xfrm>
          <a:prstGeom prst="rect">
            <a:avLst/>
          </a:prstGeom>
        </p:spPr>
      </p:pic>
      <p:pic>
        <p:nvPicPr>
          <p:cNvPr id="186" name="圖片 185">
            <a:extLst>
              <a:ext uri="{FF2B5EF4-FFF2-40B4-BE49-F238E27FC236}">
                <a16:creationId xmlns:a16="http://schemas.microsoft.com/office/drawing/2014/main" id="{404FAA0F-268A-4018-930B-3C08CF57869F}"/>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l="-192" t="13531" r="192" b="25934"/>
          <a:stretch/>
        </p:blipFill>
        <p:spPr>
          <a:xfrm>
            <a:off x="1805870" y="5797232"/>
            <a:ext cx="992956" cy="276501"/>
          </a:xfrm>
          <a:prstGeom prst="rect">
            <a:avLst/>
          </a:prstGeom>
        </p:spPr>
      </p:pic>
      <p:pic>
        <p:nvPicPr>
          <p:cNvPr id="190" name="圖片 189">
            <a:extLst>
              <a:ext uri="{FF2B5EF4-FFF2-40B4-BE49-F238E27FC236}">
                <a16:creationId xmlns:a16="http://schemas.microsoft.com/office/drawing/2014/main" id="{5CF0B95B-EDB1-44B3-B687-B55BF0881FE4}"/>
              </a:ext>
            </a:extLst>
          </p:cNvPr>
          <p:cNvPicPr>
            <a:picLocks noChangeAspect="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l="11217" t="26485" r="11054" b="28345"/>
          <a:stretch/>
        </p:blipFill>
        <p:spPr>
          <a:xfrm>
            <a:off x="5591743" y="4467242"/>
            <a:ext cx="1405623" cy="408414"/>
          </a:xfrm>
          <a:prstGeom prst="rect">
            <a:avLst/>
          </a:prstGeom>
        </p:spPr>
      </p:pic>
      <p:pic>
        <p:nvPicPr>
          <p:cNvPr id="192" name="圖片 191">
            <a:extLst>
              <a:ext uri="{FF2B5EF4-FFF2-40B4-BE49-F238E27FC236}">
                <a16:creationId xmlns:a16="http://schemas.microsoft.com/office/drawing/2014/main" id="{5BEB7F75-DCBD-4B83-A387-38CCC20EBB44}"/>
              </a:ext>
            </a:extLst>
          </p:cNvPr>
          <p:cNvPicPr>
            <a:picLocks noChangeAspect="1"/>
          </p:cNvPicPr>
          <p:nvPr/>
        </p:nvPicPr>
        <p:blipFill>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6170" y="3916235"/>
            <a:ext cx="1919304" cy="402142"/>
          </a:xfrm>
          <a:prstGeom prst="rect">
            <a:avLst/>
          </a:prstGeom>
        </p:spPr>
      </p:pic>
      <p:pic>
        <p:nvPicPr>
          <p:cNvPr id="194" name="圖片 193">
            <a:extLst>
              <a:ext uri="{FF2B5EF4-FFF2-40B4-BE49-F238E27FC236}">
                <a16:creationId xmlns:a16="http://schemas.microsoft.com/office/drawing/2014/main" id="{222FCD7B-7A2B-499D-9FCC-FF62A220806D}"/>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3702143" y="4526046"/>
            <a:ext cx="1598251" cy="363240"/>
          </a:xfrm>
          <a:prstGeom prst="rect">
            <a:avLst/>
          </a:prstGeom>
        </p:spPr>
      </p:pic>
      <p:pic>
        <p:nvPicPr>
          <p:cNvPr id="196" name="圖片 195">
            <a:extLst>
              <a:ext uri="{FF2B5EF4-FFF2-40B4-BE49-F238E27FC236}">
                <a16:creationId xmlns:a16="http://schemas.microsoft.com/office/drawing/2014/main" id="{9AAD4D4E-2E02-4BF0-9A3D-388CA8D3338A}"/>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9485539" y="1407053"/>
            <a:ext cx="847054" cy="847054"/>
          </a:xfrm>
          <a:prstGeom prst="rect">
            <a:avLst/>
          </a:prstGeom>
        </p:spPr>
      </p:pic>
      <p:pic>
        <p:nvPicPr>
          <p:cNvPr id="197" name="圖片 196">
            <a:extLst>
              <a:ext uri="{FF2B5EF4-FFF2-40B4-BE49-F238E27FC236}">
                <a16:creationId xmlns:a16="http://schemas.microsoft.com/office/drawing/2014/main" id="{1632EB85-ECC3-4F28-B525-EB97AD67A2C0}"/>
              </a:ext>
            </a:extLst>
          </p:cNvPr>
          <p:cNvPicPr>
            <a:picLocks noChangeAspect="1"/>
          </p:cNvPicPr>
          <p:nvPr/>
        </p:nvPicPr>
        <p:blipFill rotWithShape="1">
          <a:blip r:embed="rId37" cstate="print">
            <a:clrChange>
              <a:clrFrom>
                <a:srgbClr val="FFFFFF"/>
              </a:clrFrom>
              <a:clrTo>
                <a:srgbClr val="FFFFFF">
                  <a:alpha val="0"/>
                </a:srgbClr>
              </a:clrTo>
            </a:clrChange>
            <a:extLst>
              <a:ext uri="{28A0092B-C50C-407E-A947-70E740481C1C}">
                <a14:useLocalDpi xmlns:a14="http://schemas.microsoft.com/office/drawing/2010/main"/>
              </a:ext>
            </a:extLst>
          </a:blip>
          <a:srcRect t="16538" b="12375"/>
          <a:stretch/>
        </p:blipFill>
        <p:spPr>
          <a:xfrm>
            <a:off x="7749138" y="2245101"/>
            <a:ext cx="1228614" cy="873398"/>
          </a:xfrm>
          <a:prstGeom prst="rect">
            <a:avLst/>
          </a:prstGeom>
        </p:spPr>
      </p:pic>
      <p:pic>
        <p:nvPicPr>
          <p:cNvPr id="198" name="圖片 197">
            <a:extLst>
              <a:ext uri="{FF2B5EF4-FFF2-40B4-BE49-F238E27FC236}">
                <a16:creationId xmlns:a16="http://schemas.microsoft.com/office/drawing/2014/main" id="{6DC6E7F2-4161-48E4-9911-A01FE06F67B1}"/>
              </a:ext>
            </a:extLst>
          </p:cNvPr>
          <p:cNvPicPr>
            <a:picLocks noChangeAspect="1"/>
          </p:cNvPicPr>
          <p:nvPr/>
        </p:nvPicPr>
        <p:blipFill rotWithShape="1">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rcRect l="19123" t="37909" r="20321" b="34430"/>
          <a:stretch/>
        </p:blipFill>
        <p:spPr>
          <a:xfrm>
            <a:off x="7184505" y="4064986"/>
            <a:ext cx="1564584" cy="388224"/>
          </a:xfrm>
          <a:prstGeom prst="rect">
            <a:avLst/>
          </a:prstGeom>
        </p:spPr>
      </p:pic>
      <p:pic>
        <p:nvPicPr>
          <p:cNvPr id="200" name="圖片 199">
            <a:extLst>
              <a:ext uri="{FF2B5EF4-FFF2-40B4-BE49-F238E27FC236}">
                <a16:creationId xmlns:a16="http://schemas.microsoft.com/office/drawing/2014/main" id="{BCF465B4-04D7-4AE0-8501-10A02D73239D}"/>
              </a:ext>
            </a:extLst>
          </p:cNvPr>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0960" y="1970343"/>
            <a:ext cx="815695" cy="815695"/>
          </a:xfrm>
          <a:prstGeom prst="rect">
            <a:avLst/>
          </a:prstGeom>
        </p:spPr>
      </p:pic>
      <p:pic>
        <p:nvPicPr>
          <p:cNvPr id="202" name="圖片 201">
            <a:extLst>
              <a:ext uri="{FF2B5EF4-FFF2-40B4-BE49-F238E27FC236}">
                <a16:creationId xmlns:a16="http://schemas.microsoft.com/office/drawing/2014/main" id="{2A19E341-80C2-4868-9347-14B86C1306E3}"/>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4298364" y="1807697"/>
            <a:ext cx="1226296" cy="318837"/>
          </a:xfrm>
          <a:prstGeom prst="rect">
            <a:avLst/>
          </a:prstGeom>
        </p:spPr>
      </p:pic>
      <p:pic>
        <p:nvPicPr>
          <p:cNvPr id="204" name="圖片 203">
            <a:extLst>
              <a:ext uri="{FF2B5EF4-FFF2-40B4-BE49-F238E27FC236}">
                <a16:creationId xmlns:a16="http://schemas.microsoft.com/office/drawing/2014/main" id="{51616D1D-D42C-4784-BCC3-8631C70FB484}"/>
              </a:ext>
            </a:extLst>
          </p:cNvPr>
          <p:cNvPicPr>
            <a:picLocks noChangeAspect="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71384" y="5250805"/>
            <a:ext cx="1028777" cy="216254"/>
          </a:xfrm>
          <a:prstGeom prst="rect">
            <a:avLst/>
          </a:prstGeom>
        </p:spPr>
      </p:pic>
      <p:pic>
        <p:nvPicPr>
          <p:cNvPr id="206" name="圖片 205">
            <a:extLst>
              <a:ext uri="{FF2B5EF4-FFF2-40B4-BE49-F238E27FC236}">
                <a16:creationId xmlns:a16="http://schemas.microsoft.com/office/drawing/2014/main" id="{C8DA148D-587F-4AC8-AFE2-588265818381}"/>
              </a:ext>
            </a:extLst>
          </p:cNvPr>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2903117" y="1727787"/>
            <a:ext cx="1212989" cy="332625"/>
          </a:xfrm>
          <a:prstGeom prst="rect">
            <a:avLst/>
          </a:prstGeom>
        </p:spPr>
      </p:pic>
      <p:pic>
        <p:nvPicPr>
          <p:cNvPr id="208" name="圖片 207">
            <a:extLst>
              <a:ext uri="{FF2B5EF4-FFF2-40B4-BE49-F238E27FC236}">
                <a16:creationId xmlns:a16="http://schemas.microsoft.com/office/drawing/2014/main" id="{A8CA2226-D8B5-4AC7-A797-B8D597605E14}"/>
              </a:ext>
            </a:extLst>
          </p:cNvPr>
          <p:cNvPicPr>
            <a:picLocks noChangeAspect="1"/>
          </p:cNvPicPr>
          <p:nvPr/>
        </p:nvPicPr>
        <p:blipFill rotWithShape="1">
          <a:blip r:embed="rId43" cstate="print">
            <a:clrChange>
              <a:clrFrom>
                <a:srgbClr val="FFFFFF"/>
              </a:clrFrom>
              <a:clrTo>
                <a:srgbClr val="FFFFFF">
                  <a:alpha val="0"/>
                </a:srgbClr>
              </a:clrTo>
            </a:clrChange>
            <a:extLst>
              <a:ext uri="{28A0092B-C50C-407E-A947-70E740481C1C}">
                <a14:useLocalDpi xmlns:a14="http://schemas.microsoft.com/office/drawing/2010/main"/>
              </a:ext>
            </a:extLst>
          </a:blip>
          <a:srcRect l="8178" t="8805" r="15257" b="12521"/>
          <a:stretch/>
        </p:blipFill>
        <p:spPr>
          <a:xfrm>
            <a:off x="1822537" y="1583273"/>
            <a:ext cx="890212" cy="656538"/>
          </a:xfrm>
          <a:prstGeom prst="rect">
            <a:avLst/>
          </a:prstGeom>
        </p:spPr>
      </p:pic>
      <p:pic>
        <p:nvPicPr>
          <p:cNvPr id="210" name="圖片 209">
            <a:extLst>
              <a:ext uri="{FF2B5EF4-FFF2-40B4-BE49-F238E27FC236}">
                <a16:creationId xmlns:a16="http://schemas.microsoft.com/office/drawing/2014/main" id="{66418583-2888-47BA-8D99-83695A1493DA}"/>
              </a:ext>
            </a:extLst>
          </p:cNvPr>
          <p:cNvPicPr>
            <a:picLocks noChangeAspect="1"/>
          </p:cNvPicPr>
          <p:nvPr/>
        </p:nvPicPr>
        <p:blipFill rotWithShape="1">
          <a:blip r:embed="rId44" cstate="print">
            <a:extLst>
              <a:ext uri="{28A0092B-C50C-407E-A947-70E740481C1C}">
                <a14:useLocalDpi xmlns:a14="http://schemas.microsoft.com/office/drawing/2010/main"/>
              </a:ext>
            </a:extLst>
          </a:blip>
          <a:srcRect l="6795" r="19368" b="18120"/>
          <a:stretch/>
        </p:blipFill>
        <p:spPr>
          <a:xfrm>
            <a:off x="10252484" y="3693103"/>
            <a:ext cx="1440058" cy="653285"/>
          </a:xfrm>
          <a:prstGeom prst="rect">
            <a:avLst/>
          </a:prstGeom>
        </p:spPr>
      </p:pic>
      <p:pic>
        <p:nvPicPr>
          <p:cNvPr id="212" name="圖片 211">
            <a:extLst>
              <a:ext uri="{FF2B5EF4-FFF2-40B4-BE49-F238E27FC236}">
                <a16:creationId xmlns:a16="http://schemas.microsoft.com/office/drawing/2014/main" id="{9142D5EE-3EF5-4E67-AEBA-80AA71B61DB1}"/>
              </a:ext>
            </a:extLst>
          </p:cNvPr>
          <p:cNvPicPr>
            <a:picLocks noChangeAspect="1"/>
          </p:cNvPicPr>
          <p:nvPr/>
        </p:nvPicPr>
        <p:blipFill rotWithShape="1">
          <a:blip r:embed="rId45" cstate="print">
            <a:clrChange>
              <a:clrFrom>
                <a:srgbClr val="FFFFFF"/>
              </a:clrFrom>
              <a:clrTo>
                <a:srgbClr val="FFFFFF">
                  <a:alpha val="0"/>
                </a:srgbClr>
              </a:clrTo>
            </a:clrChange>
            <a:extLst>
              <a:ext uri="{28A0092B-C50C-407E-A947-70E740481C1C}">
                <a14:useLocalDpi xmlns:a14="http://schemas.microsoft.com/office/drawing/2010/main"/>
              </a:ext>
            </a:extLst>
          </a:blip>
          <a:srcRect l="17389" t="19291" r="14307" b="18917"/>
          <a:stretch/>
        </p:blipFill>
        <p:spPr>
          <a:xfrm>
            <a:off x="9884475" y="5677947"/>
            <a:ext cx="704989" cy="637796"/>
          </a:xfrm>
          <a:prstGeom prst="rect">
            <a:avLst/>
          </a:prstGeom>
        </p:spPr>
      </p:pic>
      <p:pic>
        <p:nvPicPr>
          <p:cNvPr id="214" name="圖片 213">
            <a:extLst>
              <a:ext uri="{FF2B5EF4-FFF2-40B4-BE49-F238E27FC236}">
                <a16:creationId xmlns:a16="http://schemas.microsoft.com/office/drawing/2014/main" id="{AC076BE0-941E-4886-8321-D76D23DD434E}"/>
              </a:ext>
            </a:extLst>
          </p:cNvPr>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1387902" y="2916665"/>
            <a:ext cx="1672782" cy="324066"/>
          </a:xfrm>
          <a:prstGeom prst="rect">
            <a:avLst/>
          </a:prstGeom>
        </p:spPr>
      </p:pic>
      <p:pic>
        <p:nvPicPr>
          <p:cNvPr id="216" name="圖片 215">
            <a:extLst>
              <a:ext uri="{FF2B5EF4-FFF2-40B4-BE49-F238E27FC236}">
                <a16:creationId xmlns:a16="http://schemas.microsoft.com/office/drawing/2014/main" id="{78B2EA3B-0192-46BE-984C-26A23DEF6769}"/>
              </a:ext>
            </a:extLst>
          </p:cNvPr>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1555938" y="411551"/>
            <a:ext cx="1394888" cy="406842"/>
          </a:xfrm>
          <a:prstGeom prst="rect">
            <a:avLst/>
          </a:prstGeom>
        </p:spPr>
      </p:pic>
      <p:pic>
        <p:nvPicPr>
          <p:cNvPr id="218" name="圖片 217">
            <a:extLst>
              <a:ext uri="{FF2B5EF4-FFF2-40B4-BE49-F238E27FC236}">
                <a16:creationId xmlns:a16="http://schemas.microsoft.com/office/drawing/2014/main" id="{0DD8C7CC-6C3E-47DE-8391-EF4C2C539652}"/>
              </a:ext>
            </a:extLst>
          </p:cNvPr>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8611412" y="5035823"/>
            <a:ext cx="637082" cy="637082"/>
          </a:xfrm>
          <a:prstGeom prst="rect">
            <a:avLst/>
          </a:prstGeom>
        </p:spPr>
      </p:pic>
      <p:pic>
        <p:nvPicPr>
          <p:cNvPr id="220" name="圖片 219">
            <a:extLst>
              <a:ext uri="{FF2B5EF4-FFF2-40B4-BE49-F238E27FC236}">
                <a16:creationId xmlns:a16="http://schemas.microsoft.com/office/drawing/2014/main" id="{1B92DE15-10D5-472B-B504-115DE4D7D655}"/>
              </a:ext>
            </a:extLst>
          </p:cNvPr>
          <p:cNvPicPr>
            <a:picLocks noChangeAspect="1"/>
          </p:cNvPicPr>
          <p:nvPr/>
        </p:nvPicPr>
        <p:blipFill>
          <a:blip r:embed="rId4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9889" y="3923224"/>
            <a:ext cx="932099" cy="395600"/>
          </a:xfrm>
          <a:prstGeom prst="rect">
            <a:avLst/>
          </a:prstGeom>
        </p:spPr>
      </p:pic>
      <p:pic>
        <p:nvPicPr>
          <p:cNvPr id="222" name="圖片 221">
            <a:extLst>
              <a:ext uri="{FF2B5EF4-FFF2-40B4-BE49-F238E27FC236}">
                <a16:creationId xmlns:a16="http://schemas.microsoft.com/office/drawing/2014/main" id="{AD72105C-062F-45F5-BCF1-D1E17B330DC9}"/>
              </a:ext>
            </a:extLst>
          </p:cNvPr>
          <p:cNvPicPr>
            <a:picLocks noChangeAspect="1"/>
          </p:cNvPicPr>
          <p:nvPr/>
        </p:nvPicPr>
        <p:blipFill rotWithShape="1">
          <a:blip r:embed="rId50" cstate="print">
            <a:clrChange>
              <a:clrFrom>
                <a:srgbClr val="FFFFFF"/>
              </a:clrFrom>
              <a:clrTo>
                <a:srgbClr val="FFFFFF">
                  <a:alpha val="0"/>
                </a:srgbClr>
              </a:clrTo>
            </a:clrChange>
            <a:extLst>
              <a:ext uri="{28A0092B-C50C-407E-A947-70E740481C1C}">
                <a14:useLocalDpi xmlns:a14="http://schemas.microsoft.com/office/drawing/2010/main"/>
              </a:ext>
            </a:extLst>
          </a:blip>
          <a:srcRect t="33507" b="34064"/>
          <a:stretch/>
        </p:blipFill>
        <p:spPr>
          <a:xfrm>
            <a:off x="8018197" y="1700198"/>
            <a:ext cx="1310263" cy="324066"/>
          </a:xfrm>
          <a:prstGeom prst="rect">
            <a:avLst/>
          </a:prstGeom>
        </p:spPr>
      </p:pic>
      <p:pic>
        <p:nvPicPr>
          <p:cNvPr id="224" name="圖片 223">
            <a:extLst>
              <a:ext uri="{FF2B5EF4-FFF2-40B4-BE49-F238E27FC236}">
                <a16:creationId xmlns:a16="http://schemas.microsoft.com/office/drawing/2014/main" id="{5267837D-A0A3-430A-A9D6-D0A6CE8F612C}"/>
              </a:ext>
            </a:extLst>
          </p:cNvPr>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7909035" y="3721391"/>
            <a:ext cx="1429250" cy="314216"/>
          </a:xfrm>
          <a:prstGeom prst="rect">
            <a:avLst/>
          </a:prstGeom>
        </p:spPr>
      </p:pic>
      <p:pic>
        <p:nvPicPr>
          <p:cNvPr id="226" name="圖片 225">
            <a:extLst>
              <a:ext uri="{FF2B5EF4-FFF2-40B4-BE49-F238E27FC236}">
                <a16:creationId xmlns:a16="http://schemas.microsoft.com/office/drawing/2014/main" id="{6A2AF393-1165-47C7-89EA-CE9593644FFA}"/>
              </a:ext>
            </a:extLst>
          </p:cNvPr>
          <p:cNvPicPr>
            <a:picLocks noChangeAspect="1"/>
          </p:cNvPicPr>
          <p:nvPr/>
        </p:nvPicPr>
        <p:blipFill rotWithShape="1">
          <a:blip r:embed="rId52" cstate="print">
            <a:clrChange>
              <a:clrFrom>
                <a:srgbClr val="FFFFFF"/>
              </a:clrFrom>
              <a:clrTo>
                <a:srgbClr val="FFFFFF">
                  <a:alpha val="0"/>
                </a:srgbClr>
              </a:clrTo>
            </a:clrChange>
            <a:extLst>
              <a:ext uri="{28A0092B-C50C-407E-A947-70E740481C1C}">
                <a14:useLocalDpi xmlns:a14="http://schemas.microsoft.com/office/drawing/2010/main"/>
              </a:ext>
            </a:extLst>
          </a:blip>
          <a:srcRect t="33477" b="34851"/>
          <a:stretch/>
        </p:blipFill>
        <p:spPr>
          <a:xfrm>
            <a:off x="1421761" y="2462005"/>
            <a:ext cx="1605064" cy="252582"/>
          </a:xfrm>
          <a:prstGeom prst="rect">
            <a:avLst/>
          </a:prstGeom>
        </p:spPr>
      </p:pic>
      <p:pic>
        <p:nvPicPr>
          <p:cNvPr id="228" name="圖片 227">
            <a:extLst>
              <a:ext uri="{FF2B5EF4-FFF2-40B4-BE49-F238E27FC236}">
                <a16:creationId xmlns:a16="http://schemas.microsoft.com/office/drawing/2014/main" id="{5F0F32F6-165D-42B6-8144-3CA99B0C6082}"/>
              </a:ext>
            </a:extLst>
          </p:cNvPr>
          <p:cNvPicPr>
            <a:picLocks noChangeAspect="1"/>
          </p:cNvPicPr>
          <p:nvPr/>
        </p:nvPicPr>
        <p:blipFill rotWithShape="1">
          <a:blip r:embed="rId53" cstate="screen">
            <a:clrChange>
              <a:clrFrom>
                <a:srgbClr val="FFFFFF"/>
              </a:clrFrom>
              <a:clrTo>
                <a:srgbClr val="FFFFFF">
                  <a:alpha val="0"/>
                </a:srgbClr>
              </a:clrTo>
            </a:clrChange>
            <a:extLst>
              <a:ext uri="{28A0092B-C50C-407E-A947-70E740481C1C}">
                <a14:useLocalDpi xmlns:a14="http://schemas.microsoft.com/office/drawing/2010/main"/>
              </a:ext>
            </a:extLst>
          </a:blip>
          <a:srcRect l="12102" t="31663" r="11925" b="32474"/>
          <a:stretch/>
        </p:blipFill>
        <p:spPr>
          <a:xfrm>
            <a:off x="9733482" y="346735"/>
            <a:ext cx="876430" cy="413717"/>
          </a:xfrm>
          <a:prstGeom prst="rect">
            <a:avLst/>
          </a:prstGeom>
        </p:spPr>
      </p:pic>
      <p:pic>
        <p:nvPicPr>
          <p:cNvPr id="230" name="圖片 229">
            <a:extLst>
              <a:ext uri="{FF2B5EF4-FFF2-40B4-BE49-F238E27FC236}">
                <a16:creationId xmlns:a16="http://schemas.microsoft.com/office/drawing/2014/main" id="{863C2F2C-DD10-4DB7-96B6-FDA23E5CFC36}"/>
              </a:ext>
            </a:extLst>
          </p:cNvPr>
          <p:cNvPicPr>
            <a:picLocks noChangeAspect="1"/>
          </p:cNvPicPr>
          <p:nvPr/>
        </p:nvPicPr>
        <p:blipFill>
          <a:blip r:embed="rId5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33345" y="830641"/>
            <a:ext cx="1605064" cy="452992"/>
          </a:xfrm>
          <a:prstGeom prst="rect">
            <a:avLst/>
          </a:prstGeom>
        </p:spPr>
      </p:pic>
      <p:pic>
        <p:nvPicPr>
          <p:cNvPr id="232" name="圖片 231">
            <a:extLst>
              <a:ext uri="{FF2B5EF4-FFF2-40B4-BE49-F238E27FC236}">
                <a16:creationId xmlns:a16="http://schemas.microsoft.com/office/drawing/2014/main" id="{4ADF943D-5412-4CFD-B408-F45EB19D5CD5}"/>
              </a:ext>
            </a:extLst>
          </p:cNvPr>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8507136" y="875391"/>
            <a:ext cx="1032910" cy="656295"/>
          </a:xfrm>
          <a:prstGeom prst="rect">
            <a:avLst/>
          </a:prstGeom>
        </p:spPr>
      </p:pic>
      <p:pic>
        <p:nvPicPr>
          <p:cNvPr id="234" name="圖片 233">
            <a:extLst>
              <a:ext uri="{FF2B5EF4-FFF2-40B4-BE49-F238E27FC236}">
                <a16:creationId xmlns:a16="http://schemas.microsoft.com/office/drawing/2014/main" id="{B6F1E1C2-1548-4E97-B027-ACD85BB86997}"/>
              </a:ext>
            </a:extLst>
          </p:cNvPr>
          <p:cNvPicPr>
            <a:picLocks noChangeAspect="1"/>
          </p:cNvPicPr>
          <p:nvPr/>
        </p:nvPicPr>
        <p:blipFill rotWithShape="1">
          <a:blip r:embed="rId56" cstate="print">
            <a:clrChange>
              <a:clrFrom>
                <a:srgbClr val="FFFFFF"/>
              </a:clrFrom>
              <a:clrTo>
                <a:srgbClr val="FFFFFF">
                  <a:alpha val="0"/>
                </a:srgbClr>
              </a:clrTo>
            </a:clrChange>
            <a:extLst>
              <a:ext uri="{28A0092B-C50C-407E-A947-70E740481C1C}">
                <a14:useLocalDpi xmlns:a14="http://schemas.microsoft.com/office/drawing/2010/main"/>
              </a:ext>
            </a:extLst>
          </a:blip>
          <a:srcRect t="26039" b="25750"/>
          <a:stretch/>
        </p:blipFill>
        <p:spPr>
          <a:xfrm>
            <a:off x="3320986" y="2193097"/>
            <a:ext cx="1434370" cy="464706"/>
          </a:xfrm>
          <a:prstGeom prst="rect">
            <a:avLst/>
          </a:prstGeom>
        </p:spPr>
      </p:pic>
      <p:pic>
        <p:nvPicPr>
          <p:cNvPr id="2054" name="Picture 6" descr="聊天圖標, 聊天圖標, 線圖標, 車標PNG去背圖片素材免費下載，免摳圖設計圖案下載- Pngtree">
            <a:extLst>
              <a:ext uri="{FF2B5EF4-FFF2-40B4-BE49-F238E27FC236}">
                <a16:creationId xmlns:a16="http://schemas.microsoft.com/office/drawing/2014/main" id="{C40C6214-4751-436B-9BE1-7D2944DD69BC}"/>
              </a:ext>
            </a:extLst>
          </p:cNvPr>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3081127" y="264576"/>
            <a:ext cx="742933" cy="7429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a:extLst>
              <a:ext uri="{FF2B5EF4-FFF2-40B4-BE49-F238E27FC236}">
                <a16:creationId xmlns:a16="http://schemas.microsoft.com/office/drawing/2014/main" id="{6225E43F-2830-8EC2-B78E-73A7FDEC61DE}"/>
              </a:ext>
            </a:extLst>
          </p:cNvPr>
          <p:cNvGrpSpPr/>
          <p:nvPr/>
        </p:nvGrpSpPr>
        <p:grpSpPr>
          <a:xfrm>
            <a:off x="1423244" y="243764"/>
            <a:ext cx="10353120" cy="4803775"/>
            <a:chOff x="1392867" y="244561"/>
            <a:chExt cx="10353120" cy="4803775"/>
          </a:xfrm>
        </p:grpSpPr>
        <p:sp>
          <p:nvSpPr>
            <p:cNvPr id="2" name="橢圓 1">
              <a:extLst>
                <a:ext uri="{FF2B5EF4-FFF2-40B4-BE49-F238E27FC236}">
                  <a16:creationId xmlns:a16="http://schemas.microsoft.com/office/drawing/2014/main" id="{3A86B3E9-EA86-477B-9620-2877D7D8AA6C}"/>
                </a:ext>
              </a:extLst>
            </p:cNvPr>
            <p:cNvSpPr/>
            <p:nvPr/>
          </p:nvSpPr>
          <p:spPr>
            <a:xfrm>
              <a:off x="9103501" y="2727736"/>
              <a:ext cx="1784429" cy="9284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238" name="橢圓 237">
              <a:extLst>
                <a:ext uri="{FF2B5EF4-FFF2-40B4-BE49-F238E27FC236}">
                  <a16:creationId xmlns:a16="http://schemas.microsoft.com/office/drawing/2014/main" id="{F857548B-F9BB-47F5-88FB-A7226A708A46}"/>
                </a:ext>
              </a:extLst>
            </p:cNvPr>
            <p:cNvSpPr/>
            <p:nvPr/>
          </p:nvSpPr>
          <p:spPr>
            <a:xfrm>
              <a:off x="1490952" y="4362780"/>
              <a:ext cx="1182607" cy="6855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239" name="橢圓 238">
              <a:extLst>
                <a:ext uri="{FF2B5EF4-FFF2-40B4-BE49-F238E27FC236}">
                  <a16:creationId xmlns:a16="http://schemas.microsoft.com/office/drawing/2014/main" id="{4FA8377A-BDAA-42B9-9C4F-FAE35DB4F8FA}"/>
                </a:ext>
              </a:extLst>
            </p:cNvPr>
            <p:cNvSpPr/>
            <p:nvPr/>
          </p:nvSpPr>
          <p:spPr>
            <a:xfrm>
              <a:off x="8018197" y="1499538"/>
              <a:ext cx="1286407" cy="7666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240" name="橢圓 239">
              <a:extLst>
                <a:ext uri="{FF2B5EF4-FFF2-40B4-BE49-F238E27FC236}">
                  <a16:creationId xmlns:a16="http://schemas.microsoft.com/office/drawing/2014/main" id="{32E14CA5-E79D-4F04-9BF2-D51CFB0162B7}"/>
                </a:ext>
              </a:extLst>
            </p:cNvPr>
            <p:cNvSpPr/>
            <p:nvPr/>
          </p:nvSpPr>
          <p:spPr>
            <a:xfrm>
              <a:off x="4242871" y="770395"/>
              <a:ext cx="2037619" cy="58884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242" name="橢圓 241">
              <a:extLst>
                <a:ext uri="{FF2B5EF4-FFF2-40B4-BE49-F238E27FC236}">
                  <a16:creationId xmlns:a16="http://schemas.microsoft.com/office/drawing/2014/main" id="{3E6B936B-F01E-4E5F-8B96-95E3E7B44AAD}"/>
                </a:ext>
              </a:extLst>
            </p:cNvPr>
            <p:cNvSpPr/>
            <p:nvPr/>
          </p:nvSpPr>
          <p:spPr>
            <a:xfrm>
              <a:off x="9878689" y="3656186"/>
              <a:ext cx="1867298" cy="76239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18" name="橢圓 17">
              <a:extLst>
                <a:ext uri="{FF2B5EF4-FFF2-40B4-BE49-F238E27FC236}">
                  <a16:creationId xmlns:a16="http://schemas.microsoft.com/office/drawing/2014/main" id="{EA3686A7-FBB7-667B-2E74-059DA21957D8}"/>
                </a:ext>
              </a:extLst>
            </p:cNvPr>
            <p:cNvSpPr/>
            <p:nvPr/>
          </p:nvSpPr>
          <p:spPr>
            <a:xfrm>
              <a:off x="1392867" y="244561"/>
              <a:ext cx="1603581" cy="6783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25" name="橢圓 24">
              <a:extLst>
                <a:ext uri="{FF2B5EF4-FFF2-40B4-BE49-F238E27FC236}">
                  <a16:creationId xmlns:a16="http://schemas.microsoft.com/office/drawing/2014/main" id="{62F7D671-86E1-DD82-16B1-72584E563B38}"/>
                </a:ext>
              </a:extLst>
            </p:cNvPr>
            <p:cNvSpPr/>
            <p:nvPr/>
          </p:nvSpPr>
          <p:spPr>
            <a:xfrm>
              <a:off x="5515239" y="1379068"/>
              <a:ext cx="2089223" cy="6221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grpSp>
      <p:sp>
        <p:nvSpPr>
          <p:cNvPr id="7" name="橢圓 6">
            <a:extLst>
              <a:ext uri="{FF2B5EF4-FFF2-40B4-BE49-F238E27FC236}">
                <a16:creationId xmlns:a16="http://schemas.microsoft.com/office/drawing/2014/main" id="{1F3FCF2B-0C20-D017-DAF9-018140B907EA}"/>
              </a:ext>
            </a:extLst>
          </p:cNvPr>
          <p:cNvSpPr/>
          <p:nvPr/>
        </p:nvSpPr>
        <p:spPr>
          <a:xfrm>
            <a:off x="5151714" y="2109954"/>
            <a:ext cx="2089223" cy="7888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8" name="文字方塊 7">
            <a:extLst>
              <a:ext uri="{FF2B5EF4-FFF2-40B4-BE49-F238E27FC236}">
                <a16:creationId xmlns:a16="http://schemas.microsoft.com/office/drawing/2014/main" id="{96F8EDC4-26EC-D6E8-2FE2-09F6E76111C8}"/>
              </a:ext>
            </a:extLst>
          </p:cNvPr>
          <p:cNvSpPr txBox="1"/>
          <p:nvPr/>
        </p:nvSpPr>
        <p:spPr>
          <a:xfrm>
            <a:off x="5371550" y="2174373"/>
            <a:ext cx="1898673" cy="828458"/>
          </a:xfrm>
          <a:prstGeom prst="rect">
            <a:avLst/>
          </a:prstGeom>
          <a:noFill/>
        </p:spPr>
        <p:txBody>
          <a:bodyPr wrap="none" lIns="72813" tIns="72813" rIns="72813" bIns="72813" rtlCol="0">
            <a:no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zh-TW" altLang="en-US" sz="1200" b="0" i="0" u="none" strike="noStrike" kern="1200" cap="none" spc="0" normalizeH="0" baseline="0" noProof="0">
                <a:ln>
                  <a:noFill/>
                </a:ln>
                <a:solidFill>
                  <a:srgbClr val="000000"/>
                </a:solidFill>
                <a:effectLst/>
                <a:uLnTx/>
                <a:uFillTx/>
                <a:latin typeface="Arial"/>
                <a:ea typeface="微軟正黑體"/>
                <a:cs typeface="+mn-cs"/>
              </a:rPr>
              <a:t>數 位 發 展 部</a:t>
            </a:r>
            <a:endParaRPr kumimoji="0" lang="en-US" altLang="zh-TW" sz="1200" b="0" i="0" u="none" strike="noStrike" kern="1200" cap="none" spc="0" normalizeH="0" baseline="0" noProof="0">
              <a:ln>
                <a:noFill/>
              </a:ln>
              <a:solidFill>
                <a:srgbClr val="000000"/>
              </a:solidFill>
              <a:effectLst/>
              <a:uLnTx/>
              <a:uFillTx/>
              <a:latin typeface="Arial"/>
              <a:ea typeface="微軟正黑體"/>
              <a:cs typeface="+mn-cs"/>
            </a:endParaRPr>
          </a:p>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altLang="zh-TW" sz="1200" b="0" i="0" u="none" strike="noStrike" kern="1200" cap="none" spc="0" normalizeH="0" baseline="0" noProof="0">
                <a:ln>
                  <a:noFill/>
                </a:ln>
                <a:solidFill>
                  <a:srgbClr val="000000"/>
                </a:solidFill>
                <a:effectLst/>
                <a:uLnTx/>
                <a:uFillTx/>
                <a:latin typeface="Arial"/>
                <a:ea typeface="微軟正黑體"/>
                <a:cs typeface="+mn-cs"/>
              </a:rPr>
              <a:t>Ministry of Digital Affairs</a:t>
            </a:r>
          </a:p>
        </p:txBody>
      </p:sp>
      <p:pic>
        <p:nvPicPr>
          <p:cNvPr id="3" name="Picture 6" descr="交通部公路局- 維基百科，自由的百科全書">
            <a:extLst>
              <a:ext uri="{FF2B5EF4-FFF2-40B4-BE49-F238E27FC236}">
                <a16:creationId xmlns:a16="http://schemas.microsoft.com/office/drawing/2014/main" id="{74EB0449-B27B-C98D-8110-80D6D07FF337}"/>
              </a:ext>
            </a:extLst>
          </p:cNvPr>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4063486" y="5004700"/>
            <a:ext cx="1622884" cy="580304"/>
          </a:xfrm>
          <a:prstGeom prst="rect">
            <a:avLst/>
          </a:prstGeom>
          <a:noFill/>
          <a:extLst>
            <a:ext uri="{909E8E84-426E-40DD-AFC4-6F175D3DCCD1}">
              <a14:hiddenFill xmlns:a14="http://schemas.microsoft.com/office/drawing/2010/main">
                <a:solidFill>
                  <a:srgbClr val="FFFFFF"/>
                </a:solidFill>
              </a14:hiddenFill>
            </a:ext>
          </a:extLst>
        </p:spPr>
      </p:pic>
      <p:sp>
        <p:nvSpPr>
          <p:cNvPr id="4" name="橢圓 3">
            <a:extLst>
              <a:ext uri="{FF2B5EF4-FFF2-40B4-BE49-F238E27FC236}">
                <a16:creationId xmlns:a16="http://schemas.microsoft.com/office/drawing/2014/main" id="{8AC0773A-3C36-36C1-4560-B1021072B4E5}"/>
              </a:ext>
            </a:extLst>
          </p:cNvPr>
          <p:cNvSpPr/>
          <p:nvPr/>
        </p:nvSpPr>
        <p:spPr>
          <a:xfrm>
            <a:off x="3977726" y="4885152"/>
            <a:ext cx="1844392" cy="9011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10" name="橢圓 9">
            <a:extLst>
              <a:ext uri="{FF2B5EF4-FFF2-40B4-BE49-F238E27FC236}">
                <a16:creationId xmlns:a16="http://schemas.microsoft.com/office/drawing/2014/main" id="{E6C54E94-2532-15A0-91AB-E220CA2BA8AE}"/>
              </a:ext>
            </a:extLst>
          </p:cNvPr>
          <p:cNvSpPr/>
          <p:nvPr/>
        </p:nvSpPr>
        <p:spPr>
          <a:xfrm>
            <a:off x="1251079" y="2721595"/>
            <a:ext cx="1894829" cy="7464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11" name="橢圓 10">
            <a:extLst>
              <a:ext uri="{FF2B5EF4-FFF2-40B4-BE49-F238E27FC236}">
                <a16:creationId xmlns:a16="http://schemas.microsoft.com/office/drawing/2014/main" id="{878C1E22-344C-539D-94F3-2D0640E8ED95}"/>
              </a:ext>
            </a:extLst>
          </p:cNvPr>
          <p:cNvSpPr/>
          <p:nvPr/>
        </p:nvSpPr>
        <p:spPr>
          <a:xfrm>
            <a:off x="7953181" y="5703295"/>
            <a:ext cx="1506427" cy="5803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sp>
        <p:nvSpPr>
          <p:cNvPr id="12" name="橢圓 11">
            <a:extLst>
              <a:ext uri="{FF2B5EF4-FFF2-40B4-BE49-F238E27FC236}">
                <a16:creationId xmlns:a16="http://schemas.microsoft.com/office/drawing/2014/main" id="{3E8A6EB9-1039-D277-EAFC-CB8B4592214D}"/>
              </a:ext>
            </a:extLst>
          </p:cNvPr>
          <p:cNvSpPr/>
          <p:nvPr/>
        </p:nvSpPr>
        <p:spPr>
          <a:xfrm>
            <a:off x="9635532" y="5592353"/>
            <a:ext cx="1104286" cy="8599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54611" tIns="54611" rIns="54611" bIns="54611"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Arial"/>
              <a:ea typeface="微軟正黑體"/>
              <a:cs typeface="+mn-cs"/>
            </a:endParaRPr>
          </a:p>
        </p:txBody>
      </p:sp>
      <p:pic>
        <p:nvPicPr>
          <p:cNvPr id="22" name="圖片 21" descr="一張含有 文字, 字型, 圖形, 平面設計 的圖片&#10;&#10;自動產生的描述">
            <a:extLst>
              <a:ext uri="{FF2B5EF4-FFF2-40B4-BE49-F238E27FC236}">
                <a16:creationId xmlns:a16="http://schemas.microsoft.com/office/drawing/2014/main" id="{1A92B2F9-CAC9-CC6D-377D-BAC646875516}"/>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5174803" y="3287519"/>
            <a:ext cx="1896581" cy="291284"/>
          </a:xfrm>
          <a:prstGeom prst="rect">
            <a:avLst/>
          </a:prstGeom>
        </p:spPr>
      </p:pic>
      <p:pic>
        <p:nvPicPr>
          <p:cNvPr id="24" name="圖片 23" descr="一張含有 文字, 字型, 圖形, 平面設計 的圖片&#10;&#10;自動產生的描述">
            <a:extLst>
              <a:ext uri="{FF2B5EF4-FFF2-40B4-BE49-F238E27FC236}">
                <a16:creationId xmlns:a16="http://schemas.microsoft.com/office/drawing/2014/main" id="{DE829593-6EAF-19DC-4948-CBF754556473}"/>
              </a:ext>
            </a:extLst>
          </p:cNvPr>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5552137" y="1486557"/>
            <a:ext cx="1960175" cy="301051"/>
          </a:xfrm>
          <a:prstGeom prst="rect">
            <a:avLst/>
          </a:prstGeom>
        </p:spPr>
      </p:pic>
    </p:spTree>
    <p:extLst>
      <p:ext uri="{BB962C8B-B14F-4D97-AF65-F5344CB8AC3E}">
        <p14:creationId xmlns:p14="http://schemas.microsoft.com/office/powerpoint/2010/main" val="32472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79E7104F-D237-AA7A-D854-FCBD2F28F44D}"/>
              </a:ext>
            </a:extLst>
          </p:cNvPr>
          <p:cNvPicPr>
            <a:picLocks noChangeAspect="1"/>
          </p:cNvPicPr>
          <p:nvPr/>
        </p:nvPicPr>
        <p:blipFill>
          <a:blip r:embed="rId2"/>
          <a:stretch>
            <a:fillRect/>
          </a:stretch>
        </p:blipFill>
        <p:spPr>
          <a:xfrm>
            <a:off x="0" y="-2136"/>
            <a:ext cx="12192000" cy="1082009"/>
          </a:xfrm>
          <a:prstGeom prst="rect">
            <a:avLst/>
          </a:prstGeom>
        </p:spPr>
      </p:pic>
      <p:sp>
        <p:nvSpPr>
          <p:cNvPr id="2" name="標題 1">
            <a:extLst>
              <a:ext uri="{FF2B5EF4-FFF2-40B4-BE49-F238E27FC236}">
                <a16:creationId xmlns:a16="http://schemas.microsoft.com/office/drawing/2014/main" id="{6171DCD2-853D-43E4-EEA4-BBB9B4C55BE4}"/>
              </a:ext>
            </a:extLst>
          </p:cNvPr>
          <p:cNvSpPr>
            <a:spLocks noGrp="1"/>
          </p:cNvSpPr>
          <p:nvPr>
            <p:ph type="title"/>
          </p:nvPr>
        </p:nvSpPr>
        <p:spPr/>
        <p:txBody>
          <a:bodyPr/>
          <a:lstStyle/>
          <a:p>
            <a:r>
              <a:rPr lang="en-US" altLang="zh-TW"/>
              <a:t>KPMG</a:t>
            </a:r>
            <a:r>
              <a:rPr lang="zh-TW" altLang="en-US"/>
              <a:t>實習計劃</a:t>
            </a:r>
            <a:r>
              <a:rPr lang="en-US" altLang="zh-TW"/>
              <a:t>-</a:t>
            </a:r>
            <a:r>
              <a:rPr lang="zh-TW" altLang="en-US"/>
              <a:t>顧問部</a:t>
            </a:r>
            <a:br>
              <a:rPr lang="zh-TW" altLang="en-US" sz="4000">
                <a:solidFill>
                  <a:srgbClr val="00338D"/>
                </a:solidFill>
                <a:latin typeface="微軟正黑體" pitchFamily="34" charset="-120"/>
                <a:ea typeface="微軟正黑體" pitchFamily="34" charset="-120"/>
              </a:rPr>
            </a:br>
            <a:endParaRPr lang="zh-TW" altLang="en-US"/>
          </a:p>
        </p:txBody>
      </p:sp>
      <p:sp>
        <p:nvSpPr>
          <p:cNvPr id="36" name="Rectangle 22">
            <a:extLst>
              <a:ext uri="{FF2B5EF4-FFF2-40B4-BE49-F238E27FC236}">
                <a16:creationId xmlns:a16="http://schemas.microsoft.com/office/drawing/2014/main" id="{9D166FA0-B5AF-E52D-FD41-37821E5591EF}"/>
              </a:ext>
            </a:extLst>
          </p:cNvPr>
          <p:cNvSpPr/>
          <p:nvPr/>
        </p:nvSpPr>
        <p:spPr>
          <a:xfrm>
            <a:off x="6422935" y="2155248"/>
            <a:ext cx="5059100" cy="776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endParaRPr lang="en-US" sz="1000" noProof="1">
              <a:solidFill>
                <a:schemeClr val="bg1"/>
              </a:solidFill>
            </a:endParaRPr>
          </a:p>
        </p:txBody>
      </p:sp>
      <p:sp>
        <p:nvSpPr>
          <p:cNvPr id="37" name="Rectangle 23">
            <a:extLst>
              <a:ext uri="{FF2B5EF4-FFF2-40B4-BE49-F238E27FC236}">
                <a16:creationId xmlns:a16="http://schemas.microsoft.com/office/drawing/2014/main" id="{BA9725C4-24FB-E42B-B082-7DCB072BC09D}"/>
              </a:ext>
            </a:extLst>
          </p:cNvPr>
          <p:cNvSpPr/>
          <p:nvPr/>
        </p:nvSpPr>
        <p:spPr>
          <a:xfrm>
            <a:off x="6422936" y="2931895"/>
            <a:ext cx="5059100" cy="776646"/>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endParaRPr lang="en-US" sz="800" noProof="1">
              <a:solidFill>
                <a:schemeClr val="bg1"/>
              </a:solidFill>
            </a:endParaRPr>
          </a:p>
        </p:txBody>
      </p:sp>
      <p:sp>
        <p:nvSpPr>
          <p:cNvPr id="38" name="Rectangle 24">
            <a:extLst>
              <a:ext uri="{FF2B5EF4-FFF2-40B4-BE49-F238E27FC236}">
                <a16:creationId xmlns:a16="http://schemas.microsoft.com/office/drawing/2014/main" id="{CAD79055-9FCA-1505-F591-187E4CB20587}"/>
              </a:ext>
            </a:extLst>
          </p:cNvPr>
          <p:cNvSpPr/>
          <p:nvPr/>
        </p:nvSpPr>
        <p:spPr>
          <a:xfrm>
            <a:off x="6422936" y="3708540"/>
            <a:ext cx="5059100" cy="776646"/>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endParaRPr lang="en-US" sz="800" noProof="1">
              <a:solidFill>
                <a:schemeClr val="bg1"/>
              </a:solidFill>
            </a:endParaRPr>
          </a:p>
        </p:txBody>
      </p:sp>
      <p:sp>
        <p:nvSpPr>
          <p:cNvPr id="39" name="Rectangle 25">
            <a:extLst>
              <a:ext uri="{FF2B5EF4-FFF2-40B4-BE49-F238E27FC236}">
                <a16:creationId xmlns:a16="http://schemas.microsoft.com/office/drawing/2014/main" id="{E9E5D540-26C4-D8C4-3DDB-8DCB7940F0C3}"/>
              </a:ext>
            </a:extLst>
          </p:cNvPr>
          <p:cNvSpPr/>
          <p:nvPr/>
        </p:nvSpPr>
        <p:spPr>
          <a:xfrm>
            <a:off x="6422936" y="4485184"/>
            <a:ext cx="5059100" cy="1184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Ins="365760" rtlCol="0" anchor="ctr"/>
          <a:lstStyle/>
          <a:p>
            <a:endParaRPr lang="en-US" sz="800" noProof="1">
              <a:solidFill>
                <a:schemeClr val="bg1"/>
              </a:solidFill>
            </a:endParaRPr>
          </a:p>
        </p:txBody>
      </p:sp>
      <p:sp>
        <p:nvSpPr>
          <p:cNvPr id="40" name="Freeform: Shape 36">
            <a:extLst>
              <a:ext uri="{FF2B5EF4-FFF2-40B4-BE49-F238E27FC236}">
                <a16:creationId xmlns:a16="http://schemas.microsoft.com/office/drawing/2014/main" id="{5956D69B-360F-E4A7-4A5B-9CFB80739404}"/>
              </a:ext>
            </a:extLst>
          </p:cNvPr>
          <p:cNvSpPr/>
          <p:nvPr/>
        </p:nvSpPr>
        <p:spPr>
          <a:xfrm flipH="1">
            <a:off x="4903017" y="3708540"/>
            <a:ext cx="1521201" cy="1960815"/>
          </a:xfrm>
          <a:custGeom>
            <a:avLst/>
            <a:gdLst>
              <a:gd name="connsiteX0" fmla="*/ 0 w 2914650"/>
              <a:gd name="connsiteY0" fmla="*/ 0 h 1866900"/>
              <a:gd name="connsiteX1" fmla="*/ 2845818 w 2914650"/>
              <a:gd name="connsiteY1" fmla="*/ 0 h 1866900"/>
              <a:gd name="connsiteX2" fmla="*/ 2914650 w 2914650"/>
              <a:gd name="connsiteY2" fmla="*/ 39923 h 1866900"/>
              <a:gd name="connsiteX3" fmla="*/ 2914650 w 2914650"/>
              <a:gd name="connsiteY3" fmla="*/ 1866900 h 1866900"/>
              <a:gd name="connsiteX4" fmla="*/ 0 w 2914650"/>
              <a:gd name="connsiteY4" fmla="*/ 1866900 h 1866900"/>
              <a:gd name="connsiteX0" fmla="*/ 0 w 2914650"/>
              <a:gd name="connsiteY0" fmla="*/ 0 h 1866900"/>
              <a:gd name="connsiteX1" fmla="*/ 2845818 w 2914650"/>
              <a:gd name="connsiteY1" fmla="*/ 0 h 1866900"/>
              <a:gd name="connsiteX2" fmla="*/ 2914650 w 2914650"/>
              <a:gd name="connsiteY2" fmla="*/ 39923 h 1866900"/>
              <a:gd name="connsiteX3" fmla="*/ 0 w 2914650"/>
              <a:gd name="connsiteY3" fmla="*/ 1866900 h 1866900"/>
              <a:gd name="connsiteX4" fmla="*/ 0 w 2914650"/>
              <a:gd name="connsiteY4" fmla="*/ 0 h 1866900"/>
              <a:gd name="connsiteX0" fmla="*/ 0 w 2845818"/>
              <a:gd name="connsiteY0" fmla="*/ 0 h 1866900"/>
              <a:gd name="connsiteX1" fmla="*/ 2845818 w 2845818"/>
              <a:gd name="connsiteY1" fmla="*/ 0 h 1866900"/>
              <a:gd name="connsiteX2" fmla="*/ 0 w 2845818"/>
              <a:gd name="connsiteY2" fmla="*/ 1866900 h 1866900"/>
              <a:gd name="connsiteX3" fmla="*/ 0 w 2845818"/>
              <a:gd name="connsiteY3" fmla="*/ 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0"/>
                </a:lnTo>
                <a:lnTo>
                  <a:pt x="0" y="18669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7">
            <a:extLst>
              <a:ext uri="{FF2B5EF4-FFF2-40B4-BE49-F238E27FC236}">
                <a16:creationId xmlns:a16="http://schemas.microsoft.com/office/drawing/2014/main" id="{AEA67F61-2489-2401-0F5C-7CEDF66B96E1}"/>
              </a:ext>
            </a:extLst>
          </p:cNvPr>
          <p:cNvSpPr/>
          <p:nvPr/>
        </p:nvSpPr>
        <p:spPr>
          <a:xfrm flipH="1">
            <a:off x="4903018" y="2155249"/>
            <a:ext cx="1521201" cy="1553291"/>
          </a:xfrm>
          <a:custGeom>
            <a:avLst/>
            <a:gdLst>
              <a:gd name="connsiteX0" fmla="*/ 0 w 2845818"/>
              <a:gd name="connsiteY0" fmla="*/ 0 h 1866900"/>
              <a:gd name="connsiteX1" fmla="*/ 2845818 w 2845818"/>
              <a:gd name="connsiteY1" fmla="*/ 1866900 h 1866900"/>
              <a:gd name="connsiteX2" fmla="*/ 0 w 2845818"/>
              <a:gd name="connsiteY2" fmla="*/ 1866900 h 1866900"/>
              <a:gd name="connsiteX3" fmla="*/ 0 w 2845818"/>
              <a:gd name="connsiteY3" fmla="*/ 933450 h 1866900"/>
            </a:gdLst>
            <a:ahLst/>
            <a:cxnLst>
              <a:cxn ang="0">
                <a:pos x="connsiteX0" y="connsiteY0"/>
              </a:cxn>
              <a:cxn ang="0">
                <a:pos x="connsiteX1" y="connsiteY1"/>
              </a:cxn>
              <a:cxn ang="0">
                <a:pos x="connsiteX2" y="connsiteY2"/>
              </a:cxn>
              <a:cxn ang="0">
                <a:pos x="connsiteX3" y="connsiteY3"/>
              </a:cxn>
            </a:cxnLst>
            <a:rect l="l" t="t" r="r" b="b"/>
            <a:pathLst>
              <a:path w="2845818" h="1866900">
                <a:moveTo>
                  <a:pt x="0" y="0"/>
                </a:moveTo>
                <a:lnTo>
                  <a:pt x="2845818" y="1866900"/>
                </a:lnTo>
                <a:lnTo>
                  <a:pt x="0" y="1866900"/>
                </a:lnTo>
                <a:lnTo>
                  <a:pt x="0" y="9334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38">
            <a:extLst>
              <a:ext uri="{FF2B5EF4-FFF2-40B4-BE49-F238E27FC236}">
                <a16:creationId xmlns:a16="http://schemas.microsoft.com/office/drawing/2014/main" id="{E891045D-0BBE-33AE-137C-B92F0A29736B}"/>
              </a:ext>
            </a:extLst>
          </p:cNvPr>
          <p:cNvSpPr/>
          <p:nvPr/>
        </p:nvSpPr>
        <p:spPr>
          <a:xfrm flipH="1">
            <a:off x="4903018" y="3708540"/>
            <a:ext cx="1521200" cy="776646"/>
          </a:xfrm>
          <a:custGeom>
            <a:avLst/>
            <a:gdLst>
              <a:gd name="connsiteX0" fmla="*/ 0 w 2914649"/>
              <a:gd name="connsiteY0" fmla="*/ 0 h 933450"/>
              <a:gd name="connsiteX1" fmla="*/ 2845817 w 2914649"/>
              <a:gd name="connsiteY1" fmla="*/ 0 h 933450"/>
              <a:gd name="connsiteX2" fmla="*/ 2914649 w 2914649"/>
              <a:gd name="connsiteY2" fmla="*/ 39923 h 933450"/>
              <a:gd name="connsiteX3" fmla="*/ 2914649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845817 w 2914649"/>
              <a:gd name="connsiteY1" fmla="*/ 0 h 933450"/>
              <a:gd name="connsiteX2" fmla="*/ 2914649 w 2914649"/>
              <a:gd name="connsiteY2" fmla="*/ 39923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0"/>
                </a:lnTo>
                <a:lnTo>
                  <a:pt x="0" y="933450"/>
                </a:lnTo>
                <a:lnTo>
                  <a:pt x="0" y="0"/>
                </a:lnTo>
                <a:close/>
              </a:path>
            </a:pathLst>
          </a:cu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39">
            <a:extLst>
              <a:ext uri="{FF2B5EF4-FFF2-40B4-BE49-F238E27FC236}">
                <a16:creationId xmlns:a16="http://schemas.microsoft.com/office/drawing/2014/main" id="{A1A0DB16-BE2A-4A61-5521-B4C23FAD9464}"/>
              </a:ext>
            </a:extLst>
          </p:cNvPr>
          <p:cNvSpPr/>
          <p:nvPr/>
        </p:nvSpPr>
        <p:spPr>
          <a:xfrm flipH="1">
            <a:off x="4903018" y="2931895"/>
            <a:ext cx="1521200" cy="776646"/>
          </a:xfrm>
          <a:custGeom>
            <a:avLst/>
            <a:gdLst>
              <a:gd name="connsiteX0" fmla="*/ 0 w 2914649"/>
              <a:gd name="connsiteY0" fmla="*/ 0 h 933450"/>
              <a:gd name="connsiteX1" fmla="*/ 2914649 w 2914649"/>
              <a:gd name="connsiteY1" fmla="*/ 0 h 933450"/>
              <a:gd name="connsiteX2" fmla="*/ 2914649 w 2914649"/>
              <a:gd name="connsiteY2" fmla="*/ 893528 h 933450"/>
              <a:gd name="connsiteX3" fmla="*/ 2845817 w 2914649"/>
              <a:gd name="connsiteY3" fmla="*/ 933450 h 933450"/>
              <a:gd name="connsiteX4" fmla="*/ 0 w 2914649"/>
              <a:gd name="connsiteY4" fmla="*/ 933450 h 933450"/>
              <a:gd name="connsiteX5" fmla="*/ 0 w 2914649"/>
              <a:gd name="connsiteY5" fmla="*/ 0 h 933450"/>
              <a:gd name="connsiteX0" fmla="*/ 0 w 2914649"/>
              <a:gd name="connsiteY0" fmla="*/ 0 h 933450"/>
              <a:gd name="connsiteX1" fmla="*/ 2914649 w 2914649"/>
              <a:gd name="connsiteY1" fmla="*/ 893528 h 933450"/>
              <a:gd name="connsiteX2" fmla="*/ 2845817 w 2914649"/>
              <a:gd name="connsiteY2" fmla="*/ 933450 h 933450"/>
              <a:gd name="connsiteX3" fmla="*/ 0 w 2914649"/>
              <a:gd name="connsiteY3" fmla="*/ 933450 h 933450"/>
              <a:gd name="connsiteX4" fmla="*/ 0 w 2914649"/>
              <a:gd name="connsiteY4" fmla="*/ 0 h 933450"/>
              <a:gd name="connsiteX0" fmla="*/ 0 w 2845817"/>
              <a:gd name="connsiteY0" fmla="*/ 0 h 933450"/>
              <a:gd name="connsiteX1" fmla="*/ 2845817 w 2845817"/>
              <a:gd name="connsiteY1" fmla="*/ 933450 h 933450"/>
              <a:gd name="connsiteX2" fmla="*/ 0 w 2845817"/>
              <a:gd name="connsiteY2" fmla="*/ 933450 h 933450"/>
              <a:gd name="connsiteX3" fmla="*/ 0 w 2845817"/>
              <a:gd name="connsiteY3" fmla="*/ 0 h 933450"/>
            </a:gdLst>
            <a:ahLst/>
            <a:cxnLst>
              <a:cxn ang="0">
                <a:pos x="connsiteX0" y="connsiteY0"/>
              </a:cxn>
              <a:cxn ang="0">
                <a:pos x="connsiteX1" y="connsiteY1"/>
              </a:cxn>
              <a:cxn ang="0">
                <a:pos x="connsiteX2" y="connsiteY2"/>
              </a:cxn>
              <a:cxn ang="0">
                <a:pos x="connsiteX3" y="connsiteY3"/>
              </a:cxn>
            </a:cxnLst>
            <a:rect l="l" t="t" r="r" b="b"/>
            <a:pathLst>
              <a:path w="2845817" h="933450">
                <a:moveTo>
                  <a:pt x="0" y="0"/>
                </a:moveTo>
                <a:lnTo>
                  <a:pt x="2845817" y="933450"/>
                </a:lnTo>
                <a:lnTo>
                  <a:pt x="0" y="933450"/>
                </a:lnTo>
                <a:lnTo>
                  <a:pt x="0" y="0"/>
                </a:lnTo>
                <a:close/>
              </a:path>
            </a:pathLst>
          </a:custGeom>
          <a:solidFill>
            <a:srgbClr val="00A3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1">
            <a:extLst>
              <a:ext uri="{FF2B5EF4-FFF2-40B4-BE49-F238E27FC236}">
                <a16:creationId xmlns:a16="http://schemas.microsoft.com/office/drawing/2014/main" id="{6340E617-DAEA-211B-349A-64B1D34EC38A}"/>
              </a:ext>
            </a:extLst>
          </p:cNvPr>
          <p:cNvSpPr/>
          <p:nvPr/>
        </p:nvSpPr>
        <p:spPr>
          <a:xfrm>
            <a:off x="7193955" y="3056249"/>
            <a:ext cx="3808518" cy="584775"/>
          </a:xfrm>
          <a:prstGeom prst="rect">
            <a:avLst/>
          </a:prstGeom>
        </p:spPr>
        <p:txBody>
          <a:bodyPr wrap="square">
            <a:spAutoFit/>
          </a:bodyPr>
          <a:lstStyle/>
          <a:p>
            <a:r>
              <a:rPr lang="zh-TW" altLang="en-US" sz="1600" b="1" noProof="1">
                <a:solidFill>
                  <a:schemeClr val="bg1"/>
                </a:solidFill>
                <a:latin typeface="+mn-ea"/>
              </a:rPr>
              <a:t>工讀期間：每週可上班天數至少</a:t>
            </a:r>
            <a:r>
              <a:rPr lang="en-US" altLang="zh-TW" sz="1600" b="1" noProof="1">
                <a:solidFill>
                  <a:schemeClr val="bg1"/>
                </a:solidFill>
                <a:latin typeface="+mn-ea"/>
              </a:rPr>
              <a:t>2-5</a:t>
            </a:r>
            <a:r>
              <a:rPr lang="zh-TW" altLang="en-US" sz="1600" b="1" noProof="1">
                <a:solidFill>
                  <a:schemeClr val="bg1"/>
                </a:solidFill>
                <a:latin typeface="+mn-ea"/>
              </a:rPr>
              <a:t>天，</a:t>
            </a:r>
            <a:br>
              <a:rPr lang="en-US" altLang="zh-TW" sz="1600" b="1" noProof="1">
                <a:solidFill>
                  <a:schemeClr val="bg1"/>
                </a:solidFill>
                <a:latin typeface="+mn-ea"/>
              </a:rPr>
            </a:br>
            <a:r>
              <a:rPr lang="en-US" altLang="zh-TW" sz="1600" b="1" noProof="1">
                <a:solidFill>
                  <a:schemeClr val="bg1"/>
                </a:solidFill>
                <a:latin typeface="+mn-ea"/>
              </a:rPr>
              <a:t>	  </a:t>
            </a:r>
            <a:r>
              <a:rPr lang="zh-TW" altLang="en-US" sz="1600" b="1" noProof="1">
                <a:solidFill>
                  <a:schemeClr val="bg1"/>
                </a:solidFill>
                <a:latin typeface="+mn-ea"/>
              </a:rPr>
              <a:t>實習期間至少</a:t>
            </a:r>
            <a:r>
              <a:rPr lang="en-US" altLang="zh-TW" sz="1600" b="1" noProof="1">
                <a:solidFill>
                  <a:schemeClr val="bg1"/>
                </a:solidFill>
                <a:latin typeface="+mn-ea"/>
              </a:rPr>
              <a:t>6</a:t>
            </a:r>
            <a:r>
              <a:rPr lang="zh-TW" altLang="en-US" sz="1600" b="1" noProof="1">
                <a:solidFill>
                  <a:schemeClr val="bg1"/>
                </a:solidFill>
                <a:latin typeface="+mn-ea"/>
              </a:rPr>
              <a:t>個月</a:t>
            </a:r>
            <a:endParaRPr lang="en-US" sz="1600" b="1" noProof="1">
              <a:solidFill>
                <a:schemeClr val="bg1"/>
              </a:solidFill>
              <a:latin typeface="+mn-ea"/>
            </a:endParaRPr>
          </a:p>
        </p:txBody>
      </p:sp>
      <p:sp>
        <p:nvSpPr>
          <p:cNvPr id="46" name="Oval 51">
            <a:extLst>
              <a:ext uri="{FF2B5EF4-FFF2-40B4-BE49-F238E27FC236}">
                <a16:creationId xmlns:a16="http://schemas.microsoft.com/office/drawing/2014/main" id="{85DF3A88-634C-2567-CC3C-C6DD54F4B4A5}"/>
              </a:ext>
            </a:extLst>
          </p:cNvPr>
          <p:cNvSpPr/>
          <p:nvPr/>
        </p:nvSpPr>
        <p:spPr>
          <a:xfrm>
            <a:off x="6624975" y="2265140"/>
            <a:ext cx="568980" cy="567160"/>
          </a:xfrm>
          <a:prstGeom prst="ellipse">
            <a:avLst/>
          </a:prstGeom>
          <a:solidFill>
            <a:schemeClr val="accent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47" name="Oval 52">
            <a:extLst>
              <a:ext uri="{FF2B5EF4-FFF2-40B4-BE49-F238E27FC236}">
                <a16:creationId xmlns:a16="http://schemas.microsoft.com/office/drawing/2014/main" id="{7F0197BA-5FC2-5D03-084C-A7FE410E618E}"/>
              </a:ext>
            </a:extLst>
          </p:cNvPr>
          <p:cNvSpPr/>
          <p:nvPr/>
        </p:nvSpPr>
        <p:spPr>
          <a:xfrm>
            <a:off x="6624975" y="3033020"/>
            <a:ext cx="568980" cy="567160"/>
          </a:xfrm>
          <a:prstGeom prst="ellipse">
            <a:avLst/>
          </a:prstGeom>
          <a:solidFill>
            <a:srgbClr val="00A3A1"/>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48" name="Oval 54">
            <a:extLst>
              <a:ext uri="{FF2B5EF4-FFF2-40B4-BE49-F238E27FC236}">
                <a16:creationId xmlns:a16="http://schemas.microsoft.com/office/drawing/2014/main" id="{EEC2773D-AA4F-4299-9F66-D8022D3B6ACE}"/>
              </a:ext>
            </a:extLst>
          </p:cNvPr>
          <p:cNvSpPr/>
          <p:nvPr/>
        </p:nvSpPr>
        <p:spPr>
          <a:xfrm>
            <a:off x="6624975" y="4592137"/>
            <a:ext cx="568980" cy="567160"/>
          </a:xfrm>
          <a:prstGeom prst="ellipse">
            <a:avLst/>
          </a:prstGeom>
          <a:solidFill>
            <a:schemeClr val="tx2"/>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49" name="Forma libre: forma 90">
            <a:extLst>
              <a:ext uri="{FF2B5EF4-FFF2-40B4-BE49-F238E27FC236}">
                <a16:creationId xmlns:a16="http://schemas.microsoft.com/office/drawing/2014/main" id="{26C60913-FF88-60E6-BA29-40614B85BE38}"/>
              </a:ext>
            </a:extLst>
          </p:cNvPr>
          <p:cNvSpPr/>
          <p:nvPr/>
        </p:nvSpPr>
        <p:spPr>
          <a:xfrm>
            <a:off x="6713495" y="3148771"/>
            <a:ext cx="230099" cy="262971"/>
          </a:xfrm>
          <a:custGeom>
            <a:avLst/>
            <a:gdLst>
              <a:gd name="connsiteX0" fmla="*/ 0 w 218866"/>
              <a:gd name="connsiteY0" fmla="*/ 103180 h 250133"/>
              <a:gd name="connsiteX1" fmla="*/ 2501 w 218866"/>
              <a:gd name="connsiteY1" fmla="*/ 113811 h 250133"/>
              <a:gd name="connsiteX2" fmla="*/ 17040 w 218866"/>
              <a:gd name="connsiteY2" fmla="*/ 140075 h 250133"/>
              <a:gd name="connsiteX3" fmla="*/ 71913 w 218866"/>
              <a:gd name="connsiteY3" fmla="*/ 195260 h 250133"/>
              <a:gd name="connsiteX4" fmla="*/ 109590 w 218866"/>
              <a:gd name="connsiteY4" fmla="*/ 233093 h 250133"/>
              <a:gd name="connsiteX5" fmla="*/ 160398 w 218866"/>
              <a:gd name="connsiteY5" fmla="*/ 253729 h 250133"/>
              <a:gd name="connsiteX6" fmla="*/ 205422 w 218866"/>
              <a:gd name="connsiteY6" fmla="*/ 233093 h 250133"/>
              <a:gd name="connsiteX7" fmla="*/ 232780 w 218866"/>
              <a:gd name="connsiteY7" fmla="*/ 205735 h 250133"/>
              <a:gd name="connsiteX8" fmla="*/ 234031 w 218866"/>
              <a:gd name="connsiteY8" fmla="*/ 204171 h 250133"/>
              <a:gd name="connsiteX9" fmla="*/ 203390 w 218866"/>
              <a:gd name="connsiteY9" fmla="*/ 173530 h 250133"/>
              <a:gd name="connsiteX10" fmla="*/ 175406 w 218866"/>
              <a:gd name="connsiteY10" fmla="*/ 201514 h 250133"/>
              <a:gd name="connsiteX11" fmla="*/ 150549 w 218866"/>
              <a:gd name="connsiteY11" fmla="*/ 208705 h 250133"/>
              <a:gd name="connsiteX12" fmla="*/ 140387 w 218866"/>
              <a:gd name="connsiteY12" fmla="*/ 201826 h 250133"/>
              <a:gd name="connsiteX13" fmla="*/ 104587 w 218866"/>
              <a:gd name="connsiteY13" fmla="*/ 166182 h 250133"/>
              <a:gd name="connsiteX14" fmla="*/ 69724 w 218866"/>
              <a:gd name="connsiteY14" fmla="*/ 131320 h 250133"/>
              <a:gd name="connsiteX15" fmla="*/ 50339 w 218866"/>
              <a:gd name="connsiteY15" fmla="*/ 112091 h 250133"/>
              <a:gd name="connsiteX16" fmla="*/ 48932 w 218866"/>
              <a:gd name="connsiteY16" fmla="*/ 81762 h 250133"/>
              <a:gd name="connsiteX17" fmla="*/ 81606 w 218866"/>
              <a:gd name="connsiteY17" fmla="*/ 49089 h 250133"/>
              <a:gd name="connsiteX18" fmla="*/ 111778 w 218866"/>
              <a:gd name="connsiteY18" fmla="*/ 50183 h 250133"/>
              <a:gd name="connsiteX19" fmla="*/ 142732 w 218866"/>
              <a:gd name="connsiteY19" fmla="*/ 81293 h 250133"/>
              <a:gd name="connsiteX20" fmla="*/ 146172 w 218866"/>
              <a:gd name="connsiteY20" fmla="*/ 81919 h 250133"/>
              <a:gd name="connsiteX21" fmla="*/ 192603 w 218866"/>
              <a:gd name="connsiteY21" fmla="*/ 70975 h 250133"/>
              <a:gd name="connsiteX22" fmla="*/ 193697 w 218866"/>
              <a:gd name="connsiteY22" fmla="*/ 70663 h 250133"/>
              <a:gd name="connsiteX23" fmla="*/ 184004 w 218866"/>
              <a:gd name="connsiteY23" fmla="*/ 60814 h 250133"/>
              <a:gd name="connsiteX24" fmla="*/ 148517 w 218866"/>
              <a:gd name="connsiteY24" fmla="*/ 25326 h 250133"/>
              <a:gd name="connsiteX25" fmla="*/ 115530 w 218866"/>
              <a:gd name="connsiteY25" fmla="*/ 3127 h 250133"/>
              <a:gd name="connsiteX26" fmla="*/ 102711 w 218866"/>
              <a:gd name="connsiteY26" fmla="*/ 0 h 250133"/>
              <a:gd name="connsiteX27" fmla="*/ 89423 w 218866"/>
              <a:gd name="connsiteY27" fmla="*/ 0 h 250133"/>
              <a:gd name="connsiteX28" fmla="*/ 85983 w 218866"/>
              <a:gd name="connsiteY28" fmla="*/ 782 h 250133"/>
              <a:gd name="connsiteX29" fmla="*/ 51434 w 218866"/>
              <a:gd name="connsiteY29" fmla="*/ 17666 h 250133"/>
              <a:gd name="connsiteX30" fmla="*/ 20949 w 218866"/>
              <a:gd name="connsiteY30" fmla="*/ 47994 h 250133"/>
              <a:gd name="connsiteX31" fmla="*/ 1563 w 218866"/>
              <a:gd name="connsiteY31" fmla="*/ 82231 h 250133"/>
              <a:gd name="connsiteX32" fmla="*/ 0 w 218866"/>
              <a:gd name="connsiteY32" fmla="*/ 89423 h 250133"/>
              <a:gd name="connsiteX33" fmla="*/ 0 w 218866"/>
              <a:gd name="connsiteY33" fmla="*/ 103180 h 25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8866" h="250133">
                <a:moveTo>
                  <a:pt x="0" y="103180"/>
                </a:moveTo>
                <a:cubicBezTo>
                  <a:pt x="781" y="106776"/>
                  <a:pt x="1563" y="110371"/>
                  <a:pt x="2501" y="113811"/>
                </a:cubicBezTo>
                <a:cubicBezTo>
                  <a:pt x="5159" y="123816"/>
                  <a:pt x="9849" y="132727"/>
                  <a:pt x="17040" y="140075"/>
                </a:cubicBezTo>
                <a:cubicBezTo>
                  <a:pt x="35175" y="158522"/>
                  <a:pt x="53622" y="176813"/>
                  <a:pt x="71913" y="195260"/>
                </a:cubicBezTo>
                <a:cubicBezTo>
                  <a:pt x="84576" y="207923"/>
                  <a:pt x="97083" y="220586"/>
                  <a:pt x="109590" y="233093"/>
                </a:cubicBezTo>
                <a:cubicBezTo>
                  <a:pt x="123660" y="247163"/>
                  <a:pt x="140387" y="254667"/>
                  <a:pt x="160398" y="253729"/>
                </a:cubicBezTo>
                <a:cubicBezTo>
                  <a:pt x="178220" y="253104"/>
                  <a:pt x="193072" y="245756"/>
                  <a:pt x="205422" y="233093"/>
                </a:cubicBezTo>
                <a:cubicBezTo>
                  <a:pt x="214489" y="224026"/>
                  <a:pt x="223556" y="214802"/>
                  <a:pt x="232780" y="205735"/>
                </a:cubicBezTo>
                <a:cubicBezTo>
                  <a:pt x="233249" y="205266"/>
                  <a:pt x="233718" y="204640"/>
                  <a:pt x="234031" y="204171"/>
                </a:cubicBezTo>
                <a:cubicBezTo>
                  <a:pt x="223713" y="194010"/>
                  <a:pt x="213551" y="183692"/>
                  <a:pt x="203390" y="173530"/>
                </a:cubicBezTo>
                <a:cubicBezTo>
                  <a:pt x="194166" y="182754"/>
                  <a:pt x="184629" y="191977"/>
                  <a:pt x="175406" y="201514"/>
                </a:cubicBezTo>
                <a:cubicBezTo>
                  <a:pt x="168371" y="208705"/>
                  <a:pt x="160398" y="212301"/>
                  <a:pt x="150549" y="208705"/>
                </a:cubicBezTo>
                <a:cubicBezTo>
                  <a:pt x="146797" y="207454"/>
                  <a:pt x="143358" y="204640"/>
                  <a:pt x="140387" y="201826"/>
                </a:cubicBezTo>
                <a:cubicBezTo>
                  <a:pt x="128349" y="190101"/>
                  <a:pt x="116468" y="178064"/>
                  <a:pt x="104587" y="166182"/>
                </a:cubicBezTo>
                <a:cubicBezTo>
                  <a:pt x="93018" y="154614"/>
                  <a:pt x="81293" y="142889"/>
                  <a:pt x="69724" y="131320"/>
                </a:cubicBezTo>
                <a:cubicBezTo>
                  <a:pt x="63315" y="124910"/>
                  <a:pt x="56906" y="118501"/>
                  <a:pt x="50339" y="112091"/>
                </a:cubicBezTo>
                <a:cubicBezTo>
                  <a:pt x="41741" y="103493"/>
                  <a:pt x="40803" y="90517"/>
                  <a:pt x="48932" y="81762"/>
                </a:cubicBezTo>
                <a:cubicBezTo>
                  <a:pt x="59406" y="70506"/>
                  <a:pt x="70350" y="59719"/>
                  <a:pt x="81606" y="49089"/>
                </a:cubicBezTo>
                <a:cubicBezTo>
                  <a:pt x="90361" y="40803"/>
                  <a:pt x="103180" y="41585"/>
                  <a:pt x="111778" y="50183"/>
                </a:cubicBezTo>
                <a:cubicBezTo>
                  <a:pt x="122096" y="60501"/>
                  <a:pt x="132414" y="70819"/>
                  <a:pt x="142732" y="81293"/>
                </a:cubicBezTo>
                <a:cubicBezTo>
                  <a:pt x="143827" y="82388"/>
                  <a:pt x="144608" y="82700"/>
                  <a:pt x="146172" y="81919"/>
                </a:cubicBezTo>
                <a:cubicBezTo>
                  <a:pt x="160554" y="73946"/>
                  <a:pt x="176031" y="70350"/>
                  <a:pt x="192603" y="70975"/>
                </a:cubicBezTo>
                <a:cubicBezTo>
                  <a:pt x="192915" y="70975"/>
                  <a:pt x="193072" y="70819"/>
                  <a:pt x="193697" y="70663"/>
                </a:cubicBezTo>
                <a:cubicBezTo>
                  <a:pt x="190414" y="67223"/>
                  <a:pt x="187287" y="64097"/>
                  <a:pt x="184004" y="60814"/>
                </a:cubicBezTo>
                <a:cubicBezTo>
                  <a:pt x="172123" y="48932"/>
                  <a:pt x="160242" y="37207"/>
                  <a:pt x="148517" y="25326"/>
                </a:cubicBezTo>
                <a:cubicBezTo>
                  <a:pt x="138980" y="15633"/>
                  <a:pt x="128818" y="7035"/>
                  <a:pt x="115530" y="3127"/>
                </a:cubicBezTo>
                <a:cubicBezTo>
                  <a:pt x="111309" y="1876"/>
                  <a:pt x="106932" y="1094"/>
                  <a:pt x="102711" y="0"/>
                </a:cubicBezTo>
                <a:cubicBezTo>
                  <a:pt x="98334" y="0"/>
                  <a:pt x="93800" y="0"/>
                  <a:pt x="89423" y="0"/>
                </a:cubicBezTo>
                <a:cubicBezTo>
                  <a:pt x="88328" y="313"/>
                  <a:pt x="87078" y="625"/>
                  <a:pt x="85983" y="782"/>
                </a:cubicBezTo>
                <a:cubicBezTo>
                  <a:pt x="72695" y="2814"/>
                  <a:pt x="60970" y="8286"/>
                  <a:pt x="51434" y="17666"/>
                </a:cubicBezTo>
                <a:cubicBezTo>
                  <a:pt x="41116" y="27671"/>
                  <a:pt x="31110" y="37989"/>
                  <a:pt x="20949" y="47994"/>
                </a:cubicBezTo>
                <a:cubicBezTo>
                  <a:pt x="11100" y="57531"/>
                  <a:pt x="4377" y="68787"/>
                  <a:pt x="1563" y="82231"/>
                </a:cubicBezTo>
                <a:cubicBezTo>
                  <a:pt x="1094" y="84576"/>
                  <a:pt x="469" y="87078"/>
                  <a:pt x="0" y="89423"/>
                </a:cubicBezTo>
                <a:cubicBezTo>
                  <a:pt x="0" y="94425"/>
                  <a:pt x="0" y="98803"/>
                  <a:pt x="0" y="103180"/>
                </a:cubicBezTo>
                <a:close/>
              </a:path>
            </a:pathLst>
          </a:custGeom>
          <a:solidFill>
            <a:srgbClr val="FFFFFF"/>
          </a:solidFill>
          <a:ln w="15610" cap="flat">
            <a:noFill/>
            <a:prstDash val="solid"/>
            <a:miter/>
          </a:ln>
        </p:spPr>
        <p:txBody>
          <a:bodyPr rtlCol="0" anchor="ctr"/>
          <a:lstStyle/>
          <a:p>
            <a:endParaRPr lang="en-US"/>
          </a:p>
        </p:txBody>
      </p:sp>
      <p:sp>
        <p:nvSpPr>
          <p:cNvPr id="50" name="Forma libre: forma 91">
            <a:extLst>
              <a:ext uri="{FF2B5EF4-FFF2-40B4-BE49-F238E27FC236}">
                <a16:creationId xmlns:a16="http://schemas.microsoft.com/office/drawing/2014/main" id="{1C4EEE60-7982-F7AC-ED8E-765792884788}"/>
              </a:ext>
            </a:extLst>
          </p:cNvPr>
          <p:cNvSpPr/>
          <p:nvPr/>
        </p:nvSpPr>
        <p:spPr>
          <a:xfrm>
            <a:off x="6831010" y="3246343"/>
            <a:ext cx="230099" cy="262971"/>
          </a:xfrm>
          <a:custGeom>
            <a:avLst/>
            <a:gdLst>
              <a:gd name="connsiteX0" fmla="*/ 234187 w 218866"/>
              <a:gd name="connsiteY0" fmla="*/ 150757 h 250133"/>
              <a:gd name="connsiteX1" fmla="*/ 231842 w 218866"/>
              <a:gd name="connsiteY1" fmla="*/ 140283 h 250133"/>
              <a:gd name="connsiteX2" fmla="*/ 217147 w 218866"/>
              <a:gd name="connsiteY2" fmla="*/ 113706 h 250133"/>
              <a:gd name="connsiteX3" fmla="*/ 168371 w 218866"/>
              <a:gd name="connsiteY3" fmla="*/ 64618 h 250133"/>
              <a:gd name="connsiteX4" fmla="*/ 124598 w 218866"/>
              <a:gd name="connsiteY4" fmla="*/ 20688 h 250133"/>
              <a:gd name="connsiteX5" fmla="*/ 59563 w 218866"/>
              <a:gd name="connsiteY5" fmla="*/ 2241 h 250133"/>
              <a:gd name="connsiteX6" fmla="*/ 28453 w 218866"/>
              <a:gd name="connsiteY6" fmla="*/ 20844 h 250133"/>
              <a:gd name="connsiteX7" fmla="*/ 1563 w 218866"/>
              <a:gd name="connsiteY7" fmla="*/ 47734 h 250133"/>
              <a:gd name="connsiteX8" fmla="*/ 0 w 218866"/>
              <a:gd name="connsiteY8" fmla="*/ 49453 h 250133"/>
              <a:gd name="connsiteX9" fmla="*/ 30798 w 218866"/>
              <a:gd name="connsiteY9" fmla="*/ 80251 h 250133"/>
              <a:gd name="connsiteX10" fmla="*/ 46275 w 218866"/>
              <a:gd name="connsiteY10" fmla="*/ 64461 h 250133"/>
              <a:gd name="connsiteX11" fmla="*/ 60345 w 218866"/>
              <a:gd name="connsiteY11" fmla="*/ 50391 h 250133"/>
              <a:gd name="connsiteX12" fmla="*/ 93956 w 218866"/>
              <a:gd name="connsiteY12" fmla="*/ 51486 h 250133"/>
              <a:gd name="connsiteX13" fmla="*/ 126474 w 218866"/>
              <a:gd name="connsiteY13" fmla="*/ 84159 h 250133"/>
              <a:gd name="connsiteX14" fmla="*/ 155239 w 218866"/>
              <a:gd name="connsiteY14" fmla="*/ 113081 h 250133"/>
              <a:gd name="connsiteX15" fmla="*/ 183536 w 218866"/>
              <a:gd name="connsiteY15" fmla="*/ 141377 h 250133"/>
              <a:gd name="connsiteX16" fmla="*/ 184942 w 218866"/>
              <a:gd name="connsiteY16" fmla="*/ 171862 h 250133"/>
              <a:gd name="connsiteX17" fmla="*/ 152581 w 218866"/>
              <a:gd name="connsiteY17" fmla="*/ 204223 h 250133"/>
              <a:gd name="connsiteX18" fmla="*/ 122253 w 218866"/>
              <a:gd name="connsiteY18" fmla="*/ 203285 h 250133"/>
              <a:gd name="connsiteX19" fmla="*/ 91455 w 218866"/>
              <a:gd name="connsiteY19" fmla="*/ 172488 h 250133"/>
              <a:gd name="connsiteX20" fmla="*/ 87859 w 218866"/>
              <a:gd name="connsiteY20" fmla="*/ 171706 h 250133"/>
              <a:gd name="connsiteX21" fmla="*/ 42054 w 218866"/>
              <a:gd name="connsiteY21" fmla="*/ 182493 h 250133"/>
              <a:gd name="connsiteX22" fmla="*/ 41272 w 218866"/>
              <a:gd name="connsiteY22" fmla="*/ 182649 h 250133"/>
              <a:gd name="connsiteX23" fmla="*/ 40490 w 218866"/>
              <a:gd name="connsiteY23" fmla="*/ 183275 h 250133"/>
              <a:gd name="connsiteX24" fmla="*/ 56437 w 218866"/>
              <a:gd name="connsiteY24" fmla="*/ 198908 h 250133"/>
              <a:gd name="connsiteX25" fmla="*/ 85514 w 218866"/>
              <a:gd name="connsiteY25" fmla="*/ 227986 h 250133"/>
              <a:gd name="connsiteX26" fmla="*/ 118344 w 218866"/>
              <a:gd name="connsiteY26" fmla="*/ 250342 h 250133"/>
              <a:gd name="connsiteX27" fmla="*/ 131476 w 218866"/>
              <a:gd name="connsiteY27" fmla="*/ 253468 h 250133"/>
              <a:gd name="connsiteX28" fmla="*/ 144765 w 218866"/>
              <a:gd name="connsiteY28" fmla="*/ 253468 h 250133"/>
              <a:gd name="connsiteX29" fmla="*/ 147892 w 218866"/>
              <a:gd name="connsiteY29" fmla="*/ 252687 h 250133"/>
              <a:gd name="connsiteX30" fmla="*/ 182754 w 218866"/>
              <a:gd name="connsiteY30" fmla="*/ 235646 h 250133"/>
              <a:gd name="connsiteX31" fmla="*/ 215427 w 218866"/>
              <a:gd name="connsiteY31" fmla="*/ 203129 h 250133"/>
              <a:gd name="connsiteX32" fmla="*/ 232467 w 218866"/>
              <a:gd name="connsiteY32" fmla="*/ 171862 h 250133"/>
              <a:gd name="connsiteX33" fmla="*/ 234187 w 218866"/>
              <a:gd name="connsiteY33" fmla="*/ 163889 h 250133"/>
              <a:gd name="connsiteX34" fmla="*/ 234187 w 218866"/>
              <a:gd name="connsiteY34" fmla="*/ 150757 h 25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8866" h="250133">
                <a:moveTo>
                  <a:pt x="234187" y="150757"/>
                </a:moveTo>
                <a:cubicBezTo>
                  <a:pt x="233406" y="147318"/>
                  <a:pt x="232624" y="143722"/>
                  <a:pt x="231842" y="140283"/>
                </a:cubicBezTo>
                <a:cubicBezTo>
                  <a:pt x="229185" y="130278"/>
                  <a:pt x="224495" y="121210"/>
                  <a:pt x="217147" y="113706"/>
                </a:cubicBezTo>
                <a:cubicBezTo>
                  <a:pt x="201045" y="97291"/>
                  <a:pt x="184629" y="80876"/>
                  <a:pt x="168371" y="64618"/>
                </a:cubicBezTo>
                <a:cubicBezTo>
                  <a:pt x="153832" y="49922"/>
                  <a:pt x="139136" y="35227"/>
                  <a:pt x="124598" y="20688"/>
                </a:cubicBezTo>
                <a:cubicBezTo>
                  <a:pt x="106307" y="2553"/>
                  <a:pt x="84733" y="-3856"/>
                  <a:pt x="59563" y="2241"/>
                </a:cubicBezTo>
                <a:cubicBezTo>
                  <a:pt x="47369" y="5211"/>
                  <a:pt x="37207" y="11933"/>
                  <a:pt x="28453" y="20844"/>
                </a:cubicBezTo>
                <a:cubicBezTo>
                  <a:pt x="19542" y="29912"/>
                  <a:pt x="10475" y="38823"/>
                  <a:pt x="1563" y="47734"/>
                </a:cubicBezTo>
                <a:cubicBezTo>
                  <a:pt x="938" y="48359"/>
                  <a:pt x="469" y="48984"/>
                  <a:pt x="0" y="49453"/>
                </a:cubicBezTo>
                <a:cubicBezTo>
                  <a:pt x="10162" y="59615"/>
                  <a:pt x="20324" y="69777"/>
                  <a:pt x="30798" y="80251"/>
                </a:cubicBezTo>
                <a:cubicBezTo>
                  <a:pt x="35800" y="75092"/>
                  <a:pt x="41116" y="69777"/>
                  <a:pt x="46275" y="64461"/>
                </a:cubicBezTo>
                <a:cubicBezTo>
                  <a:pt x="50965" y="59771"/>
                  <a:pt x="55811" y="55238"/>
                  <a:pt x="60345" y="50391"/>
                </a:cubicBezTo>
                <a:cubicBezTo>
                  <a:pt x="68943" y="41324"/>
                  <a:pt x="83482" y="40699"/>
                  <a:pt x="93956" y="51486"/>
                </a:cubicBezTo>
                <a:cubicBezTo>
                  <a:pt x="104587" y="62585"/>
                  <a:pt x="115686" y="73216"/>
                  <a:pt x="126474" y="84159"/>
                </a:cubicBezTo>
                <a:cubicBezTo>
                  <a:pt x="136010" y="93852"/>
                  <a:pt x="145703" y="103388"/>
                  <a:pt x="155239" y="113081"/>
                </a:cubicBezTo>
                <a:cubicBezTo>
                  <a:pt x="164619" y="122461"/>
                  <a:pt x="173999" y="131997"/>
                  <a:pt x="183536" y="141377"/>
                </a:cubicBezTo>
                <a:cubicBezTo>
                  <a:pt x="192290" y="150132"/>
                  <a:pt x="193384" y="162951"/>
                  <a:pt x="184942" y="171862"/>
                </a:cubicBezTo>
                <a:cubicBezTo>
                  <a:pt x="174468" y="182962"/>
                  <a:pt x="163681" y="193749"/>
                  <a:pt x="152581" y="204223"/>
                </a:cubicBezTo>
                <a:cubicBezTo>
                  <a:pt x="143670" y="212665"/>
                  <a:pt x="130851" y="211884"/>
                  <a:pt x="122253" y="203285"/>
                </a:cubicBezTo>
                <a:cubicBezTo>
                  <a:pt x="111935" y="193123"/>
                  <a:pt x="101773" y="182806"/>
                  <a:pt x="91455" y="172488"/>
                </a:cubicBezTo>
                <a:cubicBezTo>
                  <a:pt x="90361" y="171393"/>
                  <a:pt x="89423" y="170924"/>
                  <a:pt x="87859" y="171706"/>
                </a:cubicBezTo>
                <a:cubicBezTo>
                  <a:pt x="73633" y="179523"/>
                  <a:pt x="58312" y="183118"/>
                  <a:pt x="42054" y="182493"/>
                </a:cubicBezTo>
                <a:cubicBezTo>
                  <a:pt x="41741" y="182493"/>
                  <a:pt x="41428" y="182493"/>
                  <a:pt x="41272" y="182649"/>
                </a:cubicBezTo>
                <a:cubicBezTo>
                  <a:pt x="41116" y="182649"/>
                  <a:pt x="40959" y="182806"/>
                  <a:pt x="40490" y="183275"/>
                </a:cubicBezTo>
                <a:cubicBezTo>
                  <a:pt x="45806" y="188434"/>
                  <a:pt x="51121" y="193749"/>
                  <a:pt x="56437" y="198908"/>
                </a:cubicBezTo>
                <a:cubicBezTo>
                  <a:pt x="66129" y="208600"/>
                  <a:pt x="75978" y="218137"/>
                  <a:pt x="85514" y="227986"/>
                </a:cubicBezTo>
                <a:cubicBezTo>
                  <a:pt x="94894" y="237678"/>
                  <a:pt x="105056" y="246433"/>
                  <a:pt x="118344" y="250342"/>
                </a:cubicBezTo>
                <a:cubicBezTo>
                  <a:pt x="122565" y="251592"/>
                  <a:pt x="127099" y="252530"/>
                  <a:pt x="131476" y="253468"/>
                </a:cubicBezTo>
                <a:cubicBezTo>
                  <a:pt x="135854" y="253468"/>
                  <a:pt x="140387" y="253468"/>
                  <a:pt x="144765" y="253468"/>
                </a:cubicBezTo>
                <a:cubicBezTo>
                  <a:pt x="145859" y="253156"/>
                  <a:pt x="146797" y="252843"/>
                  <a:pt x="147892" y="252687"/>
                </a:cubicBezTo>
                <a:cubicBezTo>
                  <a:pt x="161336" y="250654"/>
                  <a:pt x="173061" y="245182"/>
                  <a:pt x="182754" y="235646"/>
                </a:cubicBezTo>
                <a:cubicBezTo>
                  <a:pt x="193697" y="225015"/>
                  <a:pt x="204640" y="214072"/>
                  <a:pt x="215427" y="203129"/>
                </a:cubicBezTo>
                <a:cubicBezTo>
                  <a:pt x="224026" y="194374"/>
                  <a:pt x="229966" y="184056"/>
                  <a:pt x="232467" y="171862"/>
                </a:cubicBezTo>
                <a:cubicBezTo>
                  <a:pt x="233093" y="169205"/>
                  <a:pt x="233718" y="166547"/>
                  <a:pt x="234187" y="163889"/>
                </a:cubicBezTo>
                <a:cubicBezTo>
                  <a:pt x="234187" y="159668"/>
                  <a:pt x="234187" y="155135"/>
                  <a:pt x="234187" y="150757"/>
                </a:cubicBezTo>
                <a:close/>
              </a:path>
            </a:pathLst>
          </a:custGeom>
          <a:solidFill>
            <a:srgbClr val="FFFFFF"/>
          </a:solidFill>
          <a:ln w="15610" cap="flat">
            <a:noFill/>
            <a:prstDash val="solid"/>
            <a:miter/>
          </a:ln>
        </p:spPr>
        <p:txBody>
          <a:bodyPr rtlCol="0" anchor="ctr"/>
          <a:lstStyle/>
          <a:p>
            <a:endParaRPr lang="en-US"/>
          </a:p>
        </p:txBody>
      </p:sp>
      <p:grpSp>
        <p:nvGrpSpPr>
          <p:cNvPr id="51" name="Group 74">
            <a:extLst>
              <a:ext uri="{FF2B5EF4-FFF2-40B4-BE49-F238E27FC236}">
                <a16:creationId xmlns:a16="http://schemas.microsoft.com/office/drawing/2014/main" id="{CD3A703E-E8F7-D7F0-D281-B140CFC5413D}"/>
              </a:ext>
            </a:extLst>
          </p:cNvPr>
          <p:cNvGrpSpPr/>
          <p:nvPr/>
        </p:nvGrpSpPr>
        <p:grpSpPr>
          <a:xfrm>
            <a:off x="6624975" y="3816927"/>
            <a:ext cx="568980" cy="567160"/>
            <a:chOff x="4278230" y="3511259"/>
            <a:chExt cx="568980" cy="567160"/>
          </a:xfrm>
        </p:grpSpPr>
        <p:grpSp>
          <p:nvGrpSpPr>
            <p:cNvPr id="52" name="Group 73">
              <a:extLst>
                <a:ext uri="{FF2B5EF4-FFF2-40B4-BE49-F238E27FC236}">
                  <a16:creationId xmlns:a16="http://schemas.microsoft.com/office/drawing/2014/main" id="{F98DAEFF-8053-AFD3-FCCF-8009E2E8B285}"/>
                </a:ext>
              </a:extLst>
            </p:cNvPr>
            <p:cNvGrpSpPr/>
            <p:nvPr/>
          </p:nvGrpSpPr>
          <p:grpSpPr>
            <a:xfrm>
              <a:off x="4278230" y="3511259"/>
              <a:ext cx="568980" cy="567160"/>
              <a:chOff x="4278230" y="3519968"/>
              <a:chExt cx="568980" cy="567160"/>
            </a:xfrm>
          </p:grpSpPr>
          <p:sp>
            <p:nvSpPr>
              <p:cNvPr id="54" name="Oval 53">
                <a:extLst>
                  <a:ext uri="{FF2B5EF4-FFF2-40B4-BE49-F238E27FC236}">
                    <a16:creationId xmlns:a16="http://schemas.microsoft.com/office/drawing/2014/main" id="{85072EA4-C27D-91BE-1086-B6F252E630EA}"/>
                  </a:ext>
                </a:extLst>
              </p:cNvPr>
              <p:cNvSpPr/>
              <p:nvPr/>
            </p:nvSpPr>
            <p:spPr>
              <a:xfrm>
                <a:off x="4278230" y="3519968"/>
                <a:ext cx="568980" cy="567160"/>
              </a:xfrm>
              <a:prstGeom prst="ellipse">
                <a:avLst/>
              </a:prstGeom>
              <a:solidFill>
                <a:srgbClr val="005EB8"/>
              </a:solidFill>
              <a:ln w="381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55" name="Forma libre: forma 47">
                <a:extLst>
                  <a:ext uri="{FF2B5EF4-FFF2-40B4-BE49-F238E27FC236}">
                    <a16:creationId xmlns:a16="http://schemas.microsoft.com/office/drawing/2014/main" id="{A625EC18-FB12-4CC2-7EC3-4C64C7FC1EBA}"/>
                  </a:ext>
                </a:extLst>
              </p:cNvPr>
              <p:cNvSpPr/>
              <p:nvPr/>
            </p:nvSpPr>
            <p:spPr>
              <a:xfrm>
                <a:off x="4408687" y="3713880"/>
                <a:ext cx="318850" cy="159425"/>
              </a:xfrm>
              <a:custGeom>
                <a:avLst/>
                <a:gdLst>
                  <a:gd name="connsiteX0" fmla="*/ 298991 w 310753"/>
                  <a:gd name="connsiteY0" fmla="*/ 128153 h 155376"/>
                  <a:gd name="connsiteX1" fmla="*/ 215994 w 310753"/>
                  <a:gd name="connsiteY1" fmla="*/ 128153 h 155376"/>
                  <a:gd name="connsiteX2" fmla="*/ 201104 w 310753"/>
                  <a:gd name="connsiteY2" fmla="*/ 98114 h 155376"/>
                  <a:gd name="connsiteX3" fmla="*/ 191782 w 310753"/>
                  <a:gd name="connsiteY3" fmla="*/ 92676 h 155376"/>
                  <a:gd name="connsiteX4" fmla="*/ 183236 w 310753"/>
                  <a:gd name="connsiteY4" fmla="*/ 99150 h 155376"/>
                  <a:gd name="connsiteX5" fmla="*/ 159153 w 310753"/>
                  <a:gd name="connsiteY5" fmla="*/ 165703 h 155376"/>
                  <a:gd name="connsiteX6" fmla="*/ 127689 w 310753"/>
                  <a:gd name="connsiteY6" fmla="*/ 59788 h 155376"/>
                  <a:gd name="connsiteX7" fmla="*/ 117978 w 310753"/>
                  <a:gd name="connsiteY7" fmla="*/ 52796 h 155376"/>
                  <a:gd name="connsiteX8" fmla="*/ 108785 w 310753"/>
                  <a:gd name="connsiteY8" fmla="*/ 60435 h 155376"/>
                  <a:gd name="connsiteX9" fmla="*/ 94024 w 310753"/>
                  <a:gd name="connsiteY9" fmla="*/ 129837 h 155376"/>
                  <a:gd name="connsiteX10" fmla="*/ 13875 w 310753"/>
                  <a:gd name="connsiteY10" fmla="*/ 129837 h 155376"/>
                  <a:gd name="connsiteX11" fmla="*/ 24234 w 310753"/>
                  <a:gd name="connsiteY11" fmla="*/ 24180 h 155376"/>
                  <a:gd name="connsiteX12" fmla="*/ 142579 w 310753"/>
                  <a:gd name="connsiteY12" fmla="*/ 24180 h 155376"/>
                  <a:gd name="connsiteX13" fmla="*/ 158764 w 310753"/>
                  <a:gd name="connsiteY13" fmla="*/ 40366 h 155376"/>
                  <a:gd name="connsiteX14" fmla="*/ 169511 w 310753"/>
                  <a:gd name="connsiteY14" fmla="*/ 24180 h 155376"/>
                  <a:gd name="connsiteX15" fmla="*/ 287856 w 310753"/>
                  <a:gd name="connsiteY15" fmla="*/ 24180 h 155376"/>
                  <a:gd name="connsiteX16" fmla="*/ 298991 w 310753"/>
                  <a:gd name="connsiteY16" fmla="*/ 128153 h 15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753" h="155376">
                    <a:moveTo>
                      <a:pt x="298991" y="128153"/>
                    </a:moveTo>
                    <a:lnTo>
                      <a:pt x="215994" y="128153"/>
                    </a:lnTo>
                    <a:lnTo>
                      <a:pt x="201104" y="98114"/>
                    </a:lnTo>
                    <a:cubicBezTo>
                      <a:pt x="199421" y="94618"/>
                      <a:pt x="195666" y="92546"/>
                      <a:pt x="191782" y="92676"/>
                    </a:cubicBezTo>
                    <a:cubicBezTo>
                      <a:pt x="187897" y="92935"/>
                      <a:pt x="184531" y="95395"/>
                      <a:pt x="183236" y="99150"/>
                    </a:cubicBezTo>
                    <a:lnTo>
                      <a:pt x="159153" y="165703"/>
                    </a:lnTo>
                    <a:lnTo>
                      <a:pt x="127689" y="59788"/>
                    </a:lnTo>
                    <a:cubicBezTo>
                      <a:pt x="126394" y="55515"/>
                      <a:pt x="122380" y="52666"/>
                      <a:pt x="117978" y="52796"/>
                    </a:cubicBezTo>
                    <a:cubicBezTo>
                      <a:pt x="113575" y="52925"/>
                      <a:pt x="109820" y="56162"/>
                      <a:pt x="108785" y="60435"/>
                    </a:cubicBezTo>
                    <a:lnTo>
                      <a:pt x="94024" y="129837"/>
                    </a:lnTo>
                    <a:lnTo>
                      <a:pt x="13875" y="129837"/>
                    </a:lnTo>
                    <a:cubicBezTo>
                      <a:pt x="-7618" y="97466"/>
                      <a:pt x="-4122" y="52537"/>
                      <a:pt x="24234" y="24180"/>
                    </a:cubicBezTo>
                    <a:cubicBezTo>
                      <a:pt x="56475" y="-8060"/>
                      <a:pt x="110338" y="-8060"/>
                      <a:pt x="142579" y="24180"/>
                    </a:cubicBezTo>
                    <a:cubicBezTo>
                      <a:pt x="148017" y="29619"/>
                      <a:pt x="153326" y="34927"/>
                      <a:pt x="158764" y="40366"/>
                    </a:cubicBezTo>
                    <a:cubicBezTo>
                      <a:pt x="158764" y="34927"/>
                      <a:pt x="164202" y="29619"/>
                      <a:pt x="169511" y="24180"/>
                    </a:cubicBezTo>
                    <a:cubicBezTo>
                      <a:pt x="201752" y="-8060"/>
                      <a:pt x="255615" y="-8060"/>
                      <a:pt x="287856" y="24180"/>
                    </a:cubicBezTo>
                    <a:cubicBezTo>
                      <a:pt x="315565" y="52019"/>
                      <a:pt x="319320" y="95913"/>
                      <a:pt x="298991" y="128153"/>
                    </a:cubicBezTo>
                    <a:close/>
                  </a:path>
                </a:pathLst>
              </a:custGeom>
              <a:solidFill>
                <a:srgbClr val="FFFFFF"/>
              </a:solidFill>
              <a:ln w="12948" cap="flat">
                <a:noFill/>
                <a:prstDash val="solid"/>
                <a:miter/>
              </a:ln>
            </p:spPr>
            <p:txBody>
              <a:bodyPr rtlCol="0" anchor="ctr"/>
              <a:lstStyle/>
              <a:p>
                <a:endParaRPr lang="en-US"/>
              </a:p>
            </p:txBody>
          </p:sp>
        </p:grpSp>
        <p:sp>
          <p:nvSpPr>
            <p:cNvPr id="53" name="Forma libre: forma 48">
              <a:extLst>
                <a:ext uri="{FF2B5EF4-FFF2-40B4-BE49-F238E27FC236}">
                  <a16:creationId xmlns:a16="http://schemas.microsoft.com/office/drawing/2014/main" id="{9E56077F-8CBD-A656-B868-70E6F078A481}"/>
                </a:ext>
              </a:extLst>
            </p:cNvPr>
            <p:cNvSpPr/>
            <p:nvPr/>
          </p:nvSpPr>
          <p:spPr>
            <a:xfrm>
              <a:off x="4439675" y="3800189"/>
              <a:ext cx="252423" cy="172711"/>
            </a:xfrm>
            <a:custGeom>
              <a:avLst/>
              <a:gdLst>
                <a:gd name="connsiteX0" fmla="*/ 251063 w 246012"/>
                <a:gd name="connsiteY0" fmla="*/ 45836 h 168324"/>
                <a:gd name="connsiteX1" fmla="*/ 127279 w 246012"/>
                <a:gd name="connsiteY1" fmla="*/ 169490 h 168324"/>
                <a:gd name="connsiteX2" fmla="*/ 0 w 246012"/>
                <a:gd name="connsiteY2" fmla="*/ 47390 h 168324"/>
                <a:gd name="connsiteX3" fmla="*/ 70567 w 246012"/>
                <a:gd name="connsiteY3" fmla="*/ 47390 h 168324"/>
                <a:gd name="connsiteX4" fmla="*/ 80148 w 246012"/>
                <a:gd name="connsiteY4" fmla="*/ 39751 h 168324"/>
                <a:gd name="connsiteX5" fmla="*/ 88694 w 246012"/>
                <a:gd name="connsiteY5" fmla="*/ 0 h 168324"/>
                <a:gd name="connsiteX6" fmla="*/ 117827 w 246012"/>
                <a:gd name="connsiteY6" fmla="*/ 97887 h 168324"/>
                <a:gd name="connsiteX7" fmla="*/ 126891 w 246012"/>
                <a:gd name="connsiteY7" fmla="*/ 104879 h 168324"/>
                <a:gd name="connsiteX8" fmla="*/ 127150 w 246012"/>
                <a:gd name="connsiteY8" fmla="*/ 104879 h 168324"/>
                <a:gd name="connsiteX9" fmla="*/ 136343 w 246012"/>
                <a:gd name="connsiteY9" fmla="*/ 98405 h 168324"/>
                <a:gd name="connsiteX10" fmla="*/ 162627 w 246012"/>
                <a:gd name="connsiteY10" fmla="*/ 25508 h 168324"/>
                <a:gd name="connsiteX11" fmla="*/ 170008 w 246012"/>
                <a:gd name="connsiteY11" fmla="*/ 40398 h 168324"/>
                <a:gd name="connsiteX12" fmla="*/ 178683 w 246012"/>
                <a:gd name="connsiteY12" fmla="*/ 45836 h 168324"/>
                <a:gd name="connsiteX13" fmla="*/ 251063 w 246012"/>
                <a:gd name="connsiteY13" fmla="*/ 45836 h 16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012" h="168324">
                  <a:moveTo>
                    <a:pt x="251063" y="45836"/>
                  </a:moveTo>
                  <a:cubicBezTo>
                    <a:pt x="240963" y="55806"/>
                    <a:pt x="211830" y="84939"/>
                    <a:pt x="127279" y="169490"/>
                  </a:cubicBezTo>
                  <a:cubicBezTo>
                    <a:pt x="127279" y="169490"/>
                    <a:pt x="127279" y="169490"/>
                    <a:pt x="0" y="47390"/>
                  </a:cubicBezTo>
                  <a:lnTo>
                    <a:pt x="70567" y="47390"/>
                  </a:lnTo>
                  <a:cubicBezTo>
                    <a:pt x="75099" y="47390"/>
                    <a:pt x="79113" y="44153"/>
                    <a:pt x="80148" y="39751"/>
                  </a:cubicBezTo>
                  <a:lnTo>
                    <a:pt x="88694" y="0"/>
                  </a:lnTo>
                  <a:lnTo>
                    <a:pt x="117827" y="97887"/>
                  </a:lnTo>
                  <a:cubicBezTo>
                    <a:pt x="118993" y="101901"/>
                    <a:pt x="122618" y="104750"/>
                    <a:pt x="126891" y="104879"/>
                  </a:cubicBezTo>
                  <a:cubicBezTo>
                    <a:pt x="127020" y="104879"/>
                    <a:pt x="127020" y="104879"/>
                    <a:pt x="127150" y="104879"/>
                  </a:cubicBezTo>
                  <a:cubicBezTo>
                    <a:pt x="131293" y="104879"/>
                    <a:pt x="134919" y="102290"/>
                    <a:pt x="136343" y="98405"/>
                  </a:cubicBezTo>
                  <a:lnTo>
                    <a:pt x="162627" y="25508"/>
                  </a:lnTo>
                  <a:lnTo>
                    <a:pt x="170008" y="40398"/>
                  </a:lnTo>
                  <a:cubicBezTo>
                    <a:pt x="171691" y="43764"/>
                    <a:pt x="175058" y="45836"/>
                    <a:pt x="178683" y="45836"/>
                  </a:cubicBezTo>
                  <a:lnTo>
                    <a:pt x="251063" y="45836"/>
                  </a:lnTo>
                  <a:close/>
                </a:path>
              </a:pathLst>
            </a:custGeom>
            <a:solidFill>
              <a:srgbClr val="FFFFFF"/>
            </a:solidFill>
            <a:ln w="12948" cap="flat">
              <a:noFill/>
              <a:prstDash val="solid"/>
              <a:miter/>
            </a:ln>
          </p:spPr>
          <p:txBody>
            <a:bodyPr rtlCol="0" anchor="ctr"/>
            <a:lstStyle/>
            <a:p>
              <a:endParaRPr lang="en-US"/>
            </a:p>
          </p:txBody>
        </p:sp>
      </p:grpSp>
      <p:sp>
        <p:nvSpPr>
          <p:cNvPr id="56" name="Forma libre: forma 87">
            <a:extLst>
              <a:ext uri="{FF2B5EF4-FFF2-40B4-BE49-F238E27FC236}">
                <a16:creationId xmlns:a16="http://schemas.microsoft.com/office/drawing/2014/main" id="{FD4D9D14-F3D2-F6F1-5839-A144494F27AE}"/>
              </a:ext>
            </a:extLst>
          </p:cNvPr>
          <p:cNvSpPr/>
          <p:nvPr/>
        </p:nvSpPr>
        <p:spPr>
          <a:xfrm>
            <a:off x="6699737" y="4720827"/>
            <a:ext cx="438500" cy="279046"/>
          </a:xfrm>
          <a:custGeom>
            <a:avLst/>
            <a:gdLst>
              <a:gd name="connsiteX0" fmla="*/ 167479 w 284857"/>
              <a:gd name="connsiteY0" fmla="*/ 179984 h 181272"/>
              <a:gd name="connsiteX1" fmla="*/ 33467 w 284857"/>
              <a:gd name="connsiteY1" fmla="*/ 178042 h 181272"/>
              <a:gd name="connsiteX2" fmla="*/ 58068 w 284857"/>
              <a:gd name="connsiteY2" fmla="*/ 70055 h 181272"/>
              <a:gd name="connsiteX3" fmla="*/ 134073 w 284857"/>
              <a:gd name="connsiteY3" fmla="*/ 6 h 181272"/>
              <a:gd name="connsiteX4" fmla="*/ 202698 w 284857"/>
              <a:gd name="connsiteY4" fmla="*/ 48691 h 181272"/>
              <a:gd name="connsiteX5" fmla="*/ 285954 w 284857"/>
              <a:gd name="connsiteY5" fmla="*/ 113302 h 181272"/>
              <a:gd name="connsiteX6" fmla="*/ 229241 w 284857"/>
              <a:gd name="connsiteY6" fmla="*/ 178560 h 181272"/>
              <a:gd name="connsiteX7" fmla="*/ 174601 w 284857"/>
              <a:gd name="connsiteY7" fmla="*/ 126638 h 181272"/>
              <a:gd name="connsiteX8" fmla="*/ 159322 w 284857"/>
              <a:gd name="connsiteY8" fmla="*/ 74587 h 181272"/>
              <a:gd name="connsiteX9" fmla="*/ 114004 w 284857"/>
              <a:gd name="connsiteY9" fmla="*/ 63322 h 181272"/>
              <a:gd name="connsiteX10" fmla="*/ 135368 w 284857"/>
              <a:gd name="connsiteY10" fmla="*/ 99965 h 181272"/>
              <a:gd name="connsiteX11" fmla="*/ 110637 w 284857"/>
              <a:gd name="connsiteY11" fmla="*/ 116668 h 181272"/>
              <a:gd name="connsiteX12" fmla="*/ 83964 w 284857"/>
              <a:gd name="connsiteY12" fmla="*/ 91938 h 181272"/>
              <a:gd name="connsiteX13" fmla="*/ 91345 w 284857"/>
              <a:gd name="connsiteY13" fmla="*/ 141270 h 181272"/>
              <a:gd name="connsiteX14" fmla="*/ 142619 w 284857"/>
              <a:gd name="connsiteY14" fmla="*/ 155253 h 181272"/>
              <a:gd name="connsiteX15" fmla="*/ 167479 w 284857"/>
              <a:gd name="connsiteY15" fmla="*/ 179984 h 1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4857" h="181272">
                <a:moveTo>
                  <a:pt x="167479" y="179984"/>
                </a:moveTo>
                <a:cubicBezTo>
                  <a:pt x="167479" y="179984"/>
                  <a:pt x="49522" y="183998"/>
                  <a:pt x="33467" y="178042"/>
                </a:cubicBezTo>
                <a:cubicBezTo>
                  <a:pt x="-7837" y="171438"/>
                  <a:pt x="-22469" y="72127"/>
                  <a:pt x="58068" y="70055"/>
                </a:cubicBezTo>
                <a:cubicBezTo>
                  <a:pt x="62729" y="42087"/>
                  <a:pt x="77361" y="783"/>
                  <a:pt x="134073" y="6"/>
                </a:cubicBezTo>
                <a:cubicBezTo>
                  <a:pt x="186124" y="-641"/>
                  <a:pt x="202698" y="48691"/>
                  <a:pt x="202698" y="48691"/>
                </a:cubicBezTo>
                <a:cubicBezTo>
                  <a:pt x="202698" y="48691"/>
                  <a:pt x="282717" y="46749"/>
                  <a:pt x="285954" y="113302"/>
                </a:cubicBezTo>
                <a:cubicBezTo>
                  <a:pt x="288673" y="167295"/>
                  <a:pt x="229241" y="178560"/>
                  <a:pt x="229241" y="178560"/>
                </a:cubicBezTo>
                <a:lnTo>
                  <a:pt x="174601" y="126638"/>
                </a:lnTo>
                <a:cubicBezTo>
                  <a:pt x="174601" y="126638"/>
                  <a:pt x="184571" y="93362"/>
                  <a:pt x="159322" y="74587"/>
                </a:cubicBezTo>
                <a:cubicBezTo>
                  <a:pt x="133944" y="55942"/>
                  <a:pt x="114004" y="63322"/>
                  <a:pt x="114004" y="63322"/>
                </a:cubicBezTo>
                <a:cubicBezTo>
                  <a:pt x="114004" y="63322"/>
                  <a:pt x="138087" y="88571"/>
                  <a:pt x="135368" y="99965"/>
                </a:cubicBezTo>
                <a:cubicBezTo>
                  <a:pt x="132649" y="111360"/>
                  <a:pt x="123974" y="117316"/>
                  <a:pt x="110637" y="116668"/>
                </a:cubicBezTo>
                <a:cubicBezTo>
                  <a:pt x="97301" y="116021"/>
                  <a:pt x="83964" y="91938"/>
                  <a:pt x="83964" y="91938"/>
                </a:cubicBezTo>
                <a:cubicBezTo>
                  <a:pt x="83964" y="91938"/>
                  <a:pt x="67909" y="118610"/>
                  <a:pt x="91345" y="141270"/>
                </a:cubicBezTo>
                <a:cubicBezTo>
                  <a:pt x="114651" y="163929"/>
                  <a:pt x="142619" y="155253"/>
                  <a:pt x="142619" y="155253"/>
                </a:cubicBezTo>
                <a:lnTo>
                  <a:pt x="167479" y="179984"/>
                </a:lnTo>
                <a:close/>
              </a:path>
            </a:pathLst>
          </a:custGeom>
          <a:solidFill>
            <a:srgbClr val="FFFFFF"/>
          </a:solidFill>
          <a:ln w="12948" cap="flat">
            <a:noFill/>
            <a:prstDash val="solid"/>
            <a:miter/>
          </a:ln>
        </p:spPr>
        <p:txBody>
          <a:bodyPr rtlCol="0" anchor="ctr"/>
          <a:lstStyle/>
          <a:p>
            <a:endParaRPr lang="en-US"/>
          </a:p>
        </p:txBody>
      </p:sp>
      <p:sp>
        <p:nvSpPr>
          <p:cNvPr id="57" name="Freeform 27">
            <a:extLst>
              <a:ext uri="{FF2B5EF4-FFF2-40B4-BE49-F238E27FC236}">
                <a16:creationId xmlns:a16="http://schemas.microsoft.com/office/drawing/2014/main" id="{FBF03088-BBFE-664F-718E-23CA3FFA78D3}"/>
              </a:ext>
            </a:extLst>
          </p:cNvPr>
          <p:cNvSpPr/>
          <p:nvPr/>
        </p:nvSpPr>
        <p:spPr>
          <a:xfrm>
            <a:off x="6768745" y="2348086"/>
            <a:ext cx="264021" cy="372750"/>
          </a:xfrm>
          <a:custGeom>
            <a:avLst/>
            <a:gdLst>
              <a:gd name="connsiteX0" fmla="*/ 437293 w 604227"/>
              <a:gd name="connsiteY0" fmla="*/ 191 h 853058"/>
              <a:gd name="connsiteX1" fmla="*/ 491680 w 604227"/>
              <a:gd name="connsiteY1" fmla="*/ 33719 h 853058"/>
              <a:gd name="connsiteX2" fmla="*/ 441198 w 604227"/>
              <a:gd name="connsiteY2" fmla="*/ 116015 h 853058"/>
              <a:gd name="connsiteX3" fmla="*/ 446818 w 604227"/>
              <a:gd name="connsiteY3" fmla="*/ 179261 h 853058"/>
              <a:gd name="connsiteX4" fmla="*/ 425672 w 604227"/>
              <a:gd name="connsiteY4" fmla="*/ 214122 h 853058"/>
              <a:gd name="connsiteX5" fmla="*/ 435578 w 604227"/>
              <a:gd name="connsiteY5" fmla="*/ 216313 h 853058"/>
              <a:gd name="connsiteX6" fmla="*/ 514541 w 604227"/>
              <a:gd name="connsiteY6" fmla="*/ 358616 h 853058"/>
              <a:gd name="connsiteX7" fmla="*/ 516064 w 604227"/>
              <a:gd name="connsiteY7" fmla="*/ 370522 h 853058"/>
              <a:gd name="connsiteX8" fmla="*/ 558737 w 604227"/>
              <a:gd name="connsiteY8" fmla="*/ 535876 h 853058"/>
              <a:gd name="connsiteX9" fmla="*/ 421481 w 604227"/>
              <a:gd name="connsiteY9" fmla="*/ 728377 h 853058"/>
              <a:gd name="connsiteX10" fmla="*/ 413004 w 604227"/>
              <a:gd name="connsiteY10" fmla="*/ 732472 h 853058"/>
              <a:gd name="connsiteX11" fmla="*/ 413480 w 604227"/>
              <a:gd name="connsiteY11" fmla="*/ 734378 h 853058"/>
              <a:gd name="connsiteX12" fmla="*/ 424053 w 604227"/>
              <a:gd name="connsiteY12" fmla="*/ 734378 h 853058"/>
              <a:gd name="connsiteX13" fmla="*/ 563213 w 604227"/>
              <a:gd name="connsiteY13" fmla="*/ 734473 h 853058"/>
              <a:gd name="connsiteX14" fmla="*/ 604075 w 604227"/>
              <a:gd name="connsiteY14" fmla="*/ 776002 h 853058"/>
              <a:gd name="connsiteX15" fmla="*/ 604171 w 604227"/>
              <a:gd name="connsiteY15" fmla="*/ 808482 h 853058"/>
              <a:gd name="connsiteX16" fmla="*/ 574262 w 604227"/>
              <a:gd name="connsiteY16" fmla="*/ 853059 h 853058"/>
              <a:gd name="connsiteX17" fmla="*/ 40672 w 604227"/>
              <a:gd name="connsiteY17" fmla="*/ 853059 h 853058"/>
              <a:gd name="connsiteX18" fmla="*/ 40672 w 604227"/>
              <a:gd name="connsiteY18" fmla="*/ 852297 h 853058"/>
              <a:gd name="connsiteX19" fmla="*/ 37624 w 604227"/>
              <a:gd name="connsiteY19" fmla="*/ 850963 h 853058"/>
              <a:gd name="connsiteX20" fmla="*/ 12954 w 604227"/>
              <a:gd name="connsiteY20" fmla="*/ 813054 h 853058"/>
              <a:gd name="connsiteX21" fmla="*/ 13049 w 604227"/>
              <a:gd name="connsiteY21" fmla="*/ 784670 h 853058"/>
              <a:gd name="connsiteX22" fmla="*/ 14097 w 604227"/>
              <a:gd name="connsiteY22" fmla="*/ 764000 h 853058"/>
              <a:gd name="connsiteX23" fmla="*/ 55817 w 604227"/>
              <a:gd name="connsiteY23" fmla="*/ 734378 h 853058"/>
              <a:gd name="connsiteX24" fmla="*/ 213360 w 604227"/>
              <a:gd name="connsiteY24" fmla="*/ 734473 h 853058"/>
              <a:gd name="connsiteX25" fmla="*/ 224409 w 604227"/>
              <a:gd name="connsiteY25" fmla="*/ 734473 h 853058"/>
              <a:gd name="connsiteX26" fmla="*/ 221647 w 604227"/>
              <a:gd name="connsiteY26" fmla="*/ 731139 h 853058"/>
              <a:gd name="connsiteX27" fmla="*/ 118967 w 604227"/>
              <a:gd name="connsiteY27" fmla="*/ 646176 h 853058"/>
              <a:gd name="connsiteX28" fmla="*/ 109347 w 604227"/>
              <a:gd name="connsiteY28" fmla="*/ 641985 h 853058"/>
              <a:gd name="connsiteX29" fmla="*/ 8477 w 604227"/>
              <a:gd name="connsiteY29" fmla="*/ 641795 h 853058"/>
              <a:gd name="connsiteX30" fmla="*/ 0 w 604227"/>
              <a:gd name="connsiteY30" fmla="*/ 641795 h 853058"/>
              <a:gd name="connsiteX31" fmla="*/ 0 w 604227"/>
              <a:gd name="connsiteY31" fmla="*/ 584835 h 853058"/>
              <a:gd name="connsiteX32" fmla="*/ 289846 w 604227"/>
              <a:gd name="connsiteY32" fmla="*/ 584835 h 853058"/>
              <a:gd name="connsiteX33" fmla="*/ 289846 w 604227"/>
              <a:gd name="connsiteY33" fmla="*/ 642080 h 853058"/>
              <a:gd name="connsiteX34" fmla="*/ 253937 w 604227"/>
              <a:gd name="connsiteY34" fmla="*/ 642080 h 853058"/>
              <a:gd name="connsiteX35" fmla="*/ 338804 w 604227"/>
              <a:gd name="connsiteY35" fmla="*/ 657130 h 853058"/>
              <a:gd name="connsiteX36" fmla="*/ 444055 w 604227"/>
              <a:gd name="connsiteY36" fmla="*/ 429673 h 853058"/>
              <a:gd name="connsiteX37" fmla="*/ 434626 w 604227"/>
              <a:gd name="connsiteY37" fmla="*/ 425387 h 853058"/>
              <a:gd name="connsiteX38" fmla="*/ 329565 w 604227"/>
              <a:gd name="connsiteY38" fmla="*/ 384429 h 853058"/>
              <a:gd name="connsiteX39" fmla="*/ 324612 w 604227"/>
              <a:gd name="connsiteY39" fmla="*/ 378714 h 853058"/>
              <a:gd name="connsiteX40" fmla="*/ 281750 w 604227"/>
              <a:gd name="connsiteY40" fmla="*/ 448437 h 853058"/>
              <a:gd name="connsiteX41" fmla="*/ 311658 w 604227"/>
              <a:gd name="connsiteY41" fmla="*/ 467011 h 853058"/>
              <a:gd name="connsiteX42" fmla="*/ 268986 w 604227"/>
              <a:gd name="connsiteY42" fmla="*/ 536258 h 853058"/>
              <a:gd name="connsiteX43" fmla="*/ 88868 w 604227"/>
              <a:gd name="connsiteY43" fmla="*/ 425672 h 853058"/>
              <a:gd name="connsiteX44" fmla="*/ 131540 w 604227"/>
              <a:gd name="connsiteY44" fmla="*/ 356425 h 853058"/>
              <a:gd name="connsiteX45" fmla="*/ 161544 w 604227"/>
              <a:gd name="connsiteY45" fmla="*/ 374333 h 853058"/>
              <a:gd name="connsiteX46" fmla="*/ 166973 w 604227"/>
              <a:gd name="connsiteY46" fmla="*/ 365855 h 853058"/>
              <a:gd name="connsiteX47" fmla="*/ 330613 w 604227"/>
              <a:gd name="connsiteY47" fmla="*/ 98965 h 853058"/>
              <a:gd name="connsiteX48" fmla="*/ 371666 w 604227"/>
              <a:gd name="connsiteY48" fmla="*/ 78296 h 853058"/>
              <a:gd name="connsiteX49" fmla="*/ 385572 w 604227"/>
              <a:gd name="connsiteY49" fmla="*/ 82105 h 853058"/>
              <a:gd name="connsiteX50" fmla="*/ 435864 w 604227"/>
              <a:gd name="connsiteY50" fmla="*/ 0 h 853058"/>
              <a:gd name="connsiteX51" fmla="*/ 437293 w 604227"/>
              <a:gd name="connsiteY51" fmla="*/ 191 h 85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4227" h="853058">
                <a:moveTo>
                  <a:pt x="437293" y="191"/>
                </a:moveTo>
                <a:cubicBezTo>
                  <a:pt x="456343" y="11906"/>
                  <a:pt x="473869" y="22765"/>
                  <a:pt x="491680" y="33719"/>
                </a:cubicBezTo>
                <a:cubicBezTo>
                  <a:pt x="474440" y="61913"/>
                  <a:pt x="457771" y="89059"/>
                  <a:pt x="441198" y="116015"/>
                </a:cubicBezTo>
                <a:cubicBezTo>
                  <a:pt x="463010" y="140303"/>
                  <a:pt x="463868" y="151543"/>
                  <a:pt x="446818" y="179261"/>
                </a:cubicBezTo>
                <a:cubicBezTo>
                  <a:pt x="439769" y="190786"/>
                  <a:pt x="432816" y="202311"/>
                  <a:pt x="425672" y="214122"/>
                </a:cubicBezTo>
                <a:cubicBezTo>
                  <a:pt x="429673" y="214979"/>
                  <a:pt x="432626" y="215741"/>
                  <a:pt x="435578" y="216313"/>
                </a:cubicBezTo>
                <a:cubicBezTo>
                  <a:pt x="500920" y="229648"/>
                  <a:pt x="538163" y="296323"/>
                  <a:pt x="514541" y="358616"/>
                </a:cubicBezTo>
                <a:cubicBezTo>
                  <a:pt x="512731" y="363474"/>
                  <a:pt x="513207" y="366427"/>
                  <a:pt x="516064" y="370522"/>
                </a:cubicBezTo>
                <a:cubicBezTo>
                  <a:pt x="550736" y="420338"/>
                  <a:pt x="566071" y="475488"/>
                  <a:pt x="558737" y="535876"/>
                </a:cubicBezTo>
                <a:cubicBezTo>
                  <a:pt x="547878" y="624554"/>
                  <a:pt x="501110" y="688276"/>
                  <a:pt x="421481" y="728377"/>
                </a:cubicBezTo>
                <a:cubicBezTo>
                  <a:pt x="418719" y="729805"/>
                  <a:pt x="415862" y="731139"/>
                  <a:pt x="413004" y="732472"/>
                </a:cubicBezTo>
                <a:cubicBezTo>
                  <a:pt x="413195" y="733139"/>
                  <a:pt x="413290" y="733711"/>
                  <a:pt x="413480" y="734378"/>
                </a:cubicBezTo>
                <a:lnTo>
                  <a:pt x="424053" y="734378"/>
                </a:lnTo>
                <a:cubicBezTo>
                  <a:pt x="470440" y="734378"/>
                  <a:pt x="516827" y="734187"/>
                  <a:pt x="563213" y="734473"/>
                </a:cubicBezTo>
                <a:cubicBezTo>
                  <a:pt x="588359" y="734568"/>
                  <a:pt x="603981" y="750761"/>
                  <a:pt x="604075" y="776002"/>
                </a:cubicBezTo>
                <a:cubicBezTo>
                  <a:pt x="604171" y="786860"/>
                  <a:pt x="603695" y="797719"/>
                  <a:pt x="604171" y="808482"/>
                </a:cubicBezTo>
                <a:cubicBezTo>
                  <a:pt x="605028" y="829818"/>
                  <a:pt x="596265" y="844772"/>
                  <a:pt x="574262" y="853059"/>
                </a:cubicBezTo>
                <a:lnTo>
                  <a:pt x="40672" y="853059"/>
                </a:lnTo>
                <a:cubicBezTo>
                  <a:pt x="40672" y="852678"/>
                  <a:pt x="40767" y="852392"/>
                  <a:pt x="40672" y="852297"/>
                </a:cubicBezTo>
                <a:cubicBezTo>
                  <a:pt x="39719" y="851821"/>
                  <a:pt x="38671" y="851440"/>
                  <a:pt x="37624" y="850963"/>
                </a:cubicBezTo>
                <a:cubicBezTo>
                  <a:pt x="21241" y="843629"/>
                  <a:pt x="12763" y="831151"/>
                  <a:pt x="12954" y="813054"/>
                </a:cubicBezTo>
                <a:cubicBezTo>
                  <a:pt x="13049" y="803624"/>
                  <a:pt x="12859" y="794195"/>
                  <a:pt x="13049" y="784670"/>
                </a:cubicBezTo>
                <a:cubicBezTo>
                  <a:pt x="13145" y="777716"/>
                  <a:pt x="12668" y="770572"/>
                  <a:pt x="14097" y="764000"/>
                </a:cubicBezTo>
                <a:cubicBezTo>
                  <a:pt x="18288" y="745331"/>
                  <a:pt x="34004" y="734378"/>
                  <a:pt x="55817" y="734378"/>
                </a:cubicBezTo>
                <a:cubicBezTo>
                  <a:pt x="108299" y="734282"/>
                  <a:pt x="160877" y="734473"/>
                  <a:pt x="213360" y="734473"/>
                </a:cubicBezTo>
                <a:lnTo>
                  <a:pt x="224409" y="734473"/>
                </a:lnTo>
                <a:cubicBezTo>
                  <a:pt x="223552" y="732187"/>
                  <a:pt x="222695" y="731615"/>
                  <a:pt x="221647" y="731139"/>
                </a:cubicBezTo>
                <a:cubicBezTo>
                  <a:pt x="179451" y="712470"/>
                  <a:pt x="145447" y="683990"/>
                  <a:pt x="118967" y="646176"/>
                </a:cubicBezTo>
                <a:cubicBezTo>
                  <a:pt x="117253" y="643700"/>
                  <a:pt x="112681" y="641985"/>
                  <a:pt x="109347" y="641985"/>
                </a:cubicBezTo>
                <a:cubicBezTo>
                  <a:pt x="75724" y="641699"/>
                  <a:pt x="42101" y="641795"/>
                  <a:pt x="8477" y="641795"/>
                </a:cubicBezTo>
                <a:lnTo>
                  <a:pt x="0" y="641795"/>
                </a:lnTo>
                <a:lnTo>
                  <a:pt x="0" y="584835"/>
                </a:lnTo>
                <a:lnTo>
                  <a:pt x="289846" y="584835"/>
                </a:lnTo>
                <a:lnTo>
                  <a:pt x="289846" y="642080"/>
                </a:lnTo>
                <a:lnTo>
                  <a:pt x="253937" y="642080"/>
                </a:lnTo>
                <a:cubicBezTo>
                  <a:pt x="280892" y="656272"/>
                  <a:pt x="308991" y="660654"/>
                  <a:pt x="338804" y="657130"/>
                </a:cubicBezTo>
                <a:cubicBezTo>
                  <a:pt x="444818" y="644366"/>
                  <a:pt x="502920" y="519113"/>
                  <a:pt x="444055" y="429673"/>
                </a:cubicBezTo>
                <a:cubicBezTo>
                  <a:pt x="441484" y="425863"/>
                  <a:pt x="439198" y="424625"/>
                  <a:pt x="434626" y="425387"/>
                </a:cubicBezTo>
                <a:cubicBezTo>
                  <a:pt x="391573" y="432530"/>
                  <a:pt x="356616" y="418529"/>
                  <a:pt x="329565" y="384429"/>
                </a:cubicBezTo>
                <a:cubicBezTo>
                  <a:pt x="328136" y="382619"/>
                  <a:pt x="326517" y="380905"/>
                  <a:pt x="324612" y="378714"/>
                </a:cubicBezTo>
                <a:cubicBezTo>
                  <a:pt x="310134" y="402336"/>
                  <a:pt x="296132" y="425101"/>
                  <a:pt x="281750" y="448437"/>
                </a:cubicBezTo>
                <a:cubicBezTo>
                  <a:pt x="291941" y="454819"/>
                  <a:pt x="301562" y="460724"/>
                  <a:pt x="311658" y="467011"/>
                </a:cubicBezTo>
                <a:cubicBezTo>
                  <a:pt x="297371" y="490252"/>
                  <a:pt x="283274" y="513017"/>
                  <a:pt x="268986" y="536258"/>
                </a:cubicBezTo>
                <a:cubicBezTo>
                  <a:pt x="208597" y="499205"/>
                  <a:pt x="149066" y="462629"/>
                  <a:pt x="88868" y="425672"/>
                </a:cubicBezTo>
                <a:cubicBezTo>
                  <a:pt x="103346" y="402241"/>
                  <a:pt x="117348" y="379381"/>
                  <a:pt x="131540" y="356425"/>
                </a:cubicBezTo>
                <a:cubicBezTo>
                  <a:pt x="142018" y="362712"/>
                  <a:pt x="151638" y="368427"/>
                  <a:pt x="161544" y="374333"/>
                </a:cubicBezTo>
                <a:cubicBezTo>
                  <a:pt x="163735" y="370904"/>
                  <a:pt x="165449" y="368427"/>
                  <a:pt x="166973" y="365855"/>
                </a:cubicBezTo>
                <a:cubicBezTo>
                  <a:pt x="221552" y="276892"/>
                  <a:pt x="276130" y="188024"/>
                  <a:pt x="330613" y="98965"/>
                </a:cubicBezTo>
                <a:cubicBezTo>
                  <a:pt x="340138" y="83344"/>
                  <a:pt x="353378" y="75914"/>
                  <a:pt x="371666" y="78296"/>
                </a:cubicBezTo>
                <a:cubicBezTo>
                  <a:pt x="376238" y="78867"/>
                  <a:pt x="380619" y="80677"/>
                  <a:pt x="385572" y="82105"/>
                </a:cubicBezTo>
                <a:cubicBezTo>
                  <a:pt x="402241" y="54864"/>
                  <a:pt x="418719" y="27908"/>
                  <a:pt x="435864" y="0"/>
                </a:cubicBezTo>
                <a:lnTo>
                  <a:pt x="437293" y="191"/>
                </a:lnTo>
                <a:close/>
              </a:path>
            </a:pathLst>
          </a:custGeom>
          <a:solidFill>
            <a:schemeClr val="bg1"/>
          </a:solidFill>
          <a:ln w="9525" cap="flat">
            <a:noFill/>
            <a:prstDash val="solid"/>
            <a:miter/>
          </a:ln>
        </p:spPr>
        <p:txBody>
          <a:bodyPr rtlCol="0" anchor="ctr"/>
          <a:lstStyle/>
          <a:p>
            <a:endParaRPr lang="en-US"/>
          </a:p>
        </p:txBody>
      </p:sp>
      <p:sp>
        <p:nvSpPr>
          <p:cNvPr id="59" name="Rectangle 42">
            <a:extLst>
              <a:ext uri="{FF2B5EF4-FFF2-40B4-BE49-F238E27FC236}">
                <a16:creationId xmlns:a16="http://schemas.microsoft.com/office/drawing/2014/main" id="{2A3F995B-89A4-36D6-52B2-17A266AB4210}"/>
              </a:ext>
            </a:extLst>
          </p:cNvPr>
          <p:cNvSpPr/>
          <p:nvPr/>
        </p:nvSpPr>
        <p:spPr>
          <a:xfrm>
            <a:off x="6909465" y="2247525"/>
            <a:ext cx="4572570" cy="584775"/>
          </a:xfrm>
          <a:prstGeom prst="rect">
            <a:avLst/>
          </a:prstGeom>
        </p:spPr>
        <p:txBody>
          <a:bodyPr wrap="square">
            <a:spAutoFit/>
          </a:bodyPr>
          <a:lstStyle/>
          <a:p>
            <a:pPr marL="299222" defTabSz="914354">
              <a:spcBef>
                <a:spcPts val="800"/>
              </a:spcBef>
              <a:spcAft>
                <a:spcPts val="800"/>
              </a:spcAft>
              <a:defRPr/>
            </a:pPr>
            <a:r>
              <a:rPr lang="zh-TW" altLang="en-US" sz="1600" b="1">
                <a:solidFill>
                  <a:schemeClr val="bg1"/>
                </a:solidFill>
                <a:latin typeface="微軟正黑體" pitchFamily="34" charset="-120"/>
                <a:ea typeface="微軟正黑體" pitchFamily="34" charset="-120"/>
                <a:cs typeface="Arial" pitchFamily="34" charset="0"/>
              </a:rPr>
              <a:t>參加</a:t>
            </a:r>
            <a:r>
              <a:rPr lang="zh-TW" altLang="zh-TW" sz="1600" b="1">
                <a:solidFill>
                  <a:schemeClr val="bg1"/>
                </a:solidFill>
                <a:latin typeface="微軟正黑體" pitchFamily="34" charset="-120"/>
                <a:ea typeface="微軟正黑體" pitchFamily="34" charset="-120"/>
                <a:cs typeface="Arial" pitchFamily="34" charset="0"/>
              </a:rPr>
              <a:t>對象：</a:t>
            </a:r>
            <a:r>
              <a:rPr lang="zh-TW" altLang="en-US" sz="1600" b="1">
                <a:solidFill>
                  <a:schemeClr val="bg1"/>
                </a:solidFill>
                <a:latin typeface="微軟正黑體" pitchFamily="34" charset="-120"/>
                <a:ea typeface="微軟正黑體" pitchFamily="34" charset="-120"/>
                <a:cs typeface="Arial" pitchFamily="34" charset="0"/>
              </a:rPr>
              <a:t>資訊管理、資訊工程、商業及管理</a:t>
            </a:r>
            <a:br>
              <a:rPr lang="en-US" altLang="zh-TW" sz="1600" b="1">
                <a:solidFill>
                  <a:schemeClr val="bg1"/>
                </a:solidFill>
                <a:latin typeface="微軟正黑體" pitchFamily="34" charset="-120"/>
                <a:ea typeface="微軟正黑體" pitchFamily="34" charset="-120"/>
                <a:cs typeface="Arial" pitchFamily="34" charset="0"/>
              </a:rPr>
            </a:br>
            <a:r>
              <a:rPr lang="en-US" altLang="zh-TW" sz="1600" b="1">
                <a:solidFill>
                  <a:schemeClr val="bg1"/>
                </a:solidFill>
                <a:latin typeface="微軟正黑體" pitchFamily="34" charset="-120"/>
                <a:ea typeface="微軟正黑體" pitchFamily="34" charset="-120"/>
                <a:cs typeface="Arial" pitchFamily="34" charset="0"/>
              </a:rPr>
              <a:t>	       </a:t>
            </a:r>
            <a:r>
              <a:rPr lang="zh-TW" altLang="en-US" sz="1600" b="1">
                <a:solidFill>
                  <a:schemeClr val="bg1"/>
                </a:solidFill>
                <a:latin typeface="微軟正黑體" pitchFamily="34" charset="-120"/>
                <a:ea typeface="微軟正黑體" pitchFamily="34" charset="-120"/>
                <a:cs typeface="Arial" pitchFamily="34" charset="0"/>
              </a:rPr>
              <a:t> 相關科系</a:t>
            </a:r>
            <a:r>
              <a:rPr lang="en-US" altLang="zh-TW" sz="1600" b="1">
                <a:solidFill>
                  <a:schemeClr val="bg1"/>
                </a:solidFill>
                <a:latin typeface="微軟正黑體" pitchFamily="34" charset="-120"/>
                <a:ea typeface="微軟正黑體" pitchFamily="34" charset="-120"/>
                <a:cs typeface="Arial" pitchFamily="34" charset="0"/>
              </a:rPr>
              <a:t>-</a:t>
            </a:r>
            <a:r>
              <a:rPr lang="zh-TW" altLang="zh-TW" sz="1600" b="1">
                <a:solidFill>
                  <a:schemeClr val="bg1"/>
                </a:solidFill>
                <a:latin typeface="微軟正黑體" pitchFamily="34" charset="-120"/>
                <a:ea typeface="微軟正黑體" pitchFamily="34" charset="-120"/>
                <a:cs typeface="Arial" pitchFamily="34" charset="0"/>
              </a:rPr>
              <a:t>大</a:t>
            </a:r>
            <a:r>
              <a:rPr lang="zh-TW" altLang="en-US" sz="1600" b="1">
                <a:solidFill>
                  <a:schemeClr val="bg1"/>
                </a:solidFill>
                <a:latin typeface="微軟正黑體" pitchFamily="34" charset="-120"/>
                <a:ea typeface="微軟正黑體" pitchFamily="34" charset="-120"/>
                <a:cs typeface="Arial" pitchFamily="34" charset="0"/>
              </a:rPr>
              <a:t>三以上</a:t>
            </a:r>
            <a:r>
              <a:rPr lang="zh-TW" altLang="zh-TW" sz="1600" b="1">
                <a:solidFill>
                  <a:schemeClr val="bg1"/>
                </a:solidFill>
                <a:latin typeface="微軟正黑體" pitchFamily="34" charset="-120"/>
                <a:ea typeface="微軟正黑體" pitchFamily="34" charset="-120"/>
                <a:cs typeface="Arial" pitchFamily="34" charset="0"/>
              </a:rPr>
              <a:t>同學</a:t>
            </a:r>
            <a:endParaRPr lang="en-US" altLang="zh-TW" sz="1600" b="1">
              <a:solidFill>
                <a:schemeClr val="bg1"/>
              </a:solidFill>
              <a:latin typeface="微軟正黑體" pitchFamily="34" charset="-120"/>
              <a:ea typeface="微軟正黑體" pitchFamily="34" charset="-120"/>
              <a:cs typeface="Arial" pitchFamily="34" charset="0"/>
            </a:endParaRPr>
          </a:p>
        </p:txBody>
      </p:sp>
      <p:pic>
        <p:nvPicPr>
          <p:cNvPr id="61" name="圖片 60">
            <a:extLst>
              <a:ext uri="{FF2B5EF4-FFF2-40B4-BE49-F238E27FC236}">
                <a16:creationId xmlns:a16="http://schemas.microsoft.com/office/drawing/2014/main" id="{B698F094-DDD4-9F56-B96A-BA2E92EA85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287"/>
          <a:stretch/>
        </p:blipFill>
        <p:spPr>
          <a:xfrm>
            <a:off x="1189527" y="2249360"/>
            <a:ext cx="3895922" cy="4070401"/>
          </a:xfrm>
          <a:prstGeom prst="rect">
            <a:avLst/>
          </a:prstGeom>
        </p:spPr>
      </p:pic>
      <p:sp>
        <p:nvSpPr>
          <p:cNvPr id="4" name="文字方塊 3">
            <a:extLst>
              <a:ext uri="{FF2B5EF4-FFF2-40B4-BE49-F238E27FC236}">
                <a16:creationId xmlns:a16="http://schemas.microsoft.com/office/drawing/2014/main" id="{6C081A9B-3300-BF53-9E9D-D6AFB9F0C517}"/>
              </a:ext>
            </a:extLst>
          </p:cNvPr>
          <p:cNvSpPr txBox="1"/>
          <p:nvPr/>
        </p:nvSpPr>
        <p:spPr>
          <a:xfrm>
            <a:off x="228963" y="1243706"/>
            <a:ext cx="6096000" cy="523220"/>
          </a:xfrm>
          <a:prstGeom prst="rect">
            <a:avLst/>
          </a:prstGeom>
          <a:noFill/>
        </p:spPr>
        <p:txBody>
          <a:bodyPr wrap="square">
            <a:spAutoFit/>
          </a:bodyPr>
          <a:lstStyle/>
          <a:p>
            <a:r>
              <a:rPr lang="zh-TW" altLang="en-US" sz="2800" b="1">
                <a:solidFill>
                  <a:schemeClr val="accent1"/>
                </a:solidFill>
              </a:rPr>
              <a:t>數位安全顧問服務</a:t>
            </a:r>
          </a:p>
        </p:txBody>
      </p:sp>
      <p:sp>
        <p:nvSpPr>
          <p:cNvPr id="5" name="Rectangle 41">
            <a:extLst>
              <a:ext uri="{FF2B5EF4-FFF2-40B4-BE49-F238E27FC236}">
                <a16:creationId xmlns:a16="http://schemas.microsoft.com/office/drawing/2014/main" id="{A5903EFB-FE01-0193-205F-2CE25662EDF3}"/>
              </a:ext>
            </a:extLst>
          </p:cNvPr>
          <p:cNvSpPr/>
          <p:nvPr/>
        </p:nvSpPr>
        <p:spPr>
          <a:xfrm>
            <a:off x="7193954" y="3816927"/>
            <a:ext cx="4005859" cy="584775"/>
          </a:xfrm>
          <a:prstGeom prst="rect">
            <a:avLst/>
          </a:prstGeom>
        </p:spPr>
        <p:txBody>
          <a:bodyPr wrap="square">
            <a:spAutoFit/>
          </a:bodyPr>
          <a:lstStyle/>
          <a:p>
            <a:r>
              <a:rPr lang="zh-TW" altLang="en-US" sz="1600" b="1" noProof="1">
                <a:solidFill>
                  <a:schemeClr val="bg1"/>
                </a:solidFill>
                <a:latin typeface="+mn-ea"/>
              </a:rPr>
              <a:t>工作地點：台北</a:t>
            </a:r>
            <a:r>
              <a:rPr lang="en-US" altLang="zh-TW" sz="1600" b="1" noProof="1">
                <a:solidFill>
                  <a:schemeClr val="bg1"/>
                </a:solidFill>
                <a:latin typeface="+mn-ea"/>
              </a:rPr>
              <a:t>101</a:t>
            </a:r>
            <a:r>
              <a:rPr lang="zh-TW" altLang="en-US" sz="1600" b="1" noProof="1">
                <a:solidFill>
                  <a:schemeClr val="bg1"/>
                </a:solidFill>
                <a:latin typeface="+mn-ea"/>
              </a:rPr>
              <a:t>大樓</a:t>
            </a:r>
            <a:r>
              <a:rPr lang="en-US" altLang="zh-TW" sz="1600" b="1" noProof="1">
                <a:solidFill>
                  <a:schemeClr val="bg1"/>
                </a:solidFill>
                <a:latin typeface="+mn-ea"/>
              </a:rPr>
              <a:t>KPMG</a:t>
            </a:r>
            <a:r>
              <a:rPr lang="zh-TW" altLang="en-US" sz="1600" b="1" noProof="1">
                <a:solidFill>
                  <a:schemeClr val="bg1"/>
                </a:solidFill>
                <a:latin typeface="+mn-ea"/>
              </a:rPr>
              <a:t>台灣區總部</a:t>
            </a:r>
            <a:br>
              <a:rPr lang="en-US" altLang="zh-TW" sz="1600" b="1" noProof="1">
                <a:solidFill>
                  <a:schemeClr val="bg1"/>
                </a:solidFill>
                <a:latin typeface="+mn-ea"/>
              </a:rPr>
            </a:br>
            <a:r>
              <a:rPr lang="en-US" altLang="zh-TW" sz="1600" b="1" noProof="1">
                <a:solidFill>
                  <a:schemeClr val="bg1"/>
                </a:solidFill>
                <a:latin typeface="+mn-ea"/>
              </a:rPr>
              <a:t>	  </a:t>
            </a:r>
            <a:r>
              <a:rPr lang="zh-TW" altLang="en-US" sz="1600" b="1" noProof="1">
                <a:solidFill>
                  <a:schemeClr val="bg1"/>
                </a:solidFill>
                <a:latin typeface="+mn-ea"/>
              </a:rPr>
              <a:t>或</a:t>
            </a:r>
            <a:r>
              <a:rPr lang="en-US" altLang="zh-TW" sz="1600" b="1" noProof="1">
                <a:solidFill>
                  <a:schemeClr val="bg1"/>
                </a:solidFill>
                <a:latin typeface="+mn-ea"/>
              </a:rPr>
              <a:t>off-site(</a:t>
            </a:r>
            <a:r>
              <a:rPr lang="zh-TW" altLang="en-US" sz="1600" b="1" noProof="1">
                <a:solidFill>
                  <a:schemeClr val="bg1"/>
                </a:solidFill>
                <a:latin typeface="+mn-ea"/>
              </a:rPr>
              <a:t>視工作性質而定</a:t>
            </a:r>
            <a:r>
              <a:rPr lang="en-US" altLang="zh-TW" sz="1600" b="1" noProof="1">
                <a:solidFill>
                  <a:schemeClr val="bg1"/>
                </a:solidFill>
                <a:latin typeface="+mn-ea"/>
              </a:rPr>
              <a:t>)</a:t>
            </a:r>
            <a:endParaRPr lang="en-US" sz="1600" b="1" noProof="1">
              <a:solidFill>
                <a:schemeClr val="bg1"/>
              </a:solidFill>
              <a:latin typeface="+mn-ea"/>
            </a:endParaRPr>
          </a:p>
        </p:txBody>
      </p:sp>
      <p:sp>
        <p:nvSpPr>
          <p:cNvPr id="6" name="Rectangle 41">
            <a:extLst>
              <a:ext uri="{FF2B5EF4-FFF2-40B4-BE49-F238E27FC236}">
                <a16:creationId xmlns:a16="http://schemas.microsoft.com/office/drawing/2014/main" id="{AF65E10E-45CC-753C-221F-B8065EA515B2}"/>
              </a:ext>
            </a:extLst>
          </p:cNvPr>
          <p:cNvSpPr/>
          <p:nvPr/>
        </p:nvSpPr>
        <p:spPr>
          <a:xfrm>
            <a:off x="7186925" y="4570365"/>
            <a:ext cx="4166875" cy="1077218"/>
          </a:xfrm>
          <a:prstGeom prst="rect">
            <a:avLst/>
          </a:prstGeom>
        </p:spPr>
        <p:txBody>
          <a:bodyPr wrap="square">
            <a:spAutoFit/>
          </a:bodyPr>
          <a:lstStyle/>
          <a:p>
            <a:r>
              <a:rPr lang="zh-TW" altLang="en-US" sz="1600" b="1" noProof="1">
                <a:solidFill>
                  <a:schemeClr val="bg1"/>
                </a:solidFill>
                <a:latin typeface="+mn-ea"/>
              </a:rPr>
              <a:t>工作內容：協助專案資料整理、國內外新興</a:t>
            </a:r>
            <a:br>
              <a:rPr lang="en-US" altLang="zh-TW" sz="1600" b="1" noProof="1">
                <a:solidFill>
                  <a:schemeClr val="bg1"/>
                </a:solidFill>
                <a:latin typeface="+mn-ea"/>
              </a:rPr>
            </a:br>
            <a:r>
              <a:rPr lang="en-US" altLang="zh-TW" sz="1600" b="1" noProof="1">
                <a:solidFill>
                  <a:schemeClr val="bg1"/>
                </a:solidFill>
                <a:latin typeface="+mn-ea"/>
              </a:rPr>
              <a:t>	  </a:t>
            </a:r>
            <a:r>
              <a:rPr lang="zh-TW" altLang="en-US" sz="1600" b="1" noProof="1">
                <a:solidFill>
                  <a:schemeClr val="bg1"/>
                </a:solidFill>
                <a:latin typeface="+mn-ea"/>
              </a:rPr>
              <a:t>科技應用、國內外科技法規、資</a:t>
            </a:r>
            <a:br>
              <a:rPr lang="en-US" altLang="zh-TW" sz="1600" b="1" noProof="1">
                <a:solidFill>
                  <a:schemeClr val="bg1"/>
                </a:solidFill>
                <a:latin typeface="+mn-ea"/>
              </a:rPr>
            </a:br>
            <a:r>
              <a:rPr lang="en-US" altLang="zh-TW" sz="1600" b="1" noProof="1">
                <a:solidFill>
                  <a:schemeClr val="bg1"/>
                </a:solidFill>
                <a:latin typeface="+mn-ea"/>
              </a:rPr>
              <a:t>	  </a:t>
            </a:r>
            <a:r>
              <a:rPr lang="zh-TW" altLang="en-US" sz="1600" b="1" noProof="1">
                <a:solidFill>
                  <a:schemeClr val="bg1"/>
                </a:solidFill>
                <a:latin typeface="+mn-ea"/>
              </a:rPr>
              <a:t>訊風險管理主題研究、工具開發</a:t>
            </a:r>
            <a:br>
              <a:rPr lang="en-US" altLang="zh-TW" sz="1600" b="1" noProof="1">
                <a:solidFill>
                  <a:schemeClr val="bg1"/>
                </a:solidFill>
                <a:latin typeface="+mn-ea"/>
              </a:rPr>
            </a:br>
            <a:r>
              <a:rPr lang="en-US" altLang="zh-TW" sz="1600" b="1" noProof="1">
                <a:solidFill>
                  <a:schemeClr val="bg1"/>
                </a:solidFill>
                <a:latin typeface="+mn-ea"/>
              </a:rPr>
              <a:t>	  </a:t>
            </a:r>
            <a:r>
              <a:rPr lang="zh-TW" altLang="en-US" sz="1600" b="1" noProof="1">
                <a:solidFill>
                  <a:schemeClr val="bg1"/>
                </a:solidFill>
                <a:latin typeface="+mn-ea"/>
              </a:rPr>
              <a:t>研究等</a:t>
            </a:r>
            <a:endParaRPr lang="en-US" sz="1600" b="1" noProof="1">
              <a:solidFill>
                <a:schemeClr val="bg1"/>
              </a:solidFill>
              <a:latin typeface="+mn-ea"/>
            </a:endParaRPr>
          </a:p>
        </p:txBody>
      </p:sp>
    </p:spTree>
    <p:extLst>
      <p:ext uri="{BB962C8B-B14F-4D97-AF65-F5344CB8AC3E}">
        <p14:creationId xmlns:p14="http://schemas.microsoft.com/office/powerpoint/2010/main" val="3073252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C0AF3-B408-431E-A492-EBD7991A7E2C}"/>
              </a:ext>
            </a:extLst>
          </p:cNvPr>
          <p:cNvSpPr>
            <a:spLocks noGrp="1"/>
          </p:cNvSpPr>
          <p:nvPr>
            <p:ph type="ctrTitle"/>
          </p:nvPr>
        </p:nvSpPr>
        <p:spPr>
          <a:xfrm>
            <a:off x="810883" y="1940943"/>
            <a:ext cx="2967486" cy="2633244"/>
          </a:xfrm>
        </p:spPr>
        <p:txBody>
          <a:bodyPr/>
          <a:lstStyle/>
          <a:p>
            <a:r>
              <a:rPr lang="zh-TW" altLang="en-US" sz="4400" noProof="0"/>
              <a:t>數位科技</a:t>
            </a:r>
            <a:br>
              <a:rPr lang="en-US" altLang="zh-TW" sz="4400" noProof="0"/>
            </a:br>
            <a:r>
              <a:rPr lang="zh-TW" altLang="en-US" sz="4400" noProof="0"/>
              <a:t>安全實務</a:t>
            </a:r>
            <a:br>
              <a:rPr lang="en-US" altLang="zh-TW" sz="4400" noProof="0"/>
            </a:br>
            <a:r>
              <a:rPr lang="zh-TW" altLang="en-US" sz="4400" noProof="0"/>
              <a:t>應用實習生</a:t>
            </a:r>
            <a:endParaRPr lang="en-GB" sz="4400"/>
          </a:p>
        </p:txBody>
      </p:sp>
      <p:graphicFrame>
        <p:nvGraphicFramePr>
          <p:cNvPr id="6" name="表格 6">
            <a:extLst>
              <a:ext uri="{FF2B5EF4-FFF2-40B4-BE49-F238E27FC236}">
                <a16:creationId xmlns:a16="http://schemas.microsoft.com/office/drawing/2014/main" id="{92CD8A21-40A3-77B1-A2C2-DDAA6485838F}"/>
              </a:ext>
            </a:extLst>
          </p:cNvPr>
          <p:cNvGraphicFramePr>
            <a:graphicFrameLocks noGrp="1"/>
          </p:cNvGraphicFramePr>
          <p:nvPr>
            <p:extLst>
              <p:ext uri="{D42A27DB-BD31-4B8C-83A1-F6EECF244321}">
                <p14:modId xmlns:p14="http://schemas.microsoft.com/office/powerpoint/2010/main" val="515183929"/>
              </p:ext>
            </p:extLst>
          </p:nvPr>
        </p:nvGraphicFramePr>
        <p:xfrm>
          <a:off x="4235571" y="828135"/>
          <a:ext cx="7492160" cy="5473251"/>
        </p:xfrm>
        <a:graphic>
          <a:graphicData uri="http://schemas.openxmlformats.org/drawingml/2006/table">
            <a:tbl>
              <a:tblPr firstRow="1" bandRow="1">
                <a:tableStyleId>{5C22544A-7EE6-4342-B048-85BDC9FD1C3A}</a:tableStyleId>
              </a:tblPr>
              <a:tblGrid>
                <a:gridCol w="1434562">
                  <a:extLst>
                    <a:ext uri="{9D8B030D-6E8A-4147-A177-3AD203B41FA5}">
                      <a16:colId xmlns:a16="http://schemas.microsoft.com/office/drawing/2014/main" val="669615845"/>
                    </a:ext>
                  </a:extLst>
                </a:gridCol>
                <a:gridCol w="6057598">
                  <a:extLst>
                    <a:ext uri="{9D8B030D-6E8A-4147-A177-3AD203B41FA5}">
                      <a16:colId xmlns:a16="http://schemas.microsoft.com/office/drawing/2014/main" val="2131296142"/>
                    </a:ext>
                  </a:extLst>
                </a:gridCol>
              </a:tblGrid>
              <a:tr h="507116">
                <a:tc>
                  <a:txBody>
                    <a:bodyPr/>
                    <a:lstStyle/>
                    <a:p>
                      <a:pPr algn="ctr"/>
                      <a:r>
                        <a:rPr lang="zh-TW" altLang="en-US"/>
                        <a:t>職缺</a:t>
                      </a:r>
                      <a:endParaRPr lang="zh-TW" altLang="en-US">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algn="ctr"/>
                      <a:r>
                        <a:rPr lang="zh-TW" altLang="en-US"/>
                        <a:t>條件</a:t>
                      </a:r>
                      <a:endParaRPr lang="zh-TW" altLang="en-US">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936530801"/>
                  </a:ext>
                </a:extLst>
              </a:tr>
              <a:tr h="939863">
                <a:tc>
                  <a:txBody>
                    <a:bodyPr/>
                    <a:lstStyle/>
                    <a:p>
                      <a:pPr algn="ctr"/>
                      <a:r>
                        <a:rPr lang="zh-TW" altLang="en-US" sz="1800" b="1" kern="1200">
                          <a:solidFill>
                            <a:schemeClr val="dk1"/>
                          </a:solidFill>
                          <a:effectLst/>
                        </a:rPr>
                        <a:t>資訊安全</a:t>
                      </a:r>
                      <a:endParaRPr lang="en-US" altLang="zh-TW" sz="1800" b="1" kern="1200">
                        <a:solidFill>
                          <a:schemeClr val="dk1"/>
                        </a:solidFill>
                        <a:effectLst/>
                      </a:endParaRPr>
                    </a:p>
                    <a:p>
                      <a:pPr algn="ctr"/>
                      <a:r>
                        <a:rPr lang="zh-TW" altLang="en-US" sz="1800" b="1" kern="1200">
                          <a:solidFill>
                            <a:schemeClr val="dk1"/>
                          </a:solidFill>
                          <a:effectLst/>
                        </a:rPr>
                        <a:t>技術專案</a:t>
                      </a:r>
                      <a:endParaRPr lang="zh-TW" altLang="en-US" b="1">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marL="85725" indent="-85725"/>
                      <a:r>
                        <a:rPr lang="en-US" altLang="zh-TW" sz="1400" b="0" kern="1200">
                          <a:solidFill>
                            <a:schemeClr val="dk1"/>
                          </a:solidFill>
                          <a:effectLst/>
                        </a:rPr>
                        <a:t>• </a:t>
                      </a:r>
                      <a:r>
                        <a:rPr lang="zh-TW" altLang="en-US" sz="1400" b="0" kern="1200">
                          <a:solidFill>
                            <a:schemeClr val="dk1"/>
                          </a:solidFill>
                          <a:effectLst/>
                        </a:rPr>
                        <a:t>熟悉作業系統安全、網路安全、應用程式開發安全、資料庫安全、防火牆管理等技術之其中一項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具備弱點掃描、滲透測試、行動應用程式檢測、應用程式安全檢測及數位鑑識能力尤佳</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2380738981"/>
                  </a:ext>
                </a:extLst>
              </a:tr>
              <a:tr h="2665728">
                <a:tc>
                  <a:txBody>
                    <a:bodyPr/>
                    <a:lstStyle/>
                    <a:p>
                      <a:pPr algn="ctr"/>
                      <a:r>
                        <a:rPr lang="zh-TW" altLang="en-US" sz="1800" b="1" kern="1200">
                          <a:solidFill>
                            <a:schemeClr val="dk1"/>
                          </a:solidFill>
                          <a:effectLst/>
                        </a:rPr>
                        <a:t>新興科技資安管理專案</a:t>
                      </a:r>
                      <a:endParaRPr lang="zh-TW" altLang="en-US" b="1">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pPr marL="85725" indent="-85725"/>
                      <a:r>
                        <a:rPr lang="en-US" altLang="zh-TW" sz="1400" b="0" kern="1200">
                          <a:solidFill>
                            <a:schemeClr val="dk1"/>
                          </a:solidFill>
                          <a:effectLst/>
                        </a:rPr>
                        <a:t>• </a:t>
                      </a:r>
                      <a:r>
                        <a:rPr lang="zh-TW" altLang="en-US" sz="1400" b="0" kern="1200">
                          <a:solidFill>
                            <a:schemeClr val="dk1"/>
                          </a:solidFill>
                          <a:effectLst/>
                        </a:rPr>
                        <a:t>熟悉</a:t>
                      </a:r>
                      <a:r>
                        <a:rPr lang="en-US" altLang="zh-TW" sz="1400" b="0" kern="1200">
                          <a:solidFill>
                            <a:schemeClr val="dk1"/>
                          </a:solidFill>
                          <a:effectLst/>
                        </a:rPr>
                        <a:t>Windows Office</a:t>
                      </a:r>
                      <a:r>
                        <a:rPr lang="zh-TW" altLang="en-US" sz="1400" b="0" kern="1200">
                          <a:solidFill>
                            <a:schemeClr val="dk1"/>
                          </a:solidFill>
                          <a:effectLst/>
                        </a:rPr>
                        <a:t>操作 </a:t>
                      </a:r>
                      <a:endParaRPr lang="en-US" altLang="zh-TW" sz="1400" b="0" kern="1200">
                        <a:solidFill>
                          <a:schemeClr val="dk1"/>
                        </a:solidFill>
                        <a:effectLst/>
                      </a:endParaRPr>
                    </a:p>
                    <a:p>
                      <a:pPr marL="85725" indent="-85725"/>
                      <a:r>
                        <a:rPr lang="en-US" altLang="zh-TW" sz="1400" b="0" kern="1200">
                          <a:solidFill>
                            <a:schemeClr val="dk1"/>
                          </a:solidFill>
                          <a:effectLst/>
                        </a:rPr>
                        <a:t>•</a:t>
                      </a:r>
                      <a:r>
                        <a:rPr lang="zh-TW" altLang="en-US" sz="1400" b="0" kern="1200">
                          <a:solidFill>
                            <a:schemeClr val="dk1"/>
                          </a:solidFill>
                          <a:effectLst/>
                        </a:rPr>
                        <a:t>具備</a:t>
                      </a:r>
                      <a:r>
                        <a:rPr lang="en-US" altLang="zh-TW" sz="1400" b="0" kern="1200">
                          <a:solidFill>
                            <a:schemeClr val="dk1"/>
                          </a:solidFill>
                          <a:effectLst/>
                        </a:rPr>
                        <a:t>EXCEL VBA</a:t>
                      </a:r>
                      <a:r>
                        <a:rPr lang="zh-TW" altLang="en-US" sz="1400" b="0" kern="1200">
                          <a:solidFill>
                            <a:schemeClr val="dk1"/>
                          </a:solidFill>
                          <a:effectLst/>
                        </a:rPr>
                        <a:t>撰寫能力尤佳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具備英文讀寫能力者尤佳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熟悉資安與隱私保護國際標準</a:t>
                      </a:r>
                      <a:r>
                        <a:rPr lang="en-US" altLang="zh-TW" sz="1400" b="0" kern="1200">
                          <a:solidFill>
                            <a:schemeClr val="dk1"/>
                          </a:solidFill>
                          <a:effectLst/>
                        </a:rPr>
                        <a:t>(ISO 27001/ 27701/ 22301/ BS 10012/ NIST Cybersecurity Framework</a:t>
                      </a:r>
                      <a:r>
                        <a:rPr lang="zh-TW" altLang="en-US" sz="1400" b="0" kern="1200">
                          <a:solidFill>
                            <a:schemeClr val="dk1"/>
                          </a:solidFill>
                          <a:effectLst/>
                        </a:rPr>
                        <a:t>等</a:t>
                      </a:r>
                      <a:r>
                        <a:rPr lang="en-US" altLang="zh-TW" sz="1400" b="0" kern="1200">
                          <a:solidFill>
                            <a:schemeClr val="dk1"/>
                          </a:solidFill>
                          <a:effectLst/>
                        </a:rPr>
                        <a:t>)</a:t>
                      </a:r>
                      <a:r>
                        <a:rPr lang="zh-TW" altLang="en-US" sz="1400" b="0" kern="1200">
                          <a:solidFill>
                            <a:schemeClr val="dk1"/>
                          </a:solidFill>
                          <a:effectLst/>
                        </a:rPr>
                        <a:t>、臺灣資安法、個資法者尤佳</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熟悉科技相關法律如</a:t>
                      </a:r>
                      <a:r>
                        <a:rPr lang="en-US" altLang="zh-TW" sz="1400" b="0" kern="1200">
                          <a:solidFill>
                            <a:schemeClr val="dk1"/>
                          </a:solidFill>
                          <a:effectLst/>
                        </a:rPr>
                        <a:t>GDPR</a:t>
                      </a:r>
                      <a:r>
                        <a:rPr lang="zh-TW" altLang="en-US" sz="1400" b="0" kern="1200">
                          <a:solidFill>
                            <a:schemeClr val="dk1"/>
                          </a:solidFill>
                          <a:effectLst/>
                        </a:rPr>
                        <a:t>、</a:t>
                      </a:r>
                      <a:r>
                        <a:rPr lang="en-US" altLang="zh-TW" sz="1400" b="0" kern="1200">
                          <a:solidFill>
                            <a:schemeClr val="dk1"/>
                          </a:solidFill>
                          <a:effectLst/>
                        </a:rPr>
                        <a:t>HIPAA</a:t>
                      </a:r>
                      <a:r>
                        <a:rPr lang="zh-TW" altLang="en-US" sz="1400" b="0" kern="1200">
                          <a:solidFill>
                            <a:schemeClr val="dk1"/>
                          </a:solidFill>
                          <a:effectLst/>
                        </a:rPr>
                        <a:t>、</a:t>
                      </a:r>
                      <a:r>
                        <a:rPr lang="en-US" altLang="zh-TW" sz="1400" b="0" kern="1200">
                          <a:solidFill>
                            <a:schemeClr val="dk1"/>
                          </a:solidFill>
                          <a:effectLst/>
                        </a:rPr>
                        <a:t>CCPA</a:t>
                      </a:r>
                      <a:r>
                        <a:rPr lang="zh-TW" altLang="en-US" sz="1400" b="0" kern="1200">
                          <a:solidFill>
                            <a:schemeClr val="dk1"/>
                          </a:solidFill>
                          <a:effectLst/>
                        </a:rPr>
                        <a:t>、</a:t>
                      </a:r>
                      <a:r>
                        <a:rPr lang="en-US" altLang="zh-TW" sz="1400" b="0" kern="1200">
                          <a:solidFill>
                            <a:schemeClr val="dk1"/>
                          </a:solidFill>
                          <a:effectLst/>
                        </a:rPr>
                        <a:t>CBPR</a:t>
                      </a:r>
                      <a:r>
                        <a:rPr lang="zh-TW" altLang="en-US" sz="1400" b="0" kern="1200">
                          <a:solidFill>
                            <a:schemeClr val="dk1"/>
                          </a:solidFill>
                          <a:effectLst/>
                        </a:rPr>
                        <a:t>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熱愛人工智慧、物聯網、區塊鏈、</a:t>
                      </a:r>
                      <a:r>
                        <a:rPr lang="en-US" altLang="zh-TW" sz="1400" b="0" kern="1200">
                          <a:solidFill>
                            <a:schemeClr val="dk1"/>
                          </a:solidFill>
                          <a:effectLst/>
                        </a:rPr>
                        <a:t>NFT</a:t>
                      </a:r>
                      <a:r>
                        <a:rPr lang="zh-TW" altLang="en-US" sz="1400" b="0" kern="1200">
                          <a:solidFill>
                            <a:schemeClr val="dk1"/>
                          </a:solidFill>
                          <a:effectLst/>
                        </a:rPr>
                        <a:t>等新興數位科技應用者尤佳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熱愛綠能科技、</a:t>
                      </a:r>
                      <a:r>
                        <a:rPr lang="en-US" altLang="zh-TW" sz="1400" b="0" kern="1200">
                          <a:solidFill>
                            <a:schemeClr val="dk1"/>
                          </a:solidFill>
                          <a:effectLst/>
                        </a:rPr>
                        <a:t>ESG</a:t>
                      </a:r>
                      <a:r>
                        <a:rPr lang="zh-TW" altLang="en-US" sz="1400" b="0" kern="1200">
                          <a:solidFill>
                            <a:schemeClr val="dk1"/>
                          </a:solidFill>
                          <a:effectLst/>
                        </a:rPr>
                        <a:t>、及對產業運作方式初步了解並有深入研究之野心者尤佳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熱愛研究智慧車輛、電動車、先進駕駛輔助系統等感知、決策及控制方法者尤佳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具備雲端技術</a:t>
                      </a:r>
                      <a:r>
                        <a:rPr lang="en-US" altLang="zh-TW" sz="1400" b="0" kern="1200">
                          <a:solidFill>
                            <a:schemeClr val="dk1"/>
                          </a:solidFill>
                          <a:effectLst/>
                        </a:rPr>
                        <a:t>(Azure</a:t>
                      </a:r>
                      <a:r>
                        <a:rPr lang="zh-TW" altLang="en-US" sz="1400" b="0" kern="1200">
                          <a:solidFill>
                            <a:schemeClr val="dk1"/>
                          </a:solidFill>
                          <a:effectLst/>
                        </a:rPr>
                        <a:t>、</a:t>
                      </a:r>
                      <a:r>
                        <a:rPr lang="en-US" altLang="zh-TW" sz="1400" b="0" kern="1200">
                          <a:solidFill>
                            <a:schemeClr val="dk1"/>
                          </a:solidFill>
                          <a:effectLst/>
                        </a:rPr>
                        <a:t>GCP</a:t>
                      </a:r>
                      <a:r>
                        <a:rPr lang="zh-TW" altLang="en-US" sz="1400" b="0" kern="1200">
                          <a:solidFill>
                            <a:schemeClr val="dk1"/>
                          </a:solidFill>
                          <a:effectLst/>
                        </a:rPr>
                        <a:t>、</a:t>
                      </a:r>
                      <a:r>
                        <a:rPr lang="en-US" altLang="zh-TW" sz="1400" b="0" kern="1200">
                          <a:solidFill>
                            <a:schemeClr val="dk1"/>
                          </a:solidFill>
                          <a:effectLst/>
                        </a:rPr>
                        <a:t>AWS</a:t>
                      </a:r>
                      <a:r>
                        <a:rPr lang="zh-TW" altLang="en-US" sz="1400" b="0" kern="1200">
                          <a:solidFill>
                            <a:schemeClr val="dk1"/>
                          </a:solidFill>
                          <a:effectLst/>
                        </a:rPr>
                        <a:t>等</a:t>
                      </a:r>
                      <a:r>
                        <a:rPr lang="en-US" altLang="zh-TW" sz="1400" b="0" kern="1200">
                          <a:solidFill>
                            <a:schemeClr val="dk1"/>
                          </a:solidFill>
                          <a:effectLst/>
                        </a:rPr>
                        <a:t>)</a:t>
                      </a:r>
                      <a:r>
                        <a:rPr lang="zh-TW" altLang="en-US" sz="1400" b="0" kern="1200">
                          <a:solidFill>
                            <a:schemeClr val="dk1"/>
                          </a:solidFill>
                          <a:effectLst/>
                        </a:rPr>
                        <a:t>的開發、架構或資安能力者尤佳 </a:t>
                      </a:r>
                      <a:endParaRPr lang="en-US" altLang="zh-TW" sz="1400" b="0" kern="1200">
                        <a:solidFill>
                          <a:schemeClr val="dk1"/>
                        </a:solidFill>
                        <a:effectLst/>
                      </a:endParaRPr>
                    </a:p>
                    <a:p>
                      <a:pPr marL="85725" indent="-85725"/>
                      <a:r>
                        <a:rPr lang="en-US" altLang="zh-TW" sz="1400" b="0" kern="1200">
                          <a:solidFill>
                            <a:schemeClr val="dk1"/>
                          </a:solidFill>
                          <a:effectLst/>
                        </a:rPr>
                        <a:t>• </a:t>
                      </a:r>
                      <a:r>
                        <a:rPr lang="zh-TW" altLang="en-US" sz="1400" b="0" kern="1200">
                          <a:solidFill>
                            <a:schemeClr val="dk1"/>
                          </a:solidFill>
                          <a:effectLst/>
                        </a:rPr>
                        <a:t>具備應用系統移轉至雲端環境之能力或有高度興趣研究者尤佳</a:t>
                      </a:r>
                      <a:endParaRPr lang="zh-TW" altLang="en-US" sz="1200">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4194690860"/>
                  </a:ext>
                </a:extLst>
              </a:tr>
              <a:tr h="1156135">
                <a:tc>
                  <a:txBody>
                    <a:bodyPr/>
                    <a:lstStyle/>
                    <a:p>
                      <a:pPr algn="ctr"/>
                      <a:r>
                        <a:rPr lang="zh-TW" altLang="en-US" sz="1800" b="1" kern="1200">
                          <a:solidFill>
                            <a:schemeClr val="dk1"/>
                          </a:solidFill>
                          <a:effectLst/>
                        </a:rPr>
                        <a:t>人工智慧與大數據分析</a:t>
                      </a:r>
                      <a:endParaRPr lang="zh-TW" altLang="en-US" b="1">
                        <a:latin typeface="Arial" panose="020B0604020202020204" pitchFamily="34" charset="0"/>
                        <a:ea typeface="微軟正黑體" panose="020B0604030504040204" pitchFamily="34" charset="-120"/>
                        <a:cs typeface="Arial" panose="020B0604020202020204" pitchFamily="34" charset="0"/>
                      </a:endParaRPr>
                    </a:p>
                  </a:txBody>
                  <a:tcPr anchor="ctr"/>
                </a:tc>
                <a:tc>
                  <a:txBody>
                    <a:bodyPr/>
                    <a:lstStyle/>
                    <a:p>
                      <a:r>
                        <a:rPr lang="en-US" altLang="zh-TW" sz="1400"/>
                        <a:t>• </a:t>
                      </a:r>
                      <a:r>
                        <a:rPr lang="zh-TW" altLang="en-US" sz="1400"/>
                        <a:t>熟悉資料庫</a:t>
                      </a:r>
                      <a:r>
                        <a:rPr lang="en-US" altLang="zh-TW" sz="1400"/>
                        <a:t>(SQL Server</a:t>
                      </a:r>
                      <a:r>
                        <a:rPr lang="zh-TW" altLang="en-US" sz="1400"/>
                        <a:t>、</a:t>
                      </a:r>
                      <a:r>
                        <a:rPr lang="en-US" altLang="zh-TW" sz="1400"/>
                        <a:t>My SQL</a:t>
                      </a:r>
                      <a:r>
                        <a:rPr lang="zh-TW" altLang="en-US" sz="1400"/>
                        <a:t>、</a:t>
                      </a:r>
                      <a:r>
                        <a:rPr lang="en-US" altLang="zh-TW" sz="1400"/>
                        <a:t>Oracle</a:t>
                      </a:r>
                      <a:r>
                        <a:rPr lang="zh-TW" altLang="en-US" sz="1400"/>
                        <a:t>或</a:t>
                      </a:r>
                      <a:r>
                        <a:rPr lang="en-US" altLang="zh-TW" sz="1400"/>
                        <a:t>Sybase</a:t>
                      </a:r>
                      <a:r>
                        <a:rPr lang="zh-TW" altLang="en-US" sz="1400"/>
                        <a:t>等</a:t>
                      </a:r>
                      <a:r>
                        <a:rPr lang="en-US" altLang="zh-TW" sz="1400"/>
                        <a:t>)</a:t>
                      </a:r>
                    </a:p>
                    <a:p>
                      <a:r>
                        <a:rPr lang="en-US" altLang="zh-TW" sz="1400"/>
                        <a:t>• </a:t>
                      </a:r>
                      <a:r>
                        <a:rPr lang="zh-TW" altLang="en-US" sz="1400"/>
                        <a:t>熟悉</a:t>
                      </a:r>
                      <a:r>
                        <a:rPr lang="en-US" altLang="zh-TW" sz="1400"/>
                        <a:t>Python</a:t>
                      </a:r>
                      <a:r>
                        <a:rPr lang="zh-TW" altLang="en-US" sz="1400"/>
                        <a:t>程式語言，有實務經驗尤佳</a:t>
                      </a:r>
                    </a:p>
                    <a:p>
                      <a:r>
                        <a:rPr lang="en-US" altLang="zh-TW" sz="1400"/>
                        <a:t>• </a:t>
                      </a:r>
                      <a:r>
                        <a:rPr lang="zh-TW" altLang="en-US" sz="1400"/>
                        <a:t>熟悉</a:t>
                      </a:r>
                      <a:r>
                        <a:rPr lang="en-US" altLang="zh-TW" sz="1400"/>
                        <a:t>Excel</a:t>
                      </a:r>
                      <a:r>
                        <a:rPr lang="zh-TW" altLang="en-US" sz="1400"/>
                        <a:t>樞紐分析或</a:t>
                      </a:r>
                      <a:r>
                        <a:rPr lang="en-US" altLang="zh-TW" sz="1400"/>
                        <a:t>Power BI(PowerPivot)</a:t>
                      </a:r>
                      <a:r>
                        <a:rPr lang="zh-TW" altLang="en-US" sz="1400"/>
                        <a:t>、</a:t>
                      </a:r>
                      <a:r>
                        <a:rPr lang="en-US" altLang="zh-TW" sz="1400"/>
                        <a:t>Tableau</a:t>
                      </a:r>
                      <a:r>
                        <a:rPr lang="zh-TW" altLang="en-US" sz="1400"/>
                        <a:t>等資料分析工具</a:t>
                      </a:r>
                    </a:p>
                    <a:p>
                      <a:r>
                        <a:rPr lang="en-US" altLang="zh-TW" sz="1400"/>
                        <a:t>• </a:t>
                      </a:r>
                      <a:r>
                        <a:rPr lang="zh-TW" altLang="en-US" sz="1400"/>
                        <a:t>熟悉</a:t>
                      </a:r>
                      <a:r>
                        <a:rPr lang="en-US" altLang="zh-TW" sz="1400"/>
                        <a:t>Machine Learning</a:t>
                      </a:r>
                      <a:r>
                        <a:rPr lang="zh-TW" altLang="en-US" sz="1400"/>
                        <a:t>及</a:t>
                      </a:r>
                      <a:r>
                        <a:rPr lang="en-US" altLang="zh-TW" sz="1400"/>
                        <a:t>AI</a:t>
                      </a:r>
                      <a:r>
                        <a:rPr lang="zh-TW" altLang="en-US" sz="1400"/>
                        <a:t>相關實作或演算法</a:t>
                      </a:r>
                      <a:endParaRPr lang="zh-TW" altLang="en-US" sz="1400">
                        <a:latin typeface="Arial" panose="020B0604020202020204" pitchFamily="34" charset="0"/>
                        <a:ea typeface="微軟正黑體" panose="020B0604030504040204" pitchFamily="34" charset="-120"/>
                        <a:cs typeface="Arial" panose="020B0604020202020204" pitchFamily="34" charset="0"/>
                      </a:endParaRPr>
                    </a:p>
                  </a:txBody>
                  <a:tcPr anchor="ctr"/>
                </a:tc>
                <a:extLst>
                  <a:ext uri="{0D108BD9-81ED-4DB2-BD59-A6C34878D82A}">
                    <a16:rowId xmlns:a16="http://schemas.microsoft.com/office/drawing/2014/main" val="3422186567"/>
                  </a:ext>
                </a:extLst>
              </a:tr>
            </a:tbl>
          </a:graphicData>
        </a:graphic>
      </p:graphicFrame>
      <p:sp>
        <p:nvSpPr>
          <p:cNvPr id="9" name="文字版面配置區 2">
            <a:extLst>
              <a:ext uri="{FF2B5EF4-FFF2-40B4-BE49-F238E27FC236}">
                <a16:creationId xmlns:a16="http://schemas.microsoft.com/office/drawing/2014/main" id="{32D59354-84C4-DD5F-E897-7619FF22C7DD}"/>
              </a:ext>
            </a:extLst>
          </p:cNvPr>
          <p:cNvSpPr>
            <a:spLocks noGrp="1"/>
          </p:cNvSpPr>
          <p:nvPr>
            <p:ph type="body" sz="quarter" idx="11"/>
          </p:nvPr>
        </p:nvSpPr>
        <p:spPr>
          <a:xfrm>
            <a:off x="885958" y="4574187"/>
            <a:ext cx="2670436" cy="1246847"/>
          </a:xfrm>
        </p:spPr>
        <p:txBody>
          <a:bodyPr/>
          <a:lstStyle/>
          <a:p>
            <a:r>
              <a:rPr lang="zh-TW" altLang="en-US"/>
              <a:t>協助專案資料整理、國內外新興科技應用、國內外科技法規</a:t>
            </a:r>
            <a:r>
              <a:rPr lang="en-US" altLang="zh-TW"/>
              <a:t>/</a:t>
            </a:r>
            <a:r>
              <a:rPr lang="zh-TW" altLang="en-US"/>
              <a:t>標準、資訊風險管理主題研究、或工具開發研究等</a:t>
            </a:r>
            <a:r>
              <a:rPr lang="en-US" altLang="zh-TW"/>
              <a:t>(</a:t>
            </a:r>
            <a:r>
              <a:rPr lang="zh-TW" altLang="en-US"/>
              <a:t>視應徵之職務而定</a:t>
            </a:r>
            <a:r>
              <a:rPr lang="en-US" altLang="zh-TW"/>
              <a:t>)</a:t>
            </a:r>
            <a:endParaRPr lang="zh-TW" altLang="en-US"/>
          </a:p>
        </p:txBody>
      </p:sp>
      <p:pic>
        <p:nvPicPr>
          <p:cNvPr id="12" name="圖形 11" descr="吸氣 以實心填滿">
            <a:extLst>
              <a:ext uri="{FF2B5EF4-FFF2-40B4-BE49-F238E27FC236}">
                <a16:creationId xmlns:a16="http://schemas.microsoft.com/office/drawing/2014/main" id="{2E88F19D-B0ED-36A2-391A-D9F26D451E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29450">
            <a:off x="1306776" y="3946585"/>
            <a:ext cx="914400" cy="914400"/>
          </a:xfrm>
          <a:prstGeom prst="rect">
            <a:avLst/>
          </a:prstGeom>
        </p:spPr>
      </p:pic>
      <p:pic>
        <p:nvPicPr>
          <p:cNvPr id="13" name="圖形 12" descr="吸氣 以實心填滿">
            <a:extLst>
              <a:ext uri="{FF2B5EF4-FFF2-40B4-BE49-F238E27FC236}">
                <a16:creationId xmlns:a16="http://schemas.microsoft.com/office/drawing/2014/main" id="{C3009521-A423-035F-D5C1-FDA261CD8C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21140" flipH="1">
            <a:off x="1925658" y="3946585"/>
            <a:ext cx="914400" cy="914400"/>
          </a:xfrm>
          <a:prstGeom prst="rect">
            <a:avLst/>
          </a:prstGeom>
        </p:spPr>
      </p:pic>
    </p:spTree>
    <p:extLst>
      <p:ext uri="{BB962C8B-B14F-4D97-AF65-F5344CB8AC3E}">
        <p14:creationId xmlns:p14="http://schemas.microsoft.com/office/powerpoint/2010/main" val="2749528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29C2D506-7987-373F-E640-7BC8858FC878}"/>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panose="020B0604020202020204" pitchFamily="34" charset="0"/>
              <a:ea typeface="微軟正黑體" panose="020B0604030504040204" pitchFamily="34" charset="-120"/>
              <a:cs typeface="+mn-cs"/>
            </a:endParaRPr>
          </a:p>
        </p:txBody>
      </p:sp>
      <p:grpSp>
        <p:nvGrpSpPr>
          <p:cNvPr id="13" name="群組 12">
            <a:extLst>
              <a:ext uri="{FF2B5EF4-FFF2-40B4-BE49-F238E27FC236}">
                <a16:creationId xmlns:a16="http://schemas.microsoft.com/office/drawing/2014/main" id="{F886D777-0B6F-682B-1C65-29A9368B288D}"/>
              </a:ext>
            </a:extLst>
          </p:cNvPr>
          <p:cNvGrpSpPr/>
          <p:nvPr/>
        </p:nvGrpSpPr>
        <p:grpSpPr>
          <a:xfrm>
            <a:off x="6096000" y="695118"/>
            <a:ext cx="5066480" cy="2728229"/>
            <a:chOff x="6130772" y="705858"/>
            <a:chExt cx="5272993" cy="2728229"/>
          </a:xfrm>
        </p:grpSpPr>
        <p:pic>
          <p:nvPicPr>
            <p:cNvPr id="14" name="圖片 13">
              <a:extLst>
                <a:ext uri="{FF2B5EF4-FFF2-40B4-BE49-F238E27FC236}">
                  <a16:creationId xmlns:a16="http://schemas.microsoft.com/office/drawing/2014/main" id="{B304E4E7-A145-91DC-B52E-F29DBE248F19}"/>
                </a:ext>
              </a:extLst>
            </p:cNvPr>
            <p:cNvPicPr>
              <a:picLocks noChangeAspect="1"/>
            </p:cNvPicPr>
            <p:nvPr/>
          </p:nvPicPr>
          <p:blipFill rotWithShape="1">
            <a:blip r:embed="rId2"/>
            <a:srcRect b="39824"/>
            <a:stretch/>
          </p:blipFill>
          <p:spPr>
            <a:xfrm>
              <a:off x="6709546" y="1186285"/>
              <a:ext cx="4190914" cy="2209861"/>
            </a:xfrm>
            <a:prstGeom prst="rect">
              <a:avLst/>
            </a:prstGeom>
          </p:spPr>
        </p:pic>
        <p:grpSp>
          <p:nvGrpSpPr>
            <p:cNvPr id="15" name="群組 14">
              <a:extLst>
                <a:ext uri="{FF2B5EF4-FFF2-40B4-BE49-F238E27FC236}">
                  <a16:creationId xmlns:a16="http://schemas.microsoft.com/office/drawing/2014/main" id="{2B05412B-34E9-9BAB-18BD-FE3788212D87}"/>
                </a:ext>
              </a:extLst>
            </p:cNvPr>
            <p:cNvGrpSpPr/>
            <p:nvPr/>
          </p:nvGrpSpPr>
          <p:grpSpPr>
            <a:xfrm>
              <a:off x="6371257" y="817445"/>
              <a:ext cx="5032508" cy="2616642"/>
              <a:chOff x="-1634647" y="1489462"/>
              <a:chExt cx="4231259" cy="3513374"/>
            </a:xfrm>
          </p:grpSpPr>
          <p:sp>
            <p:nvSpPr>
              <p:cNvPr id="23" name="Text Placeholder 21">
                <a:extLst>
                  <a:ext uri="{FF2B5EF4-FFF2-40B4-BE49-F238E27FC236}">
                    <a16:creationId xmlns:a16="http://schemas.microsoft.com/office/drawing/2014/main" id="{8B0407CE-47C8-AF5B-B539-90EB979D93AA}"/>
                  </a:ext>
                </a:extLst>
              </p:cNvPr>
              <p:cNvSpPr txBox="1">
                <a:spLocks/>
              </p:cNvSpPr>
              <p:nvPr/>
            </p:nvSpPr>
            <p:spPr>
              <a:xfrm>
                <a:off x="-1634646" y="1506987"/>
                <a:ext cx="4231258" cy="3495849"/>
              </a:xfrm>
              <a:prstGeom prst="rect">
                <a:avLst/>
              </a:prstGeom>
              <a:ln w="19050">
                <a:solidFill>
                  <a:schemeClr val="bg1"/>
                </a:solidFill>
              </a:ln>
            </p:spPr>
            <p:txBody>
              <a:bodyPr vert="horz" lIns="54000" tIns="54000" rIns="54000" bIns="54000" rtlCol="0" anchor="t"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200" b="1" kern="1200">
                    <a:solidFill>
                      <a:schemeClr val="tx2"/>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2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endParaRPr kumimoji="0" lang="en-GB" sz="1200" b="1" i="0" u="none" strike="noStrike" kern="1200" cap="none" spc="0" normalizeH="0" baseline="0" noProof="0">
                  <a:ln>
                    <a:noFill/>
                  </a:ln>
                  <a:solidFill>
                    <a:srgbClr val="335B74"/>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24" name="Text Placeholder 19">
                <a:extLst>
                  <a:ext uri="{FF2B5EF4-FFF2-40B4-BE49-F238E27FC236}">
                    <a16:creationId xmlns:a16="http://schemas.microsoft.com/office/drawing/2014/main" id="{3A883FD1-A4C7-98FB-2654-A46C7906F66B}"/>
                  </a:ext>
                </a:extLst>
              </p:cNvPr>
              <p:cNvSpPr txBox="1">
                <a:spLocks/>
              </p:cNvSpPr>
              <p:nvPr/>
            </p:nvSpPr>
            <p:spPr>
              <a:xfrm>
                <a:off x="-1634647" y="1489462"/>
                <a:ext cx="4231257" cy="430297"/>
              </a:xfrm>
              <a:prstGeom prst="rect">
                <a:avLst/>
              </a:prstGeom>
              <a:solidFill>
                <a:schemeClr val="bg1"/>
              </a:solidFill>
              <a:ln w="6350">
                <a:solidFill>
                  <a:schemeClr val="bg1"/>
                </a:solidFill>
              </a:ln>
            </p:spPr>
            <p:txBody>
              <a:bodyPr vert="horz" lIns="54000" tIns="54000" rIns="54000" bIns="54000" rtlCol="0" anchor="ctr"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400" b="1" kern="1200">
                    <a:solidFill>
                      <a:schemeClr val="bg1"/>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4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      培育國際級未來</a:t>
                </a:r>
                <a:r>
                  <a:rPr kumimoji="0" lang="en-US" altLang="zh-TW"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Cyber</a:t>
                </a: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領導人才特訓計畫</a:t>
                </a:r>
              </a:p>
            </p:txBody>
          </p:sp>
        </p:grpSp>
        <p:grpSp>
          <p:nvGrpSpPr>
            <p:cNvPr id="16" name="群組 15">
              <a:extLst>
                <a:ext uri="{FF2B5EF4-FFF2-40B4-BE49-F238E27FC236}">
                  <a16:creationId xmlns:a16="http://schemas.microsoft.com/office/drawing/2014/main" id="{C2D1B143-755E-589B-9B0C-87EDB5B3CBD0}"/>
                </a:ext>
              </a:extLst>
            </p:cNvPr>
            <p:cNvGrpSpPr/>
            <p:nvPr/>
          </p:nvGrpSpPr>
          <p:grpSpPr>
            <a:xfrm>
              <a:off x="6130772" y="705858"/>
              <a:ext cx="557302" cy="552270"/>
              <a:chOff x="446400" y="1046116"/>
              <a:chExt cx="557302" cy="552270"/>
            </a:xfrm>
          </p:grpSpPr>
          <p:sp>
            <p:nvSpPr>
              <p:cNvPr id="21" name="Oval 41">
                <a:extLst>
                  <a:ext uri="{FF2B5EF4-FFF2-40B4-BE49-F238E27FC236}">
                    <a16:creationId xmlns:a16="http://schemas.microsoft.com/office/drawing/2014/main" id="{B8A078BD-8B81-E030-F1DE-B1405168F3E9}"/>
                  </a:ext>
                </a:extLst>
              </p:cNvPr>
              <p:cNvSpPr>
                <a:spLocks noChangeArrowheads="1"/>
              </p:cNvSpPr>
              <p:nvPr/>
            </p:nvSpPr>
            <p:spPr bwMode="auto">
              <a:xfrm>
                <a:off x="446400" y="1046116"/>
                <a:ext cx="557302" cy="552270"/>
              </a:xfrm>
              <a:prstGeom prst="ellipse">
                <a:avLst/>
              </a:prstGeom>
              <a:solidFill>
                <a:srgbClr val="00338D"/>
              </a:solidFill>
              <a:ln>
                <a:noFill/>
              </a:ln>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22" name="Oval 42">
                <a:extLst>
                  <a:ext uri="{FF2B5EF4-FFF2-40B4-BE49-F238E27FC236}">
                    <a16:creationId xmlns:a16="http://schemas.microsoft.com/office/drawing/2014/main" id="{DB16D6C0-3C07-0502-914F-B10155A4AB09}"/>
                  </a:ext>
                </a:extLst>
              </p:cNvPr>
              <p:cNvSpPr>
                <a:spLocks noChangeArrowheads="1"/>
              </p:cNvSpPr>
              <p:nvPr/>
            </p:nvSpPr>
            <p:spPr bwMode="auto">
              <a:xfrm>
                <a:off x="480030" y="1094485"/>
                <a:ext cx="462950" cy="462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grpSp>
        <p:grpSp>
          <p:nvGrpSpPr>
            <p:cNvPr id="17" name="Group 103">
              <a:extLst>
                <a:ext uri="{FF2B5EF4-FFF2-40B4-BE49-F238E27FC236}">
                  <a16:creationId xmlns:a16="http://schemas.microsoft.com/office/drawing/2014/main" id="{084325BE-1A6C-5824-6997-12BA952C8027}"/>
                </a:ext>
              </a:extLst>
            </p:cNvPr>
            <p:cNvGrpSpPr/>
            <p:nvPr/>
          </p:nvGrpSpPr>
          <p:grpSpPr>
            <a:xfrm>
              <a:off x="6192865" y="837117"/>
              <a:ext cx="432000" cy="288001"/>
              <a:chOff x="8202613" y="2093913"/>
              <a:chExt cx="678594" cy="558801"/>
            </a:xfrm>
            <a:solidFill>
              <a:srgbClr val="00338D"/>
            </a:solidFill>
          </p:grpSpPr>
          <p:sp>
            <p:nvSpPr>
              <p:cNvPr id="18" name="Rectangle 26">
                <a:extLst>
                  <a:ext uri="{FF2B5EF4-FFF2-40B4-BE49-F238E27FC236}">
                    <a16:creationId xmlns:a16="http://schemas.microsoft.com/office/drawing/2014/main" id="{F4A7E1C8-3170-7911-DDF6-6DDE1AA45ECB}"/>
                  </a:ext>
                </a:extLst>
              </p:cNvPr>
              <p:cNvSpPr>
                <a:spLocks noChangeArrowheads="1"/>
              </p:cNvSpPr>
              <p:nvPr/>
            </p:nvSpPr>
            <p:spPr bwMode="auto">
              <a:xfrm>
                <a:off x="8202613" y="2584451"/>
                <a:ext cx="493713" cy="68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nivers for KPMG"/>
                  <a:ea typeface="微軟正黑體"/>
                  <a:cs typeface="+mn-cs"/>
                </a:endParaRPr>
              </a:p>
            </p:txBody>
          </p:sp>
          <p:sp>
            <p:nvSpPr>
              <p:cNvPr id="19" name="Freeform 27">
                <a:extLst>
                  <a:ext uri="{FF2B5EF4-FFF2-40B4-BE49-F238E27FC236}">
                    <a16:creationId xmlns:a16="http://schemas.microsoft.com/office/drawing/2014/main" id="{C916AC0A-FBC1-63C7-61CB-CEDA68C9499A}"/>
                  </a:ext>
                </a:extLst>
              </p:cNvPr>
              <p:cNvSpPr>
                <a:spLocks/>
              </p:cNvSpPr>
              <p:nvPr/>
            </p:nvSpPr>
            <p:spPr bwMode="auto">
              <a:xfrm>
                <a:off x="8205788" y="2414588"/>
                <a:ext cx="155575" cy="74613"/>
              </a:xfrm>
              <a:custGeom>
                <a:avLst/>
                <a:gdLst>
                  <a:gd name="T0" fmla="*/ 12 w 98"/>
                  <a:gd name="T1" fmla="*/ 0 h 47"/>
                  <a:gd name="T2" fmla="*/ 0 w 98"/>
                  <a:gd name="T3" fmla="*/ 14 h 47"/>
                  <a:gd name="T4" fmla="*/ 48 w 98"/>
                  <a:gd name="T5" fmla="*/ 47 h 47"/>
                  <a:gd name="T6" fmla="*/ 98 w 98"/>
                  <a:gd name="T7" fmla="*/ 17 h 47"/>
                  <a:gd name="T8" fmla="*/ 12 w 98"/>
                  <a:gd name="T9" fmla="*/ 0 h 47"/>
                </a:gdLst>
                <a:ahLst/>
                <a:cxnLst>
                  <a:cxn ang="0">
                    <a:pos x="T0" y="T1"/>
                  </a:cxn>
                  <a:cxn ang="0">
                    <a:pos x="T2" y="T3"/>
                  </a:cxn>
                  <a:cxn ang="0">
                    <a:pos x="T4" y="T5"/>
                  </a:cxn>
                  <a:cxn ang="0">
                    <a:pos x="T6" y="T7"/>
                  </a:cxn>
                  <a:cxn ang="0">
                    <a:pos x="T8" y="T9"/>
                  </a:cxn>
                </a:cxnLst>
                <a:rect l="0" t="0" r="r" b="b"/>
                <a:pathLst>
                  <a:path w="98" h="47">
                    <a:moveTo>
                      <a:pt x="12" y="0"/>
                    </a:moveTo>
                    <a:lnTo>
                      <a:pt x="0" y="14"/>
                    </a:lnTo>
                    <a:lnTo>
                      <a:pt x="48" y="47"/>
                    </a:lnTo>
                    <a:lnTo>
                      <a:pt x="98" y="17"/>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nivers for KPMG"/>
                  <a:ea typeface="微軟正黑體"/>
                  <a:cs typeface="+mn-cs"/>
                </a:endParaRPr>
              </a:p>
            </p:txBody>
          </p:sp>
          <p:sp>
            <p:nvSpPr>
              <p:cNvPr id="20" name="Freeform 28">
                <a:extLst>
                  <a:ext uri="{FF2B5EF4-FFF2-40B4-BE49-F238E27FC236}">
                    <a16:creationId xmlns:a16="http://schemas.microsoft.com/office/drawing/2014/main" id="{78DE9DAC-0695-34A7-8755-860CE9198E96}"/>
                  </a:ext>
                </a:extLst>
              </p:cNvPr>
              <p:cNvSpPr>
                <a:spLocks/>
              </p:cNvSpPr>
              <p:nvPr/>
            </p:nvSpPr>
            <p:spPr bwMode="auto">
              <a:xfrm>
                <a:off x="8296275" y="2093913"/>
                <a:ext cx="584932" cy="419101"/>
              </a:xfrm>
              <a:custGeom>
                <a:avLst/>
                <a:gdLst>
                  <a:gd name="T0" fmla="*/ 174 w 177"/>
                  <a:gd name="T1" fmla="*/ 6 h 120"/>
                  <a:gd name="T2" fmla="*/ 156 w 177"/>
                  <a:gd name="T3" fmla="*/ 5 h 120"/>
                  <a:gd name="T4" fmla="*/ 154 w 177"/>
                  <a:gd name="T5" fmla="*/ 6 h 120"/>
                  <a:gd name="T6" fmla="*/ 98 w 177"/>
                  <a:gd name="T7" fmla="*/ 44 h 120"/>
                  <a:gd name="T8" fmla="*/ 21 w 177"/>
                  <a:gd name="T9" fmla="*/ 35 h 120"/>
                  <a:gd name="T10" fmla="*/ 14 w 177"/>
                  <a:gd name="T11" fmla="*/ 44 h 120"/>
                  <a:gd name="T12" fmla="*/ 54 w 177"/>
                  <a:gd name="T13" fmla="*/ 72 h 120"/>
                  <a:gd name="T14" fmla="*/ 0 w 177"/>
                  <a:gd name="T15" fmla="*/ 109 h 120"/>
                  <a:gd name="T16" fmla="*/ 1 w 177"/>
                  <a:gd name="T17" fmla="*/ 110 h 120"/>
                  <a:gd name="T18" fmla="*/ 5 w 177"/>
                  <a:gd name="T19" fmla="*/ 114 h 120"/>
                  <a:gd name="T20" fmla="*/ 33 w 177"/>
                  <a:gd name="T21" fmla="*/ 112 h 120"/>
                  <a:gd name="T22" fmla="*/ 38 w 177"/>
                  <a:gd name="T23" fmla="*/ 109 h 120"/>
                  <a:gd name="T24" fmla="*/ 166 w 177"/>
                  <a:gd name="T25" fmla="*/ 24 h 120"/>
                  <a:gd name="T26" fmla="*/ 169 w 177"/>
                  <a:gd name="T27" fmla="*/ 22 h 120"/>
                  <a:gd name="T28" fmla="*/ 174 w 177"/>
                  <a:gd name="T29" fmla="*/ 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120">
                    <a:moveTo>
                      <a:pt x="174" y="6"/>
                    </a:moveTo>
                    <a:cubicBezTo>
                      <a:pt x="169" y="0"/>
                      <a:pt x="161" y="2"/>
                      <a:pt x="156" y="5"/>
                    </a:cubicBezTo>
                    <a:cubicBezTo>
                      <a:pt x="154" y="6"/>
                      <a:pt x="154" y="6"/>
                      <a:pt x="154" y="6"/>
                    </a:cubicBezTo>
                    <a:cubicBezTo>
                      <a:pt x="98" y="44"/>
                      <a:pt x="98" y="44"/>
                      <a:pt x="98" y="44"/>
                    </a:cubicBezTo>
                    <a:cubicBezTo>
                      <a:pt x="21" y="35"/>
                      <a:pt x="21" y="35"/>
                      <a:pt x="21" y="35"/>
                    </a:cubicBezTo>
                    <a:cubicBezTo>
                      <a:pt x="14" y="44"/>
                      <a:pt x="14" y="44"/>
                      <a:pt x="14" y="44"/>
                    </a:cubicBezTo>
                    <a:cubicBezTo>
                      <a:pt x="54" y="72"/>
                      <a:pt x="54" y="72"/>
                      <a:pt x="54" y="72"/>
                    </a:cubicBezTo>
                    <a:cubicBezTo>
                      <a:pt x="0" y="109"/>
                      <a:pt x="0" y="109"/>
                      <a:pt x="0" y="109"/>
                    </a:cubicBezTo>
                    <a:cubicBezTo>
                      <a:pt x="1" y="110"/>
                      <a:pt x="1" y="110"/>
                      <a:pt x="1" y="110"/>
                    </a:cubicBezTo>
                    <a:cubicBezTo>
                      <a:pt x="2" y="111"/>
                      <a:pt x="4" y="113"/>
                      <a:pt x="5" y="114"/>
                    </a:cubicBezTo>
                    <a:cubicBezTo>
                      <a:pt x="14" y="120"/>
                      <a:pt x="25" y="117"/>
                      <a:pt x="33" y="112"/>
                    </a:cubicBezTo>
                    <a:cubicBezTo>
                      <a:pt x="38" y="109"/>
                      <a:pt x="38" y="109"/>
                      <a:pt x="38" y="109"/>
                    </a:cubicBezTo>
                    <a:cubicBezTo>
                      <a:pt x="166" y="24"/>
                      <a:pt x="166" y="24"/>
                      <a:pt x="166" y="24"/>
                    </a:cubicBezTo>
                    <a:cubicBezTo>
                      <a:pt x="169" y="22"/>
                      <a:pt x="169" y="22"/>
                      <a:pt x="169" y="22"/>
                    </a:cubicBezTo>
                    <a:cubicBezTo>
                      <a:pt x="173" y="19"/>
                      <a:pt x="177" y="12"/>
                      <a:pt x="17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nivers for KPMG"/>
                  <a:ea typeface="微軟正黑體"/>
                  <a:cs typeface="+mn-cs"/>
                </a:endParaRPr>
              </a:p>
            </p:txBody>
          </p:sp>
        </p:grpSp>
      </p:grpSp>
      <p:grpSp>
        <p:nvGrpSpPr>
          <p:cNvPr id="28" name="群組 27">
            <a:extLst>
              <a:ext uri="{FF2B5EF4-FFF2-40B4-BE49-F238E27FC236}">
                <a16:creationId xmlns:a16="http://schemas.microsoft.com/office/drawing/2014/main" id="{1CFAEAD4-09EF-5C5F-8656-61F89793EBFB}"/>
              </a:ext>
            </a:extLst>
          </p:cNvPr>
          <p:cNvGrpSpPr/>
          <p:nvPr/>
        </p:nvGrpSpPr>
        <p:grpSpPr>
          <a:xfrm>
            <a:off x="380108" y="3697440"/>
            <a:ext cx="5620417" cy="2632592"/>
            <a:chOff x="442678" y="3234974"/>
            <a:chExt cx="5709095" cy="2632592"/>
          </a:xfrm>
        </p:grpSpPr>
        <p:grpSp>
          <p:nvGrpSpPr>
            <p:cNvPr id="29" name="群組 28">
              <a:extLst>
                <a:ext uri="{FF2B5EF4-FFF2-40B4-BE49-F238E27FC236}">
                  <a16:creationId xmlns:a16="http://schemas.microsoft.com/office/drawing/2014/main" id="{EA7A0765-5824-1470-E3D7-10C2A043B01D}"/>
                </a:ext>
              </a:extLst>
            </p:cNvPr>
            <p:cNvGrpSpPr/>
            <p:nvPr/>
          </p:nvGrpSpPr>
          <p:grpSpPr>
            <a:xfrm>
              <a:off x="668920" y="3392254"/>
              <a:ext cx="5482853" cy="2475312"/>
              <a:chOff x="-1634647" y="1489458"/>
              <a:chExt cx="4491206" cy="6031768"/>
            </a:xfrm>
          </p:grpSpPr>
          <p:sp>
            <p:nvSpPr>
              <p:cNvPr id="35" name="Text Placeholder 21">
                <a:extLst>
                  <a:ext uri="{FF2B5EF4-FFF2-40B4-BE49-F238E27FC236}">
                    <a16:creationId xmlns:a16="http://schemas.microsoft.com/office/drawing/2014/main" id="{E7D7AFB2-237F-C4ED-BC7E-2185580BBDA3}"/>
                  </a:ext>
                </a:extLst>
              </p:cNvPr>
              <p:cNvSpPr txBox="1">
                <a:spLocks/>
              </p:cNvSpPr>
              <p:nvPr/>
            </p:nvSpPr>
            <p:spPr>
              <a:xfrm>
                <a:off x="-1634647" y="1506988"/>
                <a:ext cx="4491206" cy="6014238"/>
              </a:xfrm>
              <a:prstGeom prst="rect">
                <a:avLst/>
              </a:prstGeom>
              <a:ln w="19050">
                <a:solidFill>
                  <a:schemeClr val="bg1"/>
                </a:solidFill>
              </a:ln>
            </p:spPr>
            <p:txBody>
              <a:bodyPr vert="horz" lIns="54000" tIns="54000" rIns="54000" bIns="54000" rtlCol="0" anchor="t"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200" b="1" kern="1200">
                    <a:solidFill>
                      <a:schemeClr val="tx2"/>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2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endParaRPr kumimoji="0" lang="en-GB" sz="1200" b="1" i="0" u="none" strike="noStrike" kern="1200" cap="none" spc="0" normalizeH="0" baseline="0" noProof="0">
                  <a:ln>
                    <a:noFill/>
                  </a:ln>
                  <a:solidFill>
                    <a:srgbClr val="335B74"/>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36" name="Text Placeholder 19">
                <a:extLst>
                  <a:ext uri="{FF2B5EF4-FFF2-40B4-BE49-F238E27FC236}">
                    <a16:creationId xmlns:a16="http://schemas.microsoft.com/office/drawing/2014/main" id="{F2350E23-1295-405C-3DA9-C82101E49E67}"/>
                  </a:ext>
                </a:extLst>
              </p:cNvPr>
              <p:cNvSpPr txBox="1">
                <a:spLocks/>
              </p:cNvSpPr>
              <p:nvPr/>
            </p:nvSpPr>
            <p:spPr>
              <a:xfrm>
                <a:off x="-1634647" y="1489458"/>
                <a:ext cx="4491206" cy="615706"/>
              </a:xfrm>
              <a:prstGeom prst="rect">
                <a:avLst/>
              </a:prstGeom>
              <a:solidFill>
                <a:schemeClr val="bg1"/>
              </a:solidFill>
              <a:ln w="6350">
                <a:solidFill>
                  <a:schemeClr val="bg1"/>
                </a:solidFill>
              </a:ln>
            </p:spPr>
            <p:txBody>
              <a:bodyPr vert="horz" lIns="54000" tIns="54000" rIns="54000" bIns="54000" rtlCol="0" anchor="ctr"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400" b="1" kern="1200">
                    <a:solidFill>
                      <a:schemeClr val="bg1"/>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4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       高績效同仁訓練與投資計畫</a:t>
                </a:r>
              </a:p>
            </p:txBody>
          </p:sp>
        </p:grpSp>
        <p:grpSp>
          <p:nvGrpSpPr>
            <p:cNvPr id="30" name="群組 29">
              <a:extLst>
                <a:ext uri="{FF2B5EF4-FFF2-40B4-BE49-F238E27FC236}">
                  <a16:creationId xmlns:a16="http://schemas.microsoft.com/office/drawing/2014/main" id="{CDE92B1C-F42C-238A-2D5B-0B222F44BB2A}"/>
                </a:ext>
              </a:extLst>
            </p:cNvPr>
            <p:cNvGrpSpPr/>
            <p:nvPr/>
          </p:nvGrpSpPr>
          <p:grpSpPr>
            <a:xfrm>
              <a:off x="442678" y="3234974"/>
              <a:ext cx="557302" cy="552270"/>
              <a:chOff x="446400" y="1046116"/>
              <a:chExt cx="557302" cy="552270"/>
            </a:xfrm>
          </p:grpSpPr>
          <p:sp>
            <p:nvSpPr>
              <p:cNvPr id="33" name="Oval 41">
                <a:extLst>
                  <a:ext uri="{FF2B5EF4-FFF2-40B4-BE49-F238E27FC236}">
                    <a16:creationId xmlns:a16="http://schemas.microsoft.com/office/drawing/2014/main" id="{D81B339D-CC1A-BB98-1426-8166E6927B1A}"/>
                  </a:ext>
                </a:extLst>
              </p:cNvPr>
              <p:cNvSpPr>
                <a:spLocks noChangeArrowheads="1"/>
              </p:cNvSpPr>
              <p:nvPr/>
            </p:nvSpPr>
            <p:spPr bwMode="auto">
              <a:xfrm>
                <a:off x="446400" y="1046116"/>
                <a:ext cx="557302" cy="552270"/>
              </a:xfrm>
              <a:prstGeom prst="ellipse">
                <a:avLst/>
              </a:prstGeom>
              <a:solidFill>
                <a:srgbClr val="00338D"/>
              </a:solidFill>
              <a:ln>
                <a:noFill/>
              </a:ln>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34" name="Oval 42">
                <a:extLst>
                  <a:ext uri="{FF2B5EF4-FFF2-40B4-BE49-F238E27FC236}">
                    <a16:creationId xmlns:a16="http://schemas.microsoft.com/office/drawing/2014/main" id="{1E9AEF4F-ECB4-5E5E-01DD-18BAB4323A7C}"/>
                  </a:ext>
                </a:extLst>
              </p:cNvPr>
              <p:cNvSpPr>
                <a:spLocks noChangeArrowheads="1"/>
              </p:cNvSpPr>
              <p:nvPr/>
            </p:nvSpPr>
            <p:spPr bwMode="auto">
              <a:xfrm>
                <a:off x="480030" y="1094485"/>
                <a:ext cx="462950" cy="462950"/>
              </a:xfrm>
              <a:prstGeom prst="ellipse">
                <a:avLst/>
              </a:prstGeom>
              <a:solidFill>
                <a:srgbClr val="FFFFFF"/>
              </a:solidFill>
              <a:ln w="9525">
                <a:noFill/>
                <a:round/>
                <a:headEnd/>
                <a:tailEnd/>
              </a:ln>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grpSp>
        <p:sp>
          <p:nvSpPr>
            <p:cNvPr id="31" name="Freeform 65">
              <a:extLst>
                <a:ext uri="{FF2B5EF4-FFF2-40B4-BE49-F238E27FC236}">
                  <a16:creationId xmlns:a16="http://schemas.microsoft.com/office/drawing/2014/main" id="{0D35D06B-F701-AA74-F037-27B43097104E}"/>
                </a:ext>
              </a:extLst>
            </p:cNvPr>
            <p:cNvSpPr>
              <a:spLocks noEditPoints="1"/>
            </p:cNvSpPr>
            <p:nvPr/>
          </p:nvSpPr>
          <p:spPr bwMode="auto">
            <a:xfrm>
              <a:off x="535685" y="3315441"/>
              <a:ext cx="324000" cy="360000"/>
            </a:xfrm>
            <a:custGeom>
              <a:avLst/>
              <a:gdLst>
                <a:gd name="T0" fmla="*/ 104 w 228"/>
                <a:gd name="T1" fmla="*/ 207 h 208"/>
                <a:gd name="T2" fmla="*/ 104 w 228"/>
                <a:gd name="T3" fmla="*/ 172 h 208"/>
                <a:gd name="T4" fmla="*/ 21 w 228"/>
                <a:gd name="T5" fmla="*/ 147 h 208"/>
                <a:gd name="T6" fmla="*/ 21 w 228"/>
                <a:gd name="T7" fmla="*/ 183 h 208"/>
                <a:gd name="T8" fmla="*/ 200 w 228"/>
                <a:gd name="T9" fmla="*/ 154 h 208"/>
                <a:gd name="T10" fmla="*/ 108 w 228"/>
                <a:gd name="T11" fmla="*/ 167 h 208"/>
                <a:gd name="T12" fmla="*/ 200 w 228"/>
                <a:gd name="T13" fmla="*/ 154 h 208"/>
                <a:gd name="T14" fmla="*/ 105 w 228"/>
                <a:gd name="T15" fmla="*/ 166 h 208"/>
                <a:gd name="T16" fmla="*/ 107 w 228"/>
                <a:gd name="T17" fmla="*/ 131 h 208"/>
                <a:gd name="T18" fmla="*/ 23 w 228"/>
                <a:gd name="T19" fmla="*/ 106 h 208"/>
                <a:gd name="T20" fmla="*/ 21 w 228"/>
                <a:gd name="T21" fmla="*/ 142 h 208"/>
                <a:gd name="T22" fmla="*/ 200 w 228"/>
                <a:gd name="T23" fmla="*/ 114 h 208"/>
                <a:gd name="T24" fmla="*/ 111 w 228"/>
                <a:gd name="T25" fmla="*/ 127 h 208"/>
                <a:gd name="T26" fmla="*/ 200 w 228"/>
                <a:gd name="T27" fmla="*/ 114 h 208"/>
                <a:gd name="T28" fmla="*/ 31 w 228"/>
                <a:gd name="T29" fmla="*/ 63 h 208"/>
                <a:gd name="T30" fmla="*/ 59 w 228"/>
                <a:gd name="T31" fmla="*/ 63 h 208"/>
                <a:gd name="T32" fmla="*/ 171 w 228"/>
                <a:gd name="T33" fmla="*/ 66 h 208"/>
                <a:gd name="T34" fmla="*/ 200 w 228"/>
                <a:gd name="T35" fmla="*/ 78 h 208"/>
                <a:gd name="T36" fmla="*/ 109 w 228"/>
                <a:gd name="T37" fmla="*/ 126 h 208"/>
                <a:gd name="T38" fmla="*/ 110 w 228"/>
                <a:gd name="T39" fmla="*/ 91 h 208"/>
                <a:gd name="T40" fmla="*/ 27 w 228"/>
                <a:gd name="T41" fmla="*/ 66 h 208"/>
                <a:gd name="T42" fmla="*/ 23 w 228"/>
                <a:gd name="T43" fmla="*/ 100 h 208"/>
                <a:gd name="T44" fmla="*/ 109 w 228"/>
                <a:gd name="T45" fmla="*/ 126 h 208"/>
                <a:gd name="T46" fmla="*/ 67 w 228"/>
                <a:gd name="T47" fmla="*/ 67 h 208"/>
                <a:gd name="T48" fmla="*/ 162 w 228"/>
                <a:gd name="T49" fmla="*/ 46 h 208"/>
                <a:gd name="T50" fmla="*/ 114 w 228"/>
                <a:gd name="T51" fmla="*/ 54 h 208"/>
                <a:gd name="T52" fmla="*/ 65 w 228"/>
                <a:gd name="T53" fmla="*/ 46 h 208"/>
                <a:gd name="T54" fmla="*/ 200 w 228"/>
                <a:gd name="T55" fmla="*/ 194 h 208"/>
                <a:gd name="T56" fmla="*/ 107 w 228"/>
                <a:gd name="T57" fmla="*/ 208 h 208"/>
                <a:gd name="T58" fmla="*/ 200 w 228"/>
                <a:gd name="T59" fmla="*/ 194 h 208"/>
                <a:gd name="T60" fmla="*/ 204 w 228"/>
                <a:gd name="T61" fmla="*/ 45 h 208"/>
                <a:gd name="T62" fmla="*/ 210 w 228"/>
                <a:gd name="T63" fmla="*/ 45 h 208"/>
                <a:gd name="T64" fmla="*/ 211 w 228"/>
                <a:gd name="T65" fmla="*/ 43 h 208"/>
                <a:gd name="T66" fmla="*/ 208 w 228"/>
                <a:gd name="T67" fmla="*/ 38 h 208"/>
                <a:gd name="T68" fmla="*/ 228 w 228"/>
                <a:gd name="T69" fmla="*/ 25 h 208"/>
                <a:gd name="T70" fmla="*/ 0 w 228"/>
                <a:gd name="T71" fmla="*/ 25 h 208"/>
                <a:gd name="T72" fmla="*/ 207 w 228"/>
                <a:gd name="T73" fmla="*/ 30 h 208"/>
                <a:gd name="T74" fmla="*/ 206 w 228"/>
                <a:gd name="T75" fmla="*/ 38 h 208"/>
                <a:gd name="T76" fmla="*/ 205 w 228"/>
                <a:gd name="T77" fmla="*/ 4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208">
                  <a:moveTo>
                    <a:pt x="105" y="208"/>
                  </a:moveTo>
                  <a:cubicBezTo>
                    <a:pt x="104" y="207"/>
                    <a:pt x="104" y="207"/>
                    <a:pt x="104" y="207"/>
                  </a:cubicBezTo>
                  <a:cubicBezTo>
                    <a:pt x="99" y="198"/>
                    <a:pt x="99" y="182"/>
                    <a:pt x="103" y="173"/>
                  </a:cubicBezTo>
                  <a:cubicBezTo>
                    <a:pt x="104" y="172"/>
                    <a:pt x="104" y="172"/>
                    <a:pt x="104" y="172"/>
                  </a:cubicBezTo>
                  <a:cubicBezTo>
                    <a:pt x="21" y="147"/>
                    <a:pt x="21" y="147"/>
                    <a:pt x="21" y="147"/>
                  </a:cubicBezTo>
                  <a:cubicBezTo>
                    <a:pt x="21" y="147"/>
                    <a:pt x="21" y="147"/>
                    <a:pt x="21" y="147"/>
                  </a:cubicBezTo>
                  <a:cubicBezTo>
                    <a:pt x="17" y="155"/>
                    <a:pt x="16" y="174"/>
                    <a:pt x="21" y="182"/>
                  </a:cubicBezTo>
                  <a:cubicBezTo>
                    <a:pt x="21" y="183"/>
                    <a:pt x="21" y="183"/>
                    <a:pt x="21" y="183"/>
                  </a:cubicBezTo>
                  <a:lnTo>
                    <a:pt x="105" y="208"/>
                  </a:lnTo>
                  <a:close/>
                  <a:moveTo>
                    <a:pt x="200" y="154"/>
                  </a:moveTo>
                  <a:cubicBezTo>
                    <a:pt x="107" y="165"/>
                    <a:pt x="107" y="165"/>
                    <a:pt x="107" y="165"/>
                  </a:cubicBezTo>
                  <a:cubicBezTo>
                    <a:pt x="108" y="167"/>
                    <a:pt x="108" y="167"/>
                    <a:pt x="108" y="167"/>
                  </a:cubicBezTo>
                  <a:cubicBezTo>
                    <a:pt x="200" y="156"/>
                    <a:pt x="200" y="156"/>
                    <a:pt x="200" y="156"/>
                  </a:cubicBezTo>
                  <a:lnTo>
                    <a:pt x="200" y="154"/>
                  </a:lnTo>
                  <a:close/>
                  <a:moveTo>
                    <a:pt x="105" y="167"/>
                  </a:moveTo>
                  <a:cubicBezTo>
                    <a:pt x="105" y="166"/>
                    <a:pt x="105" y="166"/>
                    <a:pt x="105" y="166"/>
                  </a:cubicBezTo>
                  <a:cubicBezTo>
                    <a:pt x="100" y="155"/>
                    <a:pt x="102" y="142"/>
                    <a:pt x="107" y="132"/>
                  </a:cubicBezTo>
                  <a:cubicBezTo>
                    <a:pt x="107" y="131"/>
                    <a:pt x="107" y="131"/>
                    <a:pt x="107" y="131"/>
                  </a:cubicBezTo>
                  <a:cubicBezTo>
                    <a:pt x="23" y="106"/>
                    <a:pt x="23" y="106"/>
                    <a:pt x="23" y="106"/>
                  </a:cubicBezTo>
                  <a:cubicBezTo>
                    <a:pt x="23" y="106"/>
                    <a:pt x="23" y="106"/>
                    <a:pt x="23" y="106"/>
                  </a:cubicBezTo>
                  <a:cubicBezTo>
                    <a:pt x="18" y="113"/>
                    <a:pt x="17" y="133"/>
                    <a:pt x="21" y="141"/>
                  </a:cubicBezTo>
                  <a:cubicBezTo>
                    <a:pt x="21" y="142"/>
                    <a:pt x="21" y="142"/>
                    <a:pt x="21" y="142"/>
                  </a:cubicBezTo>
                  <a:lnTo>
                    <a:pt x="105" y="167"/>
                  </a:lnTo>
                  <a:close/>
                  <a:moveTo>
                    <a:pt x="200" y="114"/>
                  </a:moveTo>
                  <a:cubicBezTo>
                    <a:pt x="111" y="125"/>
                    <a:pt x="111" y="125"/>
                    <a:pt x="111" y="125"/>
                  </a:cubicBezTo>
                  <a:cubicBezTo>
                    <a:pt x="111" y="127"/>
                    <a:pt x="111" y="127"/>
                    <a:pt x="111" y="127"/>
                  </a:cubicBezTo>
                  <a:cubicBezTo>
                    <a:pt x="200" y="116"/>
                    <a:pt x="200" y="116"/>
                    <a:pt x="200" y="116"/>
                  </a:cubicBezTo>
                  <a:lnTo>
                    <a:pt x="200" y="114"/>
                  </a:lnTo>
                  <a:close/>
                  <a:moveTo>
                    <a:pt x="110" y="88"/>
                  </a:moveTo>
                  <a:cubicBezTo>
                    <a:pt x="31" y="63"/>
                    <a:pt x="31" y="63"/>
                    <a:pt x="31" y="63"/>
                  </a:cubicBezTo>
                  <a:cubicBezTo>
                    <a:pt x="58" y="61"/>
                    <a:pt x="58" y="61"/>
                    <a:pt x="58" y="61"/>
                  </a:cubicBezTo>
                  <a:cubicBezTo>
                    <a:pt x="59" y="63"/>
                    <a:pt x="59" y="63"/>
                    <a:pt x="59" y="63"/>
                  </a:cubicBezTo>
                  <a:cubicBezTo>
                    <a:pt x="74" y="88"/>
                    <a:pt x="149" y="88"/>
                    <a:pt x="169" y="68"/>
                  </a:cubicBezTo>
                  <a:cubicBezTo>
                    <a:pt x="171" y="66"/>
                    <a:pt x="171" y="66"/>
                    <a:pt x="171" y="66"/>
                  </a:cubicBezTo>
                  <a:cubicBezTo>
                    <a:pt x="200" y="73"/>
                    <a:pt x="200" y="73"/>
                    <a:pt x="200" y="73"/>
                  </a:cubicBezTo>
                  <a:cubicBezTo>
                    <a:pt x="200" y="78"/>
                    <a:pt x="200" y="78"/>
                    <a:pt x="200" y="78"/>
                  </a:cubicBezTo>
                  <a:lnTo>
                    <a:pt x="110" y="88"/>
                  </a:lnTo>
                  <a:close/>
                  <a:moveTo>
                    <a:pt x="109" y="126"/>
                  </a:moveTo>
                  <a:cubicBezTo>
                    <a:pt x="108" y="125"/>
                    <a:pt x="108" y="125"/>
                    <a:pt x="108" y="125"/>
                  </a:cubicBezTo>
                  <a:cubicBezTo>
                    <a:pt x="104" y="115"/>
                    <a:pt x="105" y="101"/>
                    <a:pt x="110" y="91"/>
                  </a:cubicBezTo>
                  <a:cubicBezTo>
                    <a:pt x="110" y="91"/>
                    <a:pt x="110" y="91"/>
                    <a:pt x="110" y="91"/>
                  </a:cubicBezTo>
                  <a:cubicBezTo>
                    <a:pt x="27" y="66"/>
                    <a:pt x="27" y="66"/>
                    <a:pt x="27" y="66"/>
                  </a:cubicBezTo>
                  <a:cubicBezTo>
                    <a:pt x="26" y="66"/>
                    <a:pt x="26" y="66"/>
                    <a:pt x="26" y="66"/>
                  </a:cubicBezTo>
                  <a:cubicBezTo>
                    <a:pt x="21" y="74"/>
                    <a:pt x="21" y="91"/>
                    <a:pt x="23" y="100"/>
                  </a:cubicBezTo>
                  <a:cubicBezTo>
                    <a:pt x="23" y="100"/>
                    <a:pt x="23" y="100"/>
                    <a:pt x="23" y="100"/>
                  </a:cubicBezTo>
                  <a:lnTo>
                    <a:pt x="109" y="126"/>
                  </a:lnTo>
                  <a:close/>
                  <a:moveTo>
                    <a:pt x="64" y="63"/>
                  </a:moveTo>
                  <a:cubicBezTo>
                    <a:pt x="65" y="65"/>
                    <a:pt x="66" y="66"/>
                    <a:pt x="67" y="67"/>
                  </a:cubicBezTo>
                  <a:cubicBezTo>
                    <a:pt x="91" y="80"/>
                    <a:pt x="128" y="81"/>
                    <a:pt x="153" y="72"/>
                  </a:cubicBezTo>
                  <a:cubicBezTo>
                    <a:pt x="168" y="65"/>
                    <a:pt x="166" y="62"/>
                    <a:pt x="162" y="46"/>
                  </a:cubicBezTo>
                  <a:cubicBezTo>
                    <a:pt x="162" y="43"/>
                    <a:pt x="162" y="43"/>
                    <a:pt x="162" y="43"/>
                  </a:cubicBezTo>
                  <a:cubicBezTo>
                    <a:pt x="114" y="54"/>
                    <a:pt x="114" y="54"/>
                    <a:pt x="114" y="54"/>
                  </a:cubicBezTo>
                  <a:cubicBezTo>
                    <a:pt x="66" y="43"/>
                    <a:pt x="66" y="43"/>
                    <a:pt x="66" y="43"/>
                  </a:cubicBezTo>
                  <a:cubicBezTo>
                    <a:pt x="65" y="46"/>
                    <a:pt x="65" y="46"/>
                    <a:pt x="65" y="46"/>
                  </a:cubicBezTo>
                  <a:cubicBezTo>
                    <a:pt x="64" y="51"/>
                    <a:pt x="62" y="58"/>
                    <a:pt x="64" y="63"/>
                  </a:cubicBezTo>
                  <a:close/>
                  <a:moveTo>
                    <a:pt x="200" y="194"/>
                  </a:moveTo>
                  <a:cubicBezTo>
                    <a:pt x="107" y="205"/>
                    <a:pt x="107" y="205"/>
                    <a:pt x="107" y="205"/>
                  </a:cubicBezTo>
                  <a:cubicBezTo>
                    <a:pt x="107" y="208"/>
                    <a:pt x="107" y="208"/>
                    <a:pt x="107" y="208"/>
                  </a:cubicBezTo>
                  <a:cubicBezTo>
                    <a:pt x="200" y="196"/>
                    <a:pt x="200" y="196"/>
                    <a:pt x="200" y="196"/>
                  </a:cubicBezTo>
                  <a:lnTo>
                    <a:pt x="200" y="194"/>
                  </a:lnTo>
                  <a:close/>
                  <a:moveTo>
                    <a:pt x="205" y="43"/>
                  </a:moveTo>
                  <a:cubicBezTo>
                    <a:pt x="204" y="45"/>
                    <a:pt x="204" y="45"/>
                    <a:pt x="204" y="45"/>
                  </a:cubicBezTo>
                  <a:cubicBezTo>
                    <a:pt x="203" y="52"/>
                    <a:pt x="200" y="70"/>
                    <a:pt x="207" y="72"/>
                  </a:cubicBezTo>
                  <a:cubicBezTo>
                    <a:pt x="217" y="74"/>
                    <a:pt x="212" y="51"/>
                    <a:pt x="210" y="45"/>
                  </a:cubicBezTo>
                  <a:cubicBezTo>
                    <a:pt x="210" y="43"/>
                    <a:pt x="210" y="43"/>
                    <a:pt x="210" y="43"/>
                  </a:cubicBezTo>
                  <a:cubicBezTo>
                    <a:pt x="211" y="43"/>
                    <a:pt x="211" y="43"/>
                    <a:pt x="211" y="43"/>
                  </a:cubicBezTo>
                  <a:cubicBezTo>
                    <a:pt x="214" y="40"/>
                    <a:pt x="212" y="38"/>
                    <a:pt x="209" y="38"/>
                  </a:cubicBezTo>
                  <a:cubicBezTo>
                    <a:pt x="208" y="38"/>
                    <a:pt x="208" y="38"/>
                    <a:pt x="208" y="38"/>
                  </a:cubicBezTo>
                  <a:cubicBezTo>
                    <a:pt x="208" y="30"/>
                    <a:pt x="208" y="30"/>
                    <a:pt x="208" y="30"/>
                  </a:cubicBezTo>
                  <a:cubicBezTo>
                    <a:pt x="228" y="25"/>
                    <a:pt x="228" y="25"/>
                    <a:pt x="228" y="25"/>
                  </a:cubicBezTo>
                  <a:cubicBezTo>
                    <a:pt x="114" y="0"/>
                    <a:pt x="114" y="0"/>
                    <a:pt x="114" y="0"/>
                  </a:cubicBezTo>
                  <a:cubicBezTo>
                    <a:pt x="0" y="25"/>
                    <a:pt x="0" y="25"/>
                    <a:pt x="0" y="25"/>
                  </a:cubicBezTo>
                  <a:cubicBezTo>
                    <a:pt x="114" y="50"/>
                    <a:pt x="114" y="50"/>
                    <a:pt x="114" y="50"/>
                  </a:cubicBezTo>
                  <a:cubicBezTo>
                    <a:pt x="207" y="30"/>
                    <a:pt x="207" y="30"/>
                    <a:pt x="207" y="30"/>
                  </a:cubicBezTo>
                  <a:cubicBezTo>
                    <a:pt x="207" y="38"/>
                    <a:pt x="207" y="38"/>
                    <a:pt x="207" y="38"/>
                  </a:cubicBezTo>
                  <a:cubicBezTo>
                    <a:pt x="206" y="38"/>
                    <a:pt x="206" y="38"/>
                    <a:pt x="206" y="38"/>
                  </a:cubicBezTo>
                  <a:cubicBezTo>
                    <a:pt x="203" y="38"/>
                    <a:pt x="201" y="40"/>
                    <a:pt x="204" y="43"/>
                  </a:cubicBezTo>
                  <a:lnTo>
                    <a:pt x="205" y="43"/>
                  </a:lnTo>
                  <a:close/>
                </a:path>
              </a:pathLst>
            </a:custGeom>
            <a:solidFill>
              <a:srgbClr val="0033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Univers for KPMG"/>
                <a:ea typeface="微軟正黑體"/>
                <a:cs typeface="+mn-cs"/>
              </a:endParaRPr>
            </a:p>
          </p:txBody>
        </p:sp>
        <p:pic>
          <p:nvPicPr>
            <p:cNvPr id="32" name="圖片 31">
              <a:extLst>
                <a:ext uri="{FF2B5EF4-FFF2-40B4-BE49-F238E27FC236}">
                  <a16:creationId xmlns:a16="http://schemas.microsoft.com/office/drawing/2014/main" id="{47794D55-F428-91A4-8F8B-9AC9B7B281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788"/>
            <a:stretch/>
          </p:blipFill>
          <p:spPr>
            <a:xfrm>
              <a:off x="1210099" y="3718992"/>
              <a:ext cx="4405828" cy="2064285"/>
            </a:xfrm>
            <a:prstGeom prst="rect">
              <a:avLst/>
            </a:prstGeom>
            <a:ln>
              <a:solidFill>
                <a:schemeClr val="bg1"/>
              </a:solidFill>
            </a:ln>
          </p:spPr>
        </p:pic>
      </p:grpSp>
      <p:grpSp>
        <p:nvGrpSpPr>
          <p:cNvPr id="74" name="群組 73">
            <a:extLst>
              <a:ext uri="{FF2B5EF4-FFF2-40B4-BE49-F238E27FC236}">
                <a16:creationId xmlns:a16="http://schemas.microsoft.com/office/drawing/2014/main" id="{8FC71E29-74A0-FA6A-9785-A6C29BE7045A}"/>
              </a:ext>
            </a:extLst>
          </p:cNvPr>
          <p:cNvGrpSpPr/>
          <p:nvPr/>
        </p:nvGrpSpPr>
        <p:grpSpPr>
          <a:xfrm>
            <a:off x="593858" y="806706"/>
            <a:ext cx="5386664" cy="2963726"/>
            <a:chOff x="-1634647" y="1465172"/>
            <a:chExt cx="4140001" cy="2478346"/>
          </a:xfrm>
        </p:grpSpPr>
        <p:sp>
          <p:nvSpPr>
            <p:cNvPr id="75" name="Text Placeholder 21">
              <a:extLst>
                <a:ext uri="{FF2B5EF4-FFF2-40B4-BE49-F238E27FC236}">
                  <a16:creationId xmlns:a16="http://schemas.microsoft.com/office/drawing/2014/main" id="{672691E5-42CB-B865-7892-F3AA8D34C453}"/>
                </a:ext>
              </a:extLst>
            </p:cNvPr>
            <p:cNvSpPr txBox="1">
              <a:spLocks/>
            </p:cNvSpPr>
            <p:nvPr/>
          </p:nvSpPr>
          <p:spPr>
            <a:xfrm>
              <a:off x="-1634646" y="1506986"/>
              <a:ext cx="4140000" cy="2436532"/>
            </a:xfrm>
            <a:prstGeom prst="rect">
              <a:avLst/>
            </a:prstGeom>
            <a:ln w="19050">
              <a:solidFill>
                <a:schemeClr val="bg1"/>
              </a:solidFill>
            </a:ln>
          </p:spPr>
          <p:txBody>
            <a:bodyPr vert="horz" lIns="54000" tIns="54000" rIns="54000" bIns="54000" rtlCol="0" anchor="t"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200" b="1" kern="1200">
                  <a:solidFill>
                    <a:schemeClr val="tx2"/>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2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endParaRPr kumimoji="0" lang="en-GB" sz="1200" b="1" i="0" u="none" strike="noStrike" kern="1200" cap="none" spc="0" normalizeH="0" baseline="0" noProof="0">
                <a:ln>
                  <a:noFill/>
                </a:ln>
                <a:solidFill>
                  <a:srgbClr val="335B74"/>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76" name="Text Placeholder 19">
              <a:extLst>
                <a:ext uri="{FF2B5EF4-FFF2-40B4-BE49-F238E27FC236}">
                  <a16:creationId xmlns:a16="http://schemas.microsoft.com/office/drawing/2014/main" id="{A226D917-D616-8863-C987-3DDB1854F400}"/>
                </a:ext>
              </a:extLst>
            </p:cNvPr>
            <p:cNvSpPr txBox="1">
              <a:spLocks/>
            </p:cNvSpPr>
            <p:nvPr/>
          </p:nvSpPr>
          <p:spPr>
            <a:xfrm>
              <a:off x="-1634647" y="1465172"/>
              <a:ext cx="4140000" cy="251520"/>
            </a:xfrm>
            <a:prstGeom prst="rect">
              <a:avLst/>
            </a:prstGeom>
            <a:solidFill>
              <a:schemeClr val="bg1"/>
            </a:solidFill>
            <a:ln w="6350">
              <a:solidFill>
                <a:schemeClr val="bg1"/>
              </a:solidFill>
            </a:ln>
          </p:spPr>
          <p:txBody>
            <a:bodyPr vert="horz" lIns="54000" tIns="54000" rIns="54000" bIns="54000" rtlCol="0" anchor="ctr"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400" b="1" kern="1200">
                  <a:solidFill>
                    <a:schemeClr val="bg1"/>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4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      產學合作實習生</a:t>
              </a:r>
              <a:r>
                <a:rPr kumimoji="0" lang="en-US" altLang="zh-TW"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a:t>
              </a: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職涯導師計畫</a:t>
              </a:r>
            </a:p>
          </p:txBody>
        </p:sp>
      </p:grpSp>
      <p:sp>
        <p:nvSpPr>
          <p:cNvPr id="77" name="Oval 41">
            <a:extLst>
              <a:ext uri="{FF2B5EF4-FFF2-40B4-BE49-F238E27FC236}">
                <a16:creationId xmlns:a16="http://schemas.microsoft.com/office/drawing/2014/main" id="{9790C4D8-EE30-5551-B605-B0B5F79B2451}"/>
              </a:ext>
            </a:extLst>
          </p:cNvPr>
          <p:cNvSpPr>
            <a:spLocks noChangeArrowheads="1"/>
          </p:cNvSpPr>
          <p:nvPr/>
        </p:nvSpPr>
        <p:spPr bwMode="auto">
          <a:xfrm>
            <a:off x="322819" y="691503"/>
            <a:ext cx="565832" cy="552270"/>
          </a:xfrm>
          <a:prstGeom prst="ellipse">
            <a:avLst/>
          </a:prstGeom>
          <a:solidFill>
            <a:srgbClr val="00338D"/>
          </a:solidFill>
          <a:ln>
            <a:noFill/>
          </a:ln>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78" name="Oval 42">
            <a:extLst>
              <a:ext uri="{FF2B5EF4-FFF2-40B4-BE49-F238E27FC236}">
                <a16:creationId xmlns:a16="http://schemas.microsoft.com/office/drawing/2014/main" id="{2C8D6BE4-6853-05C3-9339-E2759EFB3A7E}"/>
              </a:ext>
            </a:extLst>
          </p:cNvPr>
          <p:cNvSpPr>
            <a:spLocks noChangeArrowheads="1"/>
          </p:cNvSpPr>
          <p:nvPr/>
        </p:nvSpPr>
        <p:spPr bwMode="auto">
          <a:xfrm>
            <a:off x="371470" y="739872"/>
            <a:ext cx="470036" cy="462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80" name="手繪多邊形: 圖案 79">
            <a:extLst>
              <a:ext uri="{FF2B5EF4-FFF2-40B4-BE49-F238E27FC236}">
                <a16:creationId xmlns:a16="http://schemas.microsoft.com/office/drawing/2014/main" id="{DC20A282-FEAC-7CDB-CBA5-93F1136DC8F4}"/>
              </a:ext>
            </a:extLst>
          </p:cNvPr>
          <p:cNvSpPr/>
          <p:nvPr/>
        </p:nvSpPr>
        <p:spPr>
          <a:xfrm>
            <a:off x="412214" y="849770"/>
            <a:ext cx="387043" cy="285906"/>
          </a:xfrm>
          <a:custGeom>
            <a:avLst/>
            <a:gdLst>
              <a:gd name="connsiteX0" fmla="*/ 255932 w 676406"/>
              <a:gd name="connsiteY0" fmla="*/ 399889 h 507305"/>
              <a:gd name="connsiteX1" fmla="*/ 246227 w 676406"/>
              <a:gd name="connsiteY1" fmla="*/ 437091 h 507305"/>
              <a:gd name="connsiteX2" fmla="*/ 263210 w 676406"/>
              <a:gd name="connsiteY2" fmla="*/ 404888 h 507305"/>
              <a:gd name="connsiteX3" fmla="*/ 255858 w 676406"/>
              <a:gd name="connsiteY3" fmla="*/ 399889 h 507305"/>
              <a:gd name="connsiteX4" fmla="*/ 185056 w 676406"/>
              <a:gd name="connsiteY4" fmla="*/ 365113 h 507305"/>
              <a:gd name="connsiteX5" fmla="*/ 214465 w 676406"/>
              <a:gd name="connsiteY5" fmla="*/ 389964 h 507305"/>
              <a:gd name="connsiteX6" fmla="*/ 185056 w 676406"/>
              <a:gd name="connsiteY6" fmla="*/ 365113 h 507305"/>
              <a:gd name="connsiteX7" fmla="*/ 155647 w 676406"/>
              <a:gd name="connsiteY7" fmla="*/ 310559 h 507305"/>
              <a:gd name="connsiteX8" fmla="*/ 126238 w 676406"/>
              <a:gd name="connsiteY8" fmla="*/ 340336 h 507305"/>
              <a:gd name="connsiteX9" fmla="*/ 165278 w 676406"/>
              <a:gd name="connsiteY9" fmla="*/ 318279 h 507305"/>
              <a:gd name="connsiteX10" fmla="*/ 155500 w 676406"/>
              <a:gd name="connsiteY10" fmla="*/ 310927 h 507305"/>
              <a:gd name="connsiteX11" fmla="*/ 492453 w 676406"/>
              <a:gd name="connsiteY11" fmla="*/ 112416 h 507305"/>
              <a:gd name="connsiteX12" fmla="*/ 563256 w 676406"/>
              <a:gd name="connsiteY12" fmla="*/ 234096 h 507305"/>
              <a:gd name="connsiteX13" fmla="*/ 548551 w 676406"/>
              <a:gd name="connsiteY13" fmla="*/ 293575 h 507305"/>
              <a:gd name="connsiteX14" fmla="*/ 429003 w 676406"/>
              <a:gd name="connsiteY14" fmla="*/ 176969 h 507305"/>
              <a:gd name="connsiteX15" fmla="*/ 458412 w 676406"/>
              <a:gd name="connsiteY15" fmla="*/ 169616 h 507305"/>
              <a:gd name="connsiteX16" fmla="*/ 448487 w 676406"/>
              <a:gd name="connsiteY16" fmla="*/ 152265 h 507305"/>
              <a:gd name="connsiteX17" fmla="*/ 360701 w 676406"/>
              <a:gd name="connsiteY17" fmla="*/ 144913 h 507305"/>
              <a:gd name="connsiteX18" fmla="*/ 253211 w 676406"/>
              <a:gd name="connsiteY18" fmla="*/ 214465 h 507305"/>
              <a:gd name="connsiteX19" fmla="*/ 233581 w 676406"/>
              <a:gd name="connsiteY19" fmla="*/ 192409 h 507305"/>
              <a:gd name="connsiteX20" fmla="*/ 287473 w 676406"/>
              <a:gd name="connsiteY20" fmla="*/ 137855 h 507305"/>
              <a:gd name="connsiteX21" fmla="*/ 367980 w 676406"/>
              <a:gd name="connsiteY21" fmla="*/ 83228 h 507305"/>
              <a:gd name="connsiteX22" fmla="*/ 412093 w 676406"/>
              <a:gd name="connsiteY22" fmla="*/ 85727 h 507305"/>
              <a:gd name="connsiteX23" fmla="*/ 492601 w 676406"/>
              <a:gd name="connsiteY23" fmla="*/ 112931 h 507305"/>
              <a:gd name="connsiteX24" fmla="*/ 187482 w 676406"/>
              <a:gd name="connsiteY24" fmla="*/ 115430 h 507305"/>
              <a:gd name="connsiteX25" fmla="*/ 116607 w 676406"/>
              <a:gd name="connsiteY25" fmla="*/ 239610 h 507305"/>
              <a:gd name="connsiteX26" fmla="*/ 128811 w 676406"/>
              <a:gd name="connsiteY26" fmla="*/ 286664 h 507305"/>
              <a:gd name="connsiteX27" fmla="*/ 199613 w 676406"/>
              <a:gd name="connsiteY27" fmla="*/ 331439 h 507305"/>
              <a:gd name="connsiteX28" fmla="*/ 245911 w 676406"/>
              <a:gd name="connsiteY28" fmla="*/ 370083 h 507305"/>
              <a:gd name="connsiteX29" fmla="*/ 246080 w 676406"/>
              <a:gd name="connsiteY29" fmla="*/ 373494 h 507305"/>
              <a:gd name="connsiteX30" fmla="*/ 298876 w 676406"/>
              <a:gd name="connsiteY30" fmla="*/ 415020 h 507305"/>
              <a:gd name="connsiteX31" fmla="*/ 297545 w 676406"/>
              <a:gd name="connsiteY31" fmla="*/ 433121 h 507305"/>
              <a:gd name="connsiteX32" fmla="*/ 368347 w 676406"/>
              <a:gd name="connsiteY32" fmla="*/ 475397 h 507305"/>
              <a:gd name="connsiteX33" fmla="*/ 402609 w 676406"/>
              <a:gd name="connsiteY33" fmla="*/ 468044 h 507305"/>
              <a:gd name="connsiteX34" fmla="*/ 365848 w 676406"/>
              <a:gd name="connsiteY34" fmla="*/ 443267 h 507305"/>
              <a:gd name="connsiteX35" fmla="*/ 382979 w 676406"/>
              <a:gd name="connsiteY35" fmla="*/ 421211 h 507305"/>
              <a:gd name="connsiteX36" fmla="*/ 424519 w 676406"/>
              <a:gd name="connsiteY36" fmla="*/ 445988 h 507305"/>
              <a:gd name="connsiteX37" fmla="*/ 451354 w 676406"/>
              <a:gd name="connsiteY37" fmla="*/ 438635 h 507305"/>
              <a:gd name="connsiteX38" fmla="*/ 458707 w 676406"/>
              <a:gd name="connsiteY38" fmla="*/ 423931 h 507305"/>
              <a:gd name="connsiteX39" fmla="*/ 441576 w 676406"/>
              <a:gd name="connsiteY39" fmla="*/ 414079 h 507305"/>
              <a:gd name="connsiteX40" fmla="*/ 412167 w 676406"/>
              <a:gd name="connsiteY40" fmla="*/ 376729 h 507305"/>
              <a:gd name="connsiteX41" fmla="*/ 453634 w 676406"/>
              <a:gd name="connsiteY41" fmla="*/ 389302 h 507305"/>
              <a:gd name="connsiteX42" fmla="*/ 475690 w 676406"/>
              <a:gd name="connsiteY42" fmla="*/ 399154 h 507305"/>
              <a:gd name="connsiteX43" fmla="*/ 499688 w 676406"/>
              <a:gd name="connsiteY43" fmla="*/ 384589 h 507305"/>
              <a:gd name="connsiteX44" fmla="*/ 500247 w 676406"/>
              <a:gd name="connsiteY44" fmla="*/ 379229 h 507305"/>
              <a:gd name="connsiteX45" fmla="*/ 483116 w 676406"/>
              <a:gd name="connsiteY45" fmla="*/ 369304 h 507305"/>
              <a:gd name="connsiteX46" fmla="*/ 456280 w 676406"/>
              <a:gd name="connsiteY46" fmla="*/ 332542 h 507305"/>
              <a:gd name="connsiteX47" fmla="*/ 515098 w 676406"/>
              <a:gd name="connsiteY47" fmla="*/ 354599 h 507305"/>
              <a:gd name="connsiteX48" fmla="*/ 539508 w 676406"/>
              <a:gd name="connsiteY48" fmla="*/ 325190 h 507305"/>
              <a:gd name="connsiteX49" fmla="*/ 456501 w 676406"/>
              <a:gd name="connsiteY49" fmla="*/ 248212 h 507305"/>
              <a:gd name="connsiteX50" fmla="*/ 385699 w 676406"/>
              <a:gd name="connsiteY50" fmla="*/ 173734 h 507305"/>
              <a:gd name="connsiteX51" fmla="*/ 366068 w 676406"/>
              <a:gd name="connsiteY51" fmla="*/ 173734 h 507305"/>
              <a:gd name="connsiteX52" fmla="*/ 268430 w 676406"/>
              <a:gd name="connsiteY52" fmla="*/ 240786 h 507305"/>
              <a:gd name="connsiteX53" fmla="*/ 214759 w 676406"/>
              <a:gd name="connsiteY53" fmla="*/ 176234 h 507305"/>
              <a:gd name="connsiteX54" fmla="*/ 268430 w 676406"/>
              <a:gd name="connsiteY54" fmla="*/ 116607 h 507305"/>
              <a:gd name="connsiteX55" fmla="*/ 312544 w 676406"/>
              <a:gd name="connsiteY55" fmla="*/ 81904 h 507305"/>
              <a:gd name="connsiteX56" fmla="*/ 280782 w 676406"/>
              <a:gd name="connsiteY56" fmla="*/ 84404 h 507305"/>
              <a:gd name="connsiteX57" fmla="*/ 188070 w 676406"/>
              <a:gd name="connsiteY57" fmla="*/ 116607 h 507305"/>
              <a:gd name="connsiteX58" fmla="*/ 0 w 676406"/>
              <a:gd name="connsiteY58" fmla="*/ 258138 h 507305"/>
              <a:gd name="connsiteX59" fmla="*/ 149030 w 676406"/>
              <a:gd name="connsiteY59" fmla="*/ 0 h 507305"/>
              <a:gd name="connsiteX60" fmla="*/ 227111 w 676406"/>
              <a:gd name="connsiteY60" fmla="*/ 47202 h 507305"/>
              <a:gd name="connsiteX61" fmla="*/ 214906 w 676406"/>
              <a:gd name="connsiteY61" fmla="*/ 69259 h 507305"/>
              <a:gd name="connsiteX62" fmla="*/ 276003 w 676406"/>
              <a:gd name="connsiteY62" fmla="*/ 56833 h 507305"/>
              <a:gd name="connsiteX63" fmla="*/ 322249 w 676406"/>
              <a:gd name="connsiteY63" fmla="*/ 54333 h 507305"/>
              <a:gd name="connsiteX64" fmla="*/ 341880 w 676406"/>
              <a:gd name="connsiteY64" fmla="*/ 64259 h 507305"/>
              <a:gd name="connsiteX65" fmla="*/ 363936 w 676406"/>
              <a:gd name="connsiteY65" fmla="*/ 56906 h 507305"/>
              <a:gd name="connsiteX66" fmla="*/ 466868 w 676406"/>
              <a:gd name="connsiteY66" fmla="*/ 69332 h 507305"/>
              <a:gd name="connsiteX67" fmla="*/ 454663 w 676406"/>
              <a:gd name="connsiteY67" fmla="*/ 47275 h 507305"/>
              <a:gd name="connsiteX68" fmla="*/ 532744 w 676406"/>
              <a:gd name="connsiteY68" fmla="*/ 74 h 507305"/>
              <a:gd name="connsiteX69" fmla="*/ 681774 w 676406"/>
              <a:gd name="connsiteY69" fmla="*/ 258211 h 507305"/>
              <a:gd name="connsiteX70" fmla="*/ 603767 w 676406"/>
              <a:gd name="connsiteY70" fmla="*/ 305413 h 507305"/>
              <a:gd name="connsiteX71" fmla="*/ 589062 w 676406"/>
              <a:gd name="connsiteY71" fmla="*/ 277988 h 507305"/>
              <a:gd name="connsiteX72" fmla="*/ 567005 w 676406"/>
              <a:gd name="connsiteY72" fmla="*/ 317764 h 507305"/>
              <a:gd name="connsiteX73" fmla="*/ 527965 w 676406"/>
              <a:gd name="connsiteY73" fmla="*/ 382243 h 507305"/>
              <a:gd name="connsiteX74" fmla="*/ 486498 w 676406"/>
              <a:gd name="connsiteY74" fmla="*/ 426945 h 507305"/>
              <a:gd name="connsiteX75" fmla="*/ 432753 w 676406"/>
              <a:gd name="connsiteY75" fmla="*/ 474146 h 507305"/>
              <a:gd name="connsiteX76" fmla="*/ 403344 w 676406"/>
              <a:gd name="connsiteY76" fmla="*/ 503555 h 507305"/>
              <a:gd name="connsiteX77" fmla="*/ 334821 w 676406"/>
              <a:gd name="connsiteY77" fmla="*/ 488851 h 507305"/>
              <a:gd name="connsiteX78" fmla="*/ 270107 w 676406"/>
              <a:gd name="connsiteY78" fmla="*/ 473801 h 507305"/>
              <a:gd name="connsiteX79" fmla="*/ 266519 w 676406"/>
              <a:gd name="connsiteY79" fmla="*/ 466794 h 507305"/>
              <a:gd name="connsiteX80" fmla="*/ 207539 w 676406"/>
              <a:gd name="connsiteY80" fmla="*/ 439268 h 507305"/>
              <a:gd name="connsiteX81" fmla="*/ 205569 w 676406"/>
              <a:gd name="connsiteY81" fmla="*/ 432092 h 507305"/>
              <a:gd name="connsiteX82" fmla="*/ 146751 w 676406"/>
              <a:gd name="connsiteY82" fmla="*/ 384817 h 507305"/>
              <a:gd name="connsiteX83" fmla="*/ 99402 w 676406"/>
              <a:gd name="connsiteY83" fmla="*/ 347982 h 507305"/>
              <a:gd name="connsiteX84" fmla="*/ 106755 w 676406"/>
              <a:gd name="connsiteY84" fmla="*/ 305854 h 507305"/>
              <a:gd name="connsiteX85" fmla="*/ 92050 w 676406"/>
              <a:gd name="connsiteY85" fmla="*/ 278430 h 507305"/>
              <a:gd name="connsiteX86" fmla="*/ 77346 w 676406"/>
              <a:gd name="connsiteY86" fmla="*/ 303354 h 50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76406" h="507305">
                <a:moveTo>
                  <a:pt x="255932" y="399889"/>
                </a:moveTo>
                <a:cubicBezTo>
                  <a:pt x="233875" y="394963"/>
                  <a:pt x="219170" y="434592"/>
                  <a:pt x="246227" y="437091"/>
                </a:cubicBezTo>
                <a:cubicBezTo>
                  <a:pt x="263210" y="442017"/>
                  <a:pt x="282988" y="419740"/>
                  <a:pt x="263210" y="404888"/>
                </a:cubicBezTo>
                <a:cubicBezTo>
                  <a:pt x="263210" y="402389"/>
                  <a:pt x="258431" y="399889"/>
                  <a:pt x="255858" y="399889"/>
                </a:cubicBezTo>
                <a:moveTo>
                  <a:pt x="185056" y="365113"/>
                </a:moveTo>
                <a:cubicBezTo>
                  <a:pt x="155647" y="397389"/>
                  <a:pt x="192408" y="417240"/>
                  <a:pt x="214465" y="389964"/>
                </a:cubicBezTo>
                <a:cubicBezTo>
                  <a:pt x="231596" y="367539"/>
                  <a:pt x="204760" y="345262"/>
                  <a:pt x="185056" y="365113"/>
                </a:cubicBezTo>
                <a:moveTo>
                  <a:pt x="155647" y="310559"/>
                </a:moveTo>
                <a:cubicBezTo>
                  <a:pt x="138516" y="303207"/>
                  <a:pt x="121459" y="322984"/>
                  <a:pt x="126238" y="340336"/>
                </a:cubicBezTo>
                <a:cubicBezTo>
                  <a:pt x="135943" y="372465"/>
                  <a:pt x="189761" y="342762"/>
                  <a:pt x="165278" y="318279"/>
                </a:cubicBezTo>
                <a:cubicBezTo>
                  <a:pt x="162507" y="315242"/>
                  <a:pt x="159191" y="312750"/>
                  <a:pt x="155500" y="310927"/>
                </a:cubicBezTo>
                <a:moveTo>
                  <a:pt x="492453" y="112416"/>
                </a:moveTo>
                <a:lnTo>
                  <a:pt x="563256" y="234096"/>
                </a:lnTo>
                <a:cubicBezTo>
                  <a:pt x="568255" y="248800"/>
                  <a:pt x="558477" y="281223"/>
                  <a:pt x="548551" y="293575"/>
                </a:cubicBezTo>
                <a:cubicBezTo>
                  <a:pt x="506268" y="257278"/>
                  <a:pt x="466338" y="218333"/>
                  <a:pt x="429003" y="176969"/>
                </a:cubicBezTo>
                <a:cubicBezTo>
                  <a:pt x="438708" y="179469"/>
                  <a:pt x="453340" y="184321"/>
                  <a:pt x="458412" y="169616"/>
                </a:cubicBezTo>
                <a:cubicBezTo>
                  <a:pt x="460390" y="162095"/>
                  <a:pt x="455972" y="154375"/>
                  <a:pt x="448487" y="152265"/>
                </a:cubicBezTo>
                <a:cubicBezTo>
                  <a:pt x="420056" y="143744"/>
                  <a:pt x="390154" y="141244"/>
                  <a:pt x="360701" y="144913"/>
                </a:cubicBezTo>
                <a:cubicBezTo>
                  <a:pt x="348349" y="147412"/>
                  <a:pt x="272474" y="201893"/>
                  <a:pt x="253211" y="214465"/>
                </a:cubicBezTo>
                <a:cubicBezTo>
                  <a:pt x="241007" y="224391"/>
                  <a:pt x="223802" y="204392"/>
                  <a:pt x="233581" y="192409"/>
                </a:cubicBezTo>
                <a:lnTo>
                  <a:pt x="287473" y="137855"/>
                </a:lnTo>
                <a:cubicBezTo>
                  <a:pt x="304383" y="120356"/>
                  <a:pt x="343570" y="88153"/>
                  <a:pt x="367980" y="83228"/>
                </a:cubicBezTo>
                <a:cubicBezTo>
                  <a:pt x="382721" y="81610"/>
                  <a:pt x="397631" y="82456"/>
                  <a:pt x="412093" y="85727"/>
                </a:cubicBezTo>
                <a:cubicBezTo>
                  <a:pt x="443855" y="90653"/>
                  <a:pt x="475470" y="95579"/>
                  <a:pt x="492601" y="112931"/>
                </a:cubicBezTo>
                <a:moveTo>
                  <a:pt x="187482" y="115430"/>
                </a:moveTo>
                <a:lnTo>
                  <a:pt x="116607" y="239610"/>
                </a:lnTo>
                <a:cubicBezTo>
                  <a:pt x="113144" y="256336"/>
                  <a:pt x="117658" y="273725"/>
                  <a:pt x="128811" y="286664"/>
                </a:cubicBezTo>
                <a:cubicBezTo>
                  <a:pt x="160646" y="271960"/>
                  <a:pt x="197187" y="296590"/>
                  <a:pt x="199613" y="331439"/>
                </a:cubicBezTo>
                <a:cubicBezTo>
                  <a:pt x="223067" y="329329"/>
                  <a:pt x="243801" y="346629"/>
                  <a:pt x="245911" y="370083"/>
                </a:cubicBezTo>
                <a:cubicBezTo>
                  <a:pt x="246014" y="371223"/>
                  <a:pt x="246072" y="372355"/>
                  <a:pt x="246080" y="373494"/>
                </a:cubicBezTo>
                <a:cubicBezTo>
                  <a:pt x="272129" y="370384"/>
                  <a:pt x="295766" y="388971"/>
                  <a:pt x="298876" y="415020"/>
                </a:cubicBezTo>
                <a:cubicBezTo>
                  <a:pt x="299597" y="421085"/>
                  <a:pt x="299148" y="427232"/>
                  <a:pt x="297545" y="433121"/>
                </a:cubicBezTo>
                <a:lnTo>
                  <a:pt x="368347" y="475397"/>
                </a:lnTo>
                <a:cubicBezTo>
                  <a:pt x="380126" y="480918"/>
                  <a:pt x="394132" y="477911"/>
                  <a:pt x="402609" y="468044"/>
                </a:cubicBezTo>
                <a:lnTo>
                  <a:pt x="365848" y="443267"/>
                </a:lnTo>
                <a:cubicBezTo>
                  <a:pt x="351143" y="430916"/>
                  <a:pt x="370774" y="411064"/>
                  <a:pt x="382979" y="421211"/>
                </a:cubicBezTo>
                <a:cubicBezTo>
                  <a:pt x="392684" y="428563"/>
                  <a:pt x="412388" y="445988"/>
                  <a:pt x="424519" y="445988"/>
                </a:cubicBezTo>
                <a:cubicBezTo>
                  <a:pt x="434025" y="446531"/>
                  <a:pt x="443451" y="443951"/>
                  <a:pt x="451354" y="438635"/>
                </a:cubicBezTo>
                <a:cubicBezTo>
                  <a:pt x="453781" y="433636"/>
                  <a:pt x="456280" y="428710"/>
                  <a:pt x="458707" y="423931"/>
                </a:cubicBezTo>
                <a:lnTo>
                  <a:pt x="441576" y="414079"/>
                </a:lnTo>
                <a:cubicBezTo>
                  <a:pt x="429371" y="406726"/>
                  <a:pt x="400036" y="392022"/>
                  <a:pt x="412167" y="376729"/>
                </a:cubicBezTo>
                <a:cubicBezTo>
                  <a:pt x="424298" y="361437"/>
                  <a:pt x="441576" y="381729"/>
                  <a:pt x="453634" y="389302"/>
                </a:cubicBezTo>
                <a:cubicBezTo>
                  <a:pt x="460486" y="393610"/>
                  <a:pt x="467912" y="396926"/>
                  <a:pt x="475690" y="399154"/>
                </a:cubicBezTo>
                <a:cubicBezTo>
                  <a:pt x="486336" y="401757"/>
                  <a:pt x="497085" y="395235"/>
                  <a:pt x="499688" y="384589"/>
                </a:cubicBezTo>
                <a:cubicBezTo>
                  <a:pt x="500115" y="382832"/>
                  <a:pt x="500306" y="381030"/>
                  <a:pt x="500247" y="379229"/>
                </a:cubicBezTo>
                <a:cubicBezTo>
                  <a:pt x="494049" y="376854"/>
                  <a:pt x="488263" y="373502"/>
                  <a:pt x="483116" y="369304"/>
                </a:cubicBezTo>
                <a:cubicBezTo>
                  <a:pt x="470911" y="361951"/>
                  <a:pt x="441649" y="347247"/>
                  <a:pt x="456280" y="332542"/>
                </a:cubicBezTo>
                <a:cubicBezTo>
                  <a:pt x="468485" y="312691"/>
                  <a:pt x="493042" y="352320"/>
                  <a:pt x="515098" y="354599"/>
                </a:cubicBezTo>
                <a:cubicBezTo>
                  <a:pt x="534582" y="357099"/>
                  <a:pt x="549213" y="334748"/>
                  <a:pt x="539508" y="325190"/>
                </a:cubicBezTo>
                <a:cubicBezTo>
                  <a:pt x="507746" y="297766"/>
                  <a:pt x="480690" y="272989"/>
                  <a:pt x="456501" y="248212"/>
                </a:cubicBezTo>
                <a:cubicBezTo>
                  <a:pt x="432312" y="223435"/>
                  <a:pt x="410035" y="198511"/>
                  <a:pt x="385699" y="173734"/>
                </a:cubicBezTo>
                <a:lnTo>
                  <a:pt x="366068" y="173734"/>
                </a:lnTo>
                <a:cubicBezTo>
                  <a:pt x="356363" y="178660"/>
                  <a:pt x="288061" y="228361"/>
                  <a:pt x="268430" y="240786"/>
                </a:cubicBezTo>
                <a:cubicBezTo>
                  <a:pt x="229390" y="265563"/>
                  <a:pt x="185424" y="210862"/>
                  <a:pt x="214759" y="176234"/>
                </a:cubicBezTo>
                <a:cubicBezTo>
                  <a:pt x="229985" y="154110"/>
                  <a:pt x="248028" y="134069"/>
                  <a:pt x="268430" y="116607"/>
                </a:cubicBezTo>
                <a:cubicBezTo>
                  <a:pt x="282517" y="104270"/>
                  <a:pt x="297244" y="92690"/>
                  <a:pt x="312544" y="81904"/>
                </a:cubicBezTo>
                <a:lnTo>
                  <a:pt x="280782" y="84404"/>
                </a:lnTo>
                <a:cubicBezTo>
                  <a:pt x="241742" y="89330"/>
                  <a:pt x="209980" y="94329"/>
                  <a:pt x="188070" y="116607"/>
                </a:cubicBezTo>
                <a:moveTo>
                  <a:pt x="0" y="258138"/>
                </a:moveTo>
                <a:lnTo>
                  <a:pt x="149030" y="0"/>
                </a:lnTo>
                <a:lnTo>
                  <a:pt x="227111" y="47202"/>
                </a:lnTo>
                <a:lnTo>
                  <a:pt x="214906" y="69259"/>
                </a:lnTo>
                <a:cubicBezTo>
                  <a:pt x="234647" y="62472"/>
                  <a:pt x="255182" y="58296"/>
                  <a:pt x="276003" y="56833"/>
                </a:cubicBezTo>
                <a:cubicBezTo>
                  <a:pt x="291200" y="53664"/>
                  <a:pt x="306795" y="52819"/>
                  <a:pt x="322249" y="54333"/>
                </a:cubicBezTo>
                <a:cubicBezTo>
                  <a:pt x="329248" y="56656"/>
                  <a:pt x="335858" y="60002"/>
                  <a:pt x="341880" y="64259"/>
                </a:cubicBezTo>
                <a:lnTo>
                  <a:pt x="363936" y="56906"/>
                </a:lnTo>
                <a:cubicBezTo>
                  <a:pt x="385993" y="51980"/>
                  <a:pt x="447090" y="61833"/>
                  <a:pt x="466868" y="69332"/>
                </a:cubicBezTo>
                <a:lnTo>
                  <a:pt x="454663" y="47275"/>
                </a:lnTo>
                <a:lnTo>
                  <a:pt x="532744" y="74"/>
                </a:lnTo>
                <a:lnTo>
                  <a:pt x="681774" y="258211"/>
                </a:lnTo>
                <a:lnTo>
                  <a:pt x="603767" y="305413"/>
                </a:lnTo>
                <a:lnTo>
                  <a:pt x="589062" y="277988"/>
                </a:lnTo>
                <a:cubicBezTo>
                  <a:pt x="584702" y="292701"/>
                  <a:pt x="577173" y="306280"/>
                  <a:pt x="567005" y="317764"/>
                </a:cubicBezTo>
                <a:cubicBezTo>
                  <a:pt x="579210" y="345041"/>
                  <a:pt x="557300" y="377244"/>
                  <a:pt x="527965" y="382243"/>
                </a:cubicBezTo>
                <a:cubicBezTo>
                  <a:pt x="525465" y="407168"/>
                  <a:pt x="510834" y="422019"/>
                  <a:pt x="486498" y="426945"/>
                </a:cubicBezTo>
                <a:cubicBezTo>
                  <a:pt x="481499" y="456722"/>
                  <a:pt x="461942" y="471720"/>
                  <a:pt x="432753" y="474146"/>
                </a:cubicBezTo>
                <a:cubicBezTo>
                  <a:pt x="427702" y="487763"/>
                  <a:pt x="416960" y="498505"/>
                  <a:pt x="403344" y="503555"/>
                </a:cubicBezTo>
                <a:cubicBezTo>
                  <a:pt x="376509" y="513481"/>
                  <a:pt x="356878" y="503555"/>
                  <a:pt x="334821" y="488851"/>
                </a:cubicBezTo>
                <a:cubicBezTo>
                  <a:pt x="312794" y="502563"/>
                  <a:pt x="283819" y="495828"/>
                  <a:pt x="270107" y="473801"/>
                </a:cubicBezTo>
                <a:cubicBezTo>
                  <a:pt x="268717" y="471573"/>
                  <a:pt x="267519" y="469228"/>
                  <a:pt x="266519" y="466794"/>
                </a:cubicBezTo>
                <a:cubicBezTo>
                  <a:pt x="242631" y="475477"/>
                  <a:pt x="216222" y="463155"/>
                  <a:pt x="207539" y="439268"/>
                </a:cubicBezTo>
                <a:cubicBezTo>
                  <a:pt x="206686" y="436930"/>
                  <a:pt x="206032" y="434532"/>
                  <a:pt x="205569" y="432092"/>
                </a:cubicBezTo>
                <a:cubicBezTo>
                  <a:pt x="176160" y="439444"/>
                  <a:pt x="144472" y="417387"/>
                  <a:pt x="146751" y="384817"/>
                </a:cubicBezTo>
                <a:cubicBezTo>
                  <a:pt x="123540" y="387589"/>
                  <a:pt x="102424" y="371164"/>
                  <a:pt x="99402" y="347982"/>
                </a:cubicBezTo>
                <a:cubicBezTo>
                  <a:pt x="96903" y="333278"/>
                  <a:pt x="96903" y="318206"/>
                  <a:pt x="106755" y="305854"/>
                </a:cubicBezTo>
                <a:cubicBezTo>
                  <a:pt x="101395" y="296965"/>
                  <a:pt x="96483" y="287811"/>
                  <a:pt x="92050" y="278430"/>
                </a:cubicBezTo>
                <a:lnTo>
                  <a:pt x="77346" y="303354"/>
                </a:lnTo>
                <a:close/>
              </a:path>
            </a:pathLst>
          </a:custGeom>
          <a:solidFill>
            <a:srgbClr val="00338D"/>
          </a:solidFill>
          <a:ln w="73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Univers for KPMG"/>
              <a:ea typeface="微軟正黑體"/>
              <a:cs typeface="+mn-cs"/>
            </a:endParaRPr>
          </a:p>
        </p:txBody>
      </p:sp>
      <p:grpSp>
        <p:nvGrpSpPr>
          <p:cNvPr id="4" name="群組 3">
            <a:extLst>
              <a:ext uri="{FF2B5EF4-FFF2-40B4-BE49-F238E27FC236}">
                <a16:creationId xmlns:a16="http://schemas.microsoft.com/office/drawing/2014/main" id="{0B37C9B1-CA52-26E8-256F-239C04DB7150}"/>
              </a:ext>
            </a:extLst>
          </p:cNvPr>
          <p:cNvGrpSpPr/>
          <p:nvPr/>
        </p:nvGrpSpPr>
        <p:grpSpPr>
          <a:xfrm>
            <a:off x="6111688" y="3420851"/>
            <a:ext cx="5040299" cy="2909181"/>
            <a:chOff x="6122181" y="3509775"/>
            <a:chExt cx="5040299" cy="2909181"/>
          </a:xfrm>
        </p:grpSpPr>
        <p:sp>
          <p:nvSpPr>
            <p:cNvPr id="93" name="矩形 92">
              <a:extLst>
                <a:ext uri="{FF2B5EF4-FFF2-40B4-BE49-F238E27FC236}">
                  <a16:creationId xmlns:a16="http://schemas.microsoft.com/office/drawing/2014/main" id="{B144A048-DBBD-20FA-C3FC-24CE43A6F683}"/>
                </a:ext>
              </a:extLst>
            </p:cNvPr>
            <p:cNvSpPr/>
            <p:nvPr/>
          </p:nvSpPr>
          <p:spPr>
            <a:xfrm>
              <a:off x="6631476" y="4021094"/>
              <a:ext cx="4148818" cy="2334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grpSp>
          <p:nvGrpSpPr>
            <p:cNvPr id="25" name="群組 24">
              <a:extLst>
                <a:ext uri="{FF2B5EF4-FFF2-40B4-BE49-F238E27FC236}">
                  <a16:creationId xmlns:a16="http://schemas.microsoft.com/office/drawing/2014/main" id="{2F75B882-3CE4-0F9D-C418-F9B9EF5F96E6}"/>
                </a:ext>
              </a:extLst>
            </p:cNvPr>
            <p:cNvGrpSpPr/>
            <p:nvPr/>
          </p:nvGrpSpPr>
          <p:grpSpPr>
            <a:xfrm>
              <a:off x="6362665" y="3621362"/>
              <a:ext cx="4799815" cy="2797594"/>
              <a:chOff x="-1634647" y="1489462"/>
              <a:chExt cx="4231257" cy="3548123"/>
            </a:xfrm>
          </p:grpSpPr>
          <p:sp>
            <p:nvSpPr>
              <p:cNvPr id="26" name="Text Placeholder 21">
                <a:extLst>
                  <a:ext uri="{FF2B5EF4-FFF2-40B4-BE49-F238E27FC236}">
                    <a16:creationId xmlns:a16="http://schemas.microsoft.com/office/drawing/2014/main" id="{BCCAE616-913D-951A-6CFF-AEE8C23379A9}"/>
                  </a:ext>
                </a:extLst>
              </p:cNvPr>
              <p:cNvSpPr txBox="1">
                <a:spLocks/>
              </p:cNvSpPr>
              <p:nvPr/>
            </p:nvSpPr>
            <p:spPr>
              <a:xfrm>
                <a:off x="-1634646" y="1506985"/>
                <a:ext cx="4231255" cy="3530600"/>
              </a:xfrm>
              <a:prstGeom prst="rect">
                <a:avLst/>
              </a:prstGeom>
              <a:ln w="19050">
                <a:solidFill>
                  <a:schemeClr val="bg1"/>
                </a:solidFill>
              </a:ln>
            </p:spPr>
            <p:txBody>
              <a:bodyPr vert="horz" lIns="54000" tIns="54000" rIns="54000" bIns="54000" rtlCol="0" anchor="t"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200" b="1" kern="1200">
                    <a:solidFill>
                      <a:schemeClr val="tx2"/>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2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2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endParaRPr kumimoji="0" lang="en-GB" sz="1200" b="1" i="0" u="none" strike="noStrike" kern="1200" cap="none" spc="0" normalizeH="0" baseline="0" noProof="0">
                  <a:ln>
                    <a:noFill/>
                  </a:ln>
                  <a:solidFill>
                    <a:srgbClr val="335B74"/>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27" name="Text Placeholder 19">
                <a:extLst>
                  <a:ext uri="{FF2B5EF4-FFF2-40B4-BE49-F238E27FC236}">
                    <a16:creationId xmlns:a16="http://schemas.microsoft.com/office/drawing/2014/main" id="{EECE834E-ECF2-4F57-5550-A7872D60CEE6}"/>
                  </a:ext>
                </a:extLst>
              </p:cNvPr>
              <p:cNvSpPr txBox="1">
                <a:spLocks/>
              </p:cNvSpPr>
              <p:nvPr/>
            </p:nvSpPr>
            <p:spPr>
              <a:xfrm>
                <a:off x="-1634647" y="1489462"/>
                <a:ext cx="4231257" cy="430297"/>
              </a:xfrm>
              <a:prstGeom prst="rect">
                <a:avLst/>
              </a:prstGeom>
              <a:solidFill>
                <a:schemeClr val="bg1"/>
              </a:solidFill>
              <a:ln w="6350">
                <a:solidFill>
                  <a:schemeClr val="bg1"/>
                </a:solidFill>
              </a:ln>
            </p:spPr>
            <p:txBody>
              <a:bodyPr vert="horz" lIns="54000" tIns="54000" rIns="54000" bIns="54000" rtlCol="0" anchor="ctr" anchorCtr="0">
                <a:noAutofit/>
              </a:bodyPr>
              <a:lstStyle>
                <a:lvl1pPr marL="0" marR="0" indent="0" algn="l" defTabSz="914400" rtl="0" eaLnBrk="1" fontAlgn="auto" latinLnBrk="0" hangingPunct="1">
                  <a:lnSpc>
                    <a:spcPct val="130000"/>
                  </a:lnSpc>
                  <a:spcBef>
                    <a:spcPts val="0"/>
                  </a:spcBef>
                  <a:spcAft>
                    <a:spcPts val="600"/>
                  </a:spcAft>
                  <a:buClrTx/>
                  <a:buSzTx/>
                  <a:buFontTx/>
                  <a:buNone/>
                  <a:tabLst/>
                  <a:defRPr sz="1400" b="1" kern="1200">
                    <a:solidFill>
                      <a:schemeClr val="bg1"/>
                    </a:solidFill>
                    <a:latin typeface="微軟正黑體" panose="020B0604030504040204" pitchFamily="34" charset="-120"/>
                    <a:ea typeface="+mn-ea"/>
                    <a:cs typeface="+mn-cs"/>
                  </a:defRPr>
                </a:lvl1pPr>
                <a:lvl2pPr marL="0" marR="0" indent="0" algn="l" defTabSz="914400" rtl="0" eaLnBrk="1" fontAlgn="auto" latinLnBrk="0" hangingPunct="1">
                  <a:lnSpc>
                    <a:spcPct val="130000"/>
                  </a:lnSpc>
                  <a:spcBef>
                    <a:spcPts val="0"/>
                  </a:spcBef>
                  <a:spcAft>
                    <a:spcPts val="600"/>
                  </a:spcAft>
                  <a:buClrTx/>
                  <a:buSzTx/>
                  <a:buFontTx/>
                  <a:buNone/>
                  <a:tabLst/>
                  <a:defRPr sz="1400" b="0" kern="1200">
                    <a:solidFill>
                      <a:schemeClr val="tx2"/>
                    </a:solidFill>
                    <a:latin typeface="微軟正黑體" panose="020B0604030504040204" pitchFamily="34" charset="-120"/>
                    <a:ea typeface="+mn-ea"/>
                    <a:cs typeface="+mn-cs"/>
                  </a:defRPr>
                </a:lvl2pPr>
                <a:lvl3pPr marL="288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3pPr>
                <a:lvl4pPr marL="432000" marR="0" indent="-144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a:solidFill>
                      <a:schemeClr val="tx2"/>
                    </a:solidFill>
                    <a:latin typeface="微軟正黑體" panose="020B0604030504040204" pitchFamily="34" charset="-120"/>
                    <a:ea typeface="+mn-ea"/>
                    <a:cs typeface="+mn-cs"/>
                  </a:defRPr>
                </a:lvl4pPr>
                <a:lvl5pPr marL="720000" marR="0" indent="-288000" algn="l" defTabSz="914400" rtl="0" eaLnBrk="1" fontAlgn="auto" latinLnBrk="0" hangingPunct="1">
                  <a:lnSpc>
                    <a:spcPct val="130000"/>
                  </a:lnSpc>
                  <a:spcBef>
                    <a:spcPts val="0"/>
                  </a:spcBef>
                  <a:spcAft>
                    <a:spcPts val="600"/>
                  </a:spcAft>
                  <a:buClr>
                    <a:srgbClr val="00338D"/>
                  </a:buClr>
                  <a:buSzTx/>
                  <a:buFont typeface="Arial" panose="020B0604020202020204" pitchFamily="34" charset="0"/>
                  <a:buChar char="—"/>
                  <a:tabLst/>
                  <a:defRPr sz="1400" kern="1200" baseline="0">
                    <a:solidFill>
                      <a:schemeClr val="tx2"/>
                    </a:solidFill>
                    <a:latin typeface="微軟正黑體" panose="020B0604030504040204" pitchFamily="34" charset="-120"/>
                    <a:ea typeface="+mn-ea"/>
                    <a:cs typeface="+mn-cs"/>
                  </a:defRPr>
                </a:lvl5pPr>
                <a:lvl6pPr marL="72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6pPr>
                <a:lvl7pPr marL="936000" indent="-216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7pPr>
                <a:lvl8pPr marL="1080000" indent="-144000" algn="l" defTabSz="914400" rtl="0" eaLnBrk="1" latinLnBrk="0" hangingPunct="1">
                  <a:lnSpc>
                    <a:spcPct val="130000"/>
                  </a:lnSpc>
                  <a:spcBef>
                    <a:spcPts val="0"/>
                  </a:spcBef>
                  <a:spcAft>
                    <a:spcPts val="600"/>
                  </a:spcAft>
                  <a:buClr>
                    <a:schemeClr val="tx2"/>
                  </a:buClr>
                  <a:buFont typeface="Arial" panose="020B0604020202020204" pitchFamily="34" charset="0"/>
                  <a:buChar char="-"/>
                  <a:defRPr sz="2400" kern="1200">
                    <a:solidFill>
                      <a:schemeClr val="tx2"/>
                    </a:solidFill>
                    <a:latin typeface="微軟正黑體" panose="020B0604030504040204" pitchFamily="34" charset="-120"/>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600"/>
                  </a:spcAft>
                  <a:buClrTx/>
                  <a:buSzTx/>
                  <a:buFontTx/>
                  <a:buNone/>
                  <a:tabLst/>
                  <a:defRPr/>
                </a:pPr>
                <a:r>
                  <a:rPr kumimoji="0" lang="zh-TW" altLang="en-US" sz="1400" b="1"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mn-cs"/>
                  </a:rPr>
                  <a:t>      合夥人培育計畫</a:t>
                </a:r>
              </a:p>
            </p:txBody>
          </p:sp>
        </p:grpSp>
        <p:pic>
          <p:nvPicPr>
            <p:cNvPr id="45" name="圖片 44">
              <a:extLst>
                <a:ext uri="{FF2B5EF4-FFF2-40B4-BE49-F238E27FC236}">
                  <a16:creationId xmlns:a16="http://schemas.microsoft.com/office/drawing/2014/main" id="{ED57D02D-0FF5-C055-6BF6-8EBFBCB965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9968" y="4066654"/>
              <a:ext cx="3860326" cy="2209276"/>
            </a:xfrm>
            <a:prstGeom prst="rect">
              <a:avLst/>
            </a:prstGeom>
          </p:spPr>
        </p:pic>
        <p:grpSp>
          <p:nvGrpSpPr>
            <p:cNvPr id="83" name="群組 82">
              <a:extLst>
                <a:ext uri="{FF2B5EF4-FFF2-40B4-BE49-F238E27FC236}">
                  <a16:creationId xmlns:a16="http://schemas.microsoft.com/office/drawing/2014/main" id="{166E74FE-8BE9-E31F-66A7-7CF11C509CBD}"/>
                </a:ext>
              </a:extLst>
            </p:cNvPr>
            <p:cNvGrpSpPr/>
            <p:nvPr/>
          </p:nvGrpSpPr>
          <p:grpSpPr>
            <a:xfrm>
              <a:off x="6122181" y="3509775"/>
              <a:ext cx="557302" cy="552270"/>
              <a:chOff x="446400" y="1046116"/>
              <a:chExt cx="557302" cy="552270"/>
            </a:xfrm>
          </p:grpSpPr>
          <p:sp>
            <p:nvSpPr>
              <p:cNvPr id="84" name="Oval 41">
                <a:extLst>
                  <a:ext uri="{FF2B5EF4-FFF2-40B4-BE49-F238E27FC236}">
                    <a16:creationId xmlns:a16="http://schemas.microsoft.com/office/drawing/2014/main" id="{27045FBB-CF6F-7D16-06D4-A0C12B216AA1}"/>
                  </a:ext>
                </a:extLst>
              </p:cNvPr>
              <p:cNvSpPr>
                <a:spLocks noChangeArrowheads="1"/>
              </p:cNvSpPr>
              <p:nvPr/>
            </p:nvSpPr>
            <p:spPr bwMode="auto">
              <a:xfrm>
                <a:off x="446400" y="1046116"/>
                <a:ext cx="557302" cy="552270"/>
              </a:xfrm>
              <a:prstGeom prst="ellipse">
                <a:avLst/>
              </a:prstGeom>
              <a:solidFill>
                <a:srgbClr val="00338D"/>
              </a:solidFill>
              <a:ln>
                <a:noFill/>
              </a:ln>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sp>
            <p:nvSpPr>
              <p:cNvPr id="85" name="Oval 42">
                <a:extLst>
                  <a:ext uri="{FF2B5EF4-FFF2-40B4-BE49-F238E27FC236}">
                    <a16:creationId xmlns:a16="http://schemas.microsoft.com/office/drawing/2014/main" id="{36F306F4-94A2-EEE7-D613-32050B3180FD}"/>
                  </a:ext>
                </a:extLst>
              </p:cNvPr>
              <p:cNvSpPr>
                <a:spLocks noChangeArrowheads="1"/>
              </p:cNvSpPr>
              <p:nvPr/>
            </p:nvSpPr>
            <p:spPr bwMode="auto">
              <a:xfrm>
                <a:off x="480030" y="1094485"/>
                <a:ext cx="462950" cy="4629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ts val="1200"/>
                  </a:spcBef>
                  <a:buFont typeface="Arial" panose="020B0604020202020204" pitchFamily="34" charset="0"/>
                  <a:defRPr sz="1600" b="1">
                    <a:solidFill>
                      <a:srgbClr val="00338D"/>
                    </a:solidFill>
                    <a:latin typeface="Arial" panose="020B0604020202020204" pitchFamily="34" charset="0"/>
                    <a:cs typeface="Arial" panose="020B0604020202020204" pitchFamily="34" charset="0"/>
                  </a:defRPr>
                </a:lvl1pPr>
                <a:lvl2pPr marL="742950" indent="-285750" eaLnBrk="0" hangingPunct="0">
                  <a:spcBef>
                    <a:spcPts val="1200"/>
                  </a:spcBef>
                  <a:buFont typeface="Arial" panose="020B0604020202020204" pitchFamily="34" charset="0"/>
                  <a:defRPr sz="1600">
                    <a:solidFill>
                      <a:schemeClr val="tx1"/>
                    </a:solidFill>
                    <a:latin typeface="Arial" panose="020B0604020202020204" pitchFamily="34" charset="0"/>
                    <a:cs typeface="Arial" panose="020B0604020202020204" pitchFamily="34" charset="0"/>
                  </a:defRPr>
                </a:lvl2pPr>
                <a:lvl3pPr marL="11430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3pPr>
                <a:lvl4pPr marL="16002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4pPr>
                <a:lvl5pPr marL="2057400" indent="-228600" eaLnBrk="0" hangingPunct="0">
                  <a:spcBef>
                    <a:spcPts val="1200"/>
                  </a:spcBef>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ts val="1200"/>
                  </a:spcBef>
                  <a:spcAft>
                    <a:spcPct val="0"/>
                  </a:spcAft>
                  <a:buClr>
                    <a:srgbClr val="97989A"/>
                  </a:buClr>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Calibri" panose="020F0502020204030204" pitchFamily="34" charset="0"/>
                </a:endParaRPr>
              </a:p>
            </p:txBody>
          </p:sp>
        </p:grpSp>
        <p:grpSp>
          <p:nvGrpSpPr>
            <p:cNvPr id="86" name="Grupo 473">
              <a:extLst>
                <a:ext uri="{FF2B5EF4-FFF2-40B4-BE49-F238E27FC236}">
                  <a16:creationId xmlns:a16="http://schemas.microsoft.com/office/drawing/2014/main" id="{F8544A96-A3AB-00FE-34AA-02E4D97BF66D}"/>
                </a:ext>
              </a:extLst>
            </p:cNvPr>
            <p:cNvGrpSpPr/>
            <p:nvPr/>
          </p:nvGrpSpPr>
          <p:grpSpPr>
            <a:xfrm>
              <a:off x="6206544" y="3605910"/>
              <a:ext cx="360000" cy="360000"/>
              <a:chOff x="2824163" y="2500313"/>
              <a:chExt cx="823913" cy="841375"/>
            </a:xfrm>
            <a:solidFill>
              <a:schemeClr val="accent2"/>
            </a:solidFill>
          </p:grpSpPr>
          <p:sp>
            <p:nvSpPr>
              <p:cNvPr id="87" name="Freeform 11">
                <a:extLst>
                  <a:ext uri="{FF2B5EF4-FFF2-40B4-BE49-F238E27FC236}">
                    <a16:creationId xmlns:a16="http://schemas.microsoft.com/office/drawing/2014/main" id="{EDCBB6D1-74DF-25D7-0C9C-4E17C251C18E}"/>
                  </a:ext>
                </a:extLst>
              </p:cNvPr>
              <p:cNvSpPr>
                <a:spLocks/>
              </p:cNvSpPr>
              <p:nvPr/>
            </p:nvSpPr>
            <p:spPr bwMode="auto">
              <a:xfrm>
                <a:off x="3106738" y="2814638"/>
                <a:ext cx="225425" cy="230188"/>
              </a:xfrm>
              <a:custGeom>
                <a:avLst/>
                <a:gdLst>
                  <a:gd name="T0" fmla="*/ 38 w 60"/>
                  <a:gd name="T1" fmla="*/ 7 h 61"/>
                  <a:gd name="T2" fmla="*/ 16 w 60"/>
                  <a:gd name="T3" fmla="*/ 45 h 61"/>
                  <a:gd name="T4" fmla="*/ 53 w 60"/>
                  <a:gd name="T5" fmla="*/ 23 h 61"/>
                  <a:gd name="T6" fmla="*/ 24 w 60"/>
                  <a:gd name="T7" fmla="*/ 37 h 61"/>
                  <a:gd name="T8" fmla="*/ 38 w 60"/>
                  <a:gd name="T9" fmla="*/ 7 h 61"/>
                </a:gdLst>
                <a:ahLst/>
                <a:cxnLst>
                  <a:cxn ang="0">
                    <a:pos x="T0" y="T1"/>
                  </a:cxn>
                  <a:cxn ang="0">
                    <a:pos x="T2" y="T3"/>
                  </a:cxn>
                  <a:cxn ang="0">
                    <a:pos x="T4" y="T5"/>
                  </a:cxn>
                  <a:cxn ang="0">
                    <a:pos x="T6" y="T7"/>
                  </a:cxn>
                  <a:cxn ang="0">
                    <a:pos x="T8" y="T9"/>
                  </a:cxn>
                </a:cxnLst>
                <a:rect l="0" t="0" r="r" b="b"/>
                <a:pathLst>
                  <a:path w="60" h="61">
                    <a:moveTo>
                      <a:pt x="38" y="7"/>
                    </a:moveTo>
                    <a:cubicBezTo>
                      <a:pt x="16" y="0"/>
                      <a:pt x="0" y="29"/>
                      <a:pt x="16" y="45"/>
                    </a:cubicBezTo>
                    <a:cubicBezTo>
                      <a:pt x="32" y="61"/>
                      <a:pt x="60" y="44"/>
                      <a:pt x="53" y="23"/>
                    </a:cubicBezTo>
                    <a:cubicBezTo>
                      <a:pt x="45" y="30"/>
                      <a:pt x="36" y="47"/>
                      <a:pt x="24" y="37"/>
                    </a:cubicBezTo>
                    <a:cubicBezTo>
                      <a:pt x="13" y="26"/>
                      <a:pt x="31" y="14"/>
                      <a:pt x="3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for KPMG"/>
                  <a:ea typeface="微軟正黑體"/>
                  <a:cs typeface="+mn-cs"/>
                </a:endParaRPr>
              </a:p>
            </p:txBody>
          </p:sp>
          <p:sp>
            <p:nvSpPr>
              <p:cNvPr id="88" name="Freeform 12">
                <a:extLst>
                  <a:ext uri="{FF2B5EF4-FFF2-40B4-BE49-F238E27FC236}">
                    <a16:creationId xmlns:a16="http://schemas.microsoft.com/office/drawing/2014/main" id="{CC80BB22-E6CC-F911-15F9-2952E852A7FF}"/>
                  </a:ext>
                </a:extLst>
              </p:cNvPr>
              <p:cNvSpPr>
                <a:spLocks/>
              </p:cNvSpPr>
              <p:nvPr/>
            </p:nvSpPr>
            <p:spPr bwMode="auto">
              <a:xfrm>
                <a:off x="2978151" y="2659063"/>
                <a:ext cx="493713" cy="509588"/>
              </a:xfrm>
              <a:custGeom>
                <a:avLst/>
                <a:gdLst>
                  <a:gd name="T0" fmla="*/ 101 w 131"/>
                  <a:gd name="T1" fmla="*/ 18 h 135"/>
                  <a:gd name="T2" fmla="*/ 101 w 131"/>
                  <a:gd name="T3" fmla="*/ 18 h 135"/>
                  <a:gd name="T4" fmla="*/ 101 w 131"/>
                  <a:gd name="T5" fmla="*/ 14 h 135"/>
                  <a:gd name="T6" fmla="*/ 29 w 131"/>
                  <a:gd name="T7" fmla="*/ 15 h 135"/>
                  <a:gd name="T8" fmla="*/ 8 w 131"/>
                  <a:gd name="T9" fmla="*/ 38 h 135"/>
                  <a:gd name="T10" fmla="*/ 2 w 131"/>
                  <a:gd name="T11" fmla="*/ 56 h 135"/>
                  <a:gd name="T12" fmla="*/ 3 w 131"/>
                  <a:gd name="T13" fmla="*/ 88 h 135"/>
                  <a:gd name="T14" fmla="*/ 15 w 131"/>
                  <a:gd name="T15" fmla="*/ 111 h 135"/>
                  <a:gd name="T16" fmla="*/ 52 w 131"/>
                  <a:gd name="T17" fmla="*/ 134 h 135"/>
                  <a:gd name="T18" fmla="*/ 79 w 131"/>
                  <a:gd name="T19" fmla="*/ 134 h 135"/>
                  <a:gd name="T20" fmla="*/ 112 w 131"/>
                  <a:gd name="T21" fmla="*/ 116 h 135"/>
                  <a:gd name="T22" fmla="*/ 123 w 131"/>
                  <a:gd name="T23" fmla="*/ 100 h 135"/>
                  <a:gd name="T24" fmla="*/ 128 w 131"/>
                  <a:gd name="T25" fmla="*/ 88 h 135"/>
                  <a:gd name="T26" fmla="*/ 131 w 131"/>
                  <a:gd name="T27" fmla="*/ 76 h 135"/>
                  <a:gd name="T28" fmla="*/ 121 w 131"/>
                  <a:gd name="T29" fmla="*/ 35 h 135"/>
                  <a:gd name="T30" fmla="*/ 116 w 131"/>
                  <a:gd name="T31" fmla="*/ 35 h 135"/>
                  <a:gd name="T32" fmla="*/ 104 w 131"/>
                  <a:gd name="T33" fmla="*/ 47 h 135"/>
                  <a:gd name="T34" fmla="*/ 108 w 131"/>
                  <a:gd name="T35" fmla="*/ 87 h 135"/>
                  <a:gd name="T36" fmla="*/ 33 w 131"/>
                  <a:gd name="T37" fmla="*/ 101 h 135"/>
                  <a:gd name="T38" fmla="*/ 27 w 131"/>
                  <a:gd name="T39" fmla="*/ 44 h 135"/>
                  <a:gd name="T40" fmla="*/ 40 w 131"/>
                  <a:gd name="T41" fmla="*/ 31 h 135"/>
                  <a:gd name="T42" fmla="*/ 56 w 131"/>
                  <a:gd name="T43" fmla="*/ 24 h 135"/>
                  <a:gd name="T44" fmla="*/ 89 w 131"/>
                  <a:gd name="T45" fmla="*/ 30 h 135"/>
                  <a:gd name="T46" fmla="*/ 101 w 131"/>
                  <a:gd name="T47" fmla="*/ 1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 h="135">
                    <a:moveTo>
                      <a:pt x="101" y="18"/>
                    </a:moveTo>
                    <a:cubicBezTo>
                      <a:pt x="101" y="18"/>
                      <a:pt x="101" y="18"/>
                      <a:pt x="101" y="18"/>
                    </a:cubicBezTo>
                    <a:cubicBezTo>
                      <a:pt x="101" y="14"/>
                      <a:pt x="101" y="14"/>
                      <a:pt x="101" y="14"/>
                    </a:cubicBezTo>
                    <a:cubicBezTo>
                      <a:pt x="78" y="0"/>
                      <a:pt x="52" y="1"/>
                      <a:pt x="29" y="15"/>
                    </a:cubicBezTo>
                    <a:cubicBezTo>
                      <a:pt x="21" y="21"/>
                      <a:pt x="13" y="29"/>
                      <a:pt x="8" y="38"/>
                    </a:cubicBezTo>
                    <a:cubicBezTo>
                      <a:pt x="5" y="43"/>
                      <a:pt x="3" y="51"/>
                      <a:pt x="2" y="56"/>
                    </a:cubicBezTo>
                    <a:cubicBezTo>
                      <a:pt x="0" y="66"/>
                      <a:pt x="0" y="78"/>
                      <a:pt x="3" y="88"/>
                    </a:cubicBezTo>
                    <a:cubicBezTo>
                      <a:pt x="5" y="96"/>
                      <a:pt x="10" y="105"/>
                      <a:pt x="15" y="111"/>
                    </a:cubicBezTo>
                    <a:cubicBezTo>
                      <a:pt x="24" y="123"/>
                      <a:pt x="38" y="130"/>
                      <a:pt x="52" y="134"/>
                    </a:cubicBezTo>
                    <a:cubicBezTo>
                      <a:pt x="60" y="135"/>
                      <a:pt x="70" y="135"/>
                      <a:pt x="79" y="134"/>
                    </a:cubicBezTo>
                    <a:cubicBezTo>
                      <a:pt x="91" y="131"/>
                      <a:pt x="103" y="124"/>
                      <a:pt x="112" y="116"/>
                    </a:cubicBezTo>
                    <a:cubicBezTo>
                      <a:pt x="116" y="112"/>
                      <a:pt x="120" y="105"/>
                      <a:pt x="123" y="100"/>
                    </a:cubicBezTo>
                    <a:cubicBezTo>
                      <a:pt x="124" y="97"/>
                      <a:pt x="127" y="91"/>
                      <a:pt x="128" y="88"/>
                    </a:cubicBezTo>
                    <a:cubicBezTo>
                      <a:pt x="128" y="85"/>
                      <a:pt x="130" y="79"/>
                      <a:pt x="131" y="76"/>
                    </a:cubicBezTo>
                    <a:cubicBezTo>
                      <a:pt x="131" y="62"/>
                      <a:pt x="129" y="46"/>
                      <a:pt x="121" y="35"/>
                    </a:cubicBezTo>
                    <a:cubicBezTo>
                      <a:pt x="120" y="35"/>
                      <a:pt x="117" y="35"/>
                      <a:pt x="116" y="35"/>
                    </a:cubicBezTo>
                    <a:cubicBezTo>
                      <a:pt x="104" y="47"/>
                      <a:pt x="104" y="47"/>
                      <a:pt x="104" y="47"/>
                    </a:cubicBezTo>
                    <a:cubicBezTo>
                      <a:pt x="113" y="58"/>
                      <a:pt x="112" y="74"/>
                      <a:pt x="108" y="87"/>
                    </a:cubicBezTo>
                    <a:cubicBezTo>
                      <a:pt x="95" y="116"/>
                      <a:pt x="56" y="125"/>
                      <a:pt x="33" y="101"/>
                    </a:cubicBezTo>
                    <a:cubicBezTo>
                      <a:pt x="17" y="88"/>
                      <a:pt x="16" y="61"/>
                      <a:pt x="27" y="44"/>
                    </a:cubicBezTo>
                    <a:cubicBezTo>
                      <a:pt x="30" y="40"/>
                      <a:pt x="37" y="34"/>
                      <a:pt x="40" y="31"/>
                    </a:cubicBezTo>
                    <a:cubicBezTo>
                      <a:pt x="44" y="29"/>
                      <a:pt x="52" y="26"/>
                      <a:pt x="56" y="24"/>
                    </a:cubicBezTo>
                    <a:cubicBezTo>
                      <a:pt x="67" y="23"/>
                      <a:pt x="80" y="25"/>
                      <a:pt x="89" y="30"/>
                    </a:cubicBezTo>
                    <a:lnTo>
                      <a:pt x="10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for KPMG"/>
                  <a:ea typeface="微軟正黑體"/>
                  <a:cs typeface="+mn-cs"/>
                </a:endParaRPr>
              </a:p>
            </p:txBody>
          </p:sp>
          <p:sp>
            <p:nvSpPr>
              <p:cNvPr id="89" name="Freeform 13">
                <a:extLst>
                  <a:ext uri="{FF2B5EF4-FFF2-40B4-BE49-F238E27FC236}">
                    <a16:creationId xmlns:a16="http://schemas.microsoft.com/office/drawing/2014/main" id="{A46D530E-B491-DAD1-8702-124F34E3AD69}"/>
                  </a:ext>
                </a:extLst>
              </p:cNvPr>
              <p:cNvSpPr>
                <a:spLocks/>
              </p:cNvSpPr>
              <p:nvPr/>
            </p:nvSpPr>
            <p:spPr bwMode="auto">
              <a:xfrm>
                <a:off x="2824163" y="2505075"/>
                <a:ext cx="823913" cy="836613"/>
              </a:xfrm>
              <a:custGeom>
                <a:avLst/>
                <a:gdLst>
                  <a:gd name="T0" fmla="*/ 186 w 219"/>
                  <a:gd name="T1" fmla="*/ 69 h 222"/>
                  <a:gd name="T2" fmla="*/ 186 w 219"/>
                  <a:gd name="T3" fmla="*/ 69 h 222"/>
                  <a:gd name="T4" fmla="*/ 183 w 219"/>
                  <a:gd name="T5" fmla="*/ 71 h 222"/>
                  <a:gd name="T6" fmla="*/ 192 w 219"/>
                  <a:gd name="T7" fmla="*/ 128 h 222"/>
                  <a:gd name="T8" fmla="*/ 174 w 219"/>
                  <a:gd name="T9" fmla="*/ 166 h 222"/>
                  <a:gd name="T10" fmla="*/ 124 w 219"/>
                  <a:gd name="T11" fmla="*/ 195 h 222"/>
                  <a:gd name="T12" fmla="*/ 81 w 219"/>
                  <a:gd name="T13" fmla="*/ 193 h 222"/>
                  <a:gd name="T14" fmla="*/ 52 w 219"/>
                  <a:gd name="T15" fmla="*/ 177 h 222"/>
                  <a:gd name="T16" fmla="*/ 23 w 219"/>
                  <a:gd name="T17" fmla="*/ 93 h 222"/>
                  <a:gd name="T18" fmla="*/ 146 w 219"/>
                  <a:gd name="T19" fmla="*/ 34 h 222"/>
                  <a:gd name="T20" fmla="*/ 161 w 219"/>
                  <a:gd name="T21" fmla="*/ 20 h 222"/>
                  <a:gd name="T22" fmla="*/ 65 w 219"/>
                  <a:gd name="T23" fmla="*/ 13 h 222"/>
                  <a:gd name="T24" fmla="*/ 32 w 219"/>
                  <a:gd name="T25" fmla="*/ 36 h 222"/>
                  <a:gd name="T26" fmla="*/ 3 w 219"/>
                  <a:gd name="T27" fmla="*/ 90 h 222"/>
                  <a:gd name="T28" fmla="*/ 5 w 219"/>
                  <a:gd name="T29" fmla="*/ 142 h 222"/>
                  <a:gd name="T30" fmla="*/ 32 w 219"/>
                  <a:gd name="T31" fmla="*/ 185 h 222"/>
                  <a:gd name="T32" fmla="*/ 128 w 219"/>
                  <a:gd name="T33" fmla="*/ 214 h 222"/>
                  <a:gd name="T34" fmla="*/ 166 w 219"/>
                  <a:gd name="T35" fmla="*/ 199 h 222"/>
                  <a:gd name="T36" fmla="*/ 194 w 219"/>
                  <a:gd name="T37" fmla="*/ 170 h 222"/>
                  <a:gd name="T38" fmla="*/ 198 w 219"/>
                  <a:gd name="T39" fmla="*/ 57 h 222"/>
                  <a:gd name="T40" fmla="*/ 186 w 219"/>
                  <a:gd name="T41" fmla="*/ 6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222">
                    <a:moveTo>
                      <a:pt x="186" y="69"/>
                    </a:moveTo>
                    <a:cubicBezTo>
                      <a:pt x="186" y="69"/>
                      <a:pt x="186" y="69"/>
                      <a:pt x="186" y="69"/>
                    </a:cubicBezTo>
                    <a:cubicBezTo>
                      <a:pt x="183" y="71"/>
                      <a:pt x="183" y="71"/>
                      <a:pt x="183" y="71"/>
                    </a:cubicBezTo>
                    <a:cubicBezTo>
                      <a:pt x="193" y="88"/>
                      <a:pt x="195" y="109"/>
                      <a:pt x="192" y="128"/>
                    </a:cubicBezTo>
                    <a:cubicBezTo>
                      <a:pt x="189" y="141"/>
                      <a:pt x="181" y="154"/>
                      <a:pt x="174" y="166"/>
                    </a:cubicBezTo>
                    <a:cubicBezTo>
                      <a:pt x="161" y="180"/>
                      <a:pt x="143" y="191"/>
                      <a:pt x="124" y="195"/>
                    </a:cubicBezTo>
                    <a:cubicBezTo>
                      <a:pt x="110" y="197"/>
                      <a:pt x="95" y="198"/>
                      <a:pt x="81" y="193"/>
                    </a:cubicBezTo>
                    <a:cubicBezTo>
                      <a:pt x="71" y="190"/>
                      <a:pt x="61" y="183"/>
                      <a:pt x="52" y="177"/>
                    </a:cubicBezTo>
                    <a:cubicBezTo>
                      <a:pt x="28" y="157"/>
                      <a:pt x="15" y="124"/>
                      <a:pt x="23" y="93"/>
                    </a:cubicBezTo>
                    <a:cubicBezTo>
                      <a:pt x="34" y="37"/>
                      <a:pt x="96" y="8"/>
                      <a:pt x="146" y="34"/>
                    </a:cubicBezTo>
                    <a:cubicBezTo>
                      <a:pt x="148" y="32"/>
                      <a:pt x="159" y="21"/>
                      <a:pt x="161" y="20"/>
                    </a:cubicBezTo>
                    <a:cubicBezTo>
                      <a:pt x="132" y="3"/>
                      <a:pt x="96" y="0"/>
                      <a:pt x="65" y="13"/>
                    </a:cubicBezTo>
                    <a:cubicBezTo>
                      <a:pt x="54" y="19"/>
                      <a:pt x="41" y="26"/>
                      <a:pt x="32" y="36"/>
                    </a:cubicBezTo>
                    <a:cubicBezTo>
                      <a:pt x="18" y="50"/>
                      <a:pt x="7" y="70"/>
                      <a:pt x="3" y="90"/>
                    </a:cubicBezTo>
                    <a:cubicBezTo>
                      <a:pt x="0" y="106"/>
                      <a:pt x="1" y="126"/>
                      <a:pt x="5" y="142"/>
                    </a:cubicBezTo>
                    <a:cubicBezTo>
                      <a:pt x="11" y="158"/>
                      <a:pt x="20" y="174"/>
                      <a:pt x="32" y="185"/>
                    </a:cubicBezTo>
                    <a:cubicBezTo>
                      <a:pt x="56" y="211"/>
                      <a:pt x="94" y="222"/>
                      <a:pt x="128" y="214"/>
                    </a:cubicBezTo>
                    <a:cubicBezTo>
                      <a:pt x="141" y="211"/>
                      <a:pt x="155" y="206"/>
                      <a:pt x="166" y="199"/>
                    </a:cubicBezTo>
                    <a:cubicBezTo>
                      <a:pt x="175" y="190"/>
                      <a:pt x="188" y="181"/>
                      <a:pt x="194" y="170"/>
                    </a:cubicBezTo>
                    <a:cubicBezTo>
                      <a:pt x="218" y="138"/>
                      <a:pt x="219" y="90"/>
                      <a:pt x="198" y="57"/>
                    </a:cubicBezTo>
                    <a:lnTo>
                      <a:pt x="1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for KPMG"/>
                  <a:ea typeface="微軟正黑體"/>
                  <a:cs typeface="+mn-cs"/>
                </a:endParaRPr>
              </a:p>
            </p:txBody>
          </p:sp>
          <p:sp>
            <p:nvSpPr>
              <p:cNvPr id="90" name="Freeform 14">
                <a:extLst>
                  <a:ext uri="{FF2B5EF4-FFF2-40B4-BE49-F238E27FC236}">
                    <a16:creationId xmlns:a16="http://schemas.microsoft.com/office/drawing/2014/main" id="{88B4475D-63FC-C8F7-458C-D5B87C827682}"/>
                  </a:ext>
                </a:extLst>
              </p:cNvPr>
              <p:cNvSpPr>
                <a:spLocks/>
              </p:cNvSpPr>
              <p:nvPr/>
            </p:nvSpPr>
            <p:spPr bwMode="auto">
              <a:xfrm>
                <a:off x="3203576" y="2500313"/>
                <a:ext cx="444500" cy="441325"/>
              </a:xfrm>
              <a:custGeom>
                <a:avLst/>
                <a:gdLst>
                  <a:gd name="T0" fmla="*/ 102 w 118"/>
                  <a:gd name="T1" fmla="*/ 15 h 117"/>
                  <a:gd name="T2" fmla="*/ 102 w 118"/>
                  <a:gd name="T3" fmla="*/ 15 h 117"/>
                  <a:gd name="T4" fmla="*/ 98 w 118"/>
                  <a:gd name="T5" fmla="*/ 9 h 117"/>
                  <a:gd name="T6" fmla="*/ 96 w 118"/>
                  <a:gd name="T7" fmla="*/ 0 h 117"/>
                  <a:gd name="T8" fmla="*/ 94 w 118"/>
                  <a:gd name="T9" fmla="*/ 0 h 117"/>
                  <a:gd name="T10" fmla="*/ 92 w 118"/>
                  <a:gd name="T11" fmla="*/ 1 h 117"/>
                  <a:gd name="T12" fmla="*/ 54 w 118"/>
                  <a:gd name="T13" fmla="*/ 39 h 117"/>
                  <a:gd name="T14" fmla="*/ 50 w 118"/>
                  <a:gd name="T15" fmla="*/ 49 h 117"/>
                  <a:gd name="T16" fmla="*/ 50 w 118"/>
                  <a:gd name="T17" fmla="*/ 59 h 117"/>
                  <a:gd name="T18" fmla="*/ 2 w 118"/>
                  <a:gd name="T19" fmla="*/ 108 h 117"/>
                  <a:gd name="T20" fmla="*/ 0 w 118"/>
                  <a:gd name="T21" fmla="*/ 112 h 117"/>
                  <a:gd name="T22" fmla="*/ 3 w 118"/>
                  <a:gd name="T23" fmla="*/ 117 h 117"/>
                  <a:gd name="T24" fmla="*/ 8 w 118"/>
                  <a:gd name="T25" fmla="*/ 117 h 117"/>
                  <a:gd name="T26" fmla="*/ 9 w 118"/>
                  <a:gd name="T27" fmla="*/ 115 h 117"/>
                  <a:gd name="T28" fmla="*/ 57 w 118"/>
                  <a:gd name="T29" fmla="*/ 67 h 117"/>
                  <a:gd name="T30" fmla="*/ 75 w 118"/>
                  <a:gd name="T31" fmla="*/ 65 h 117"/>
                  <a:gd name="T32" fmla="*/ 118 w 118"/>
                  <a:gd name="T33" fmla="*/ 23 h 117"/>
                  <a:gd name="T34" fmla="*/ 118 w 118"/>
                  <a:gd name="T35" fmla="*/ 22 h 117"/>
                  <a:gd name="T36" fmla="*/ 104 w 118"/>
                  <a:gd name="T37" fmla="*/ 18 h 117"/>
                  <a:gd name="T38" fmla="*/ 102 w 118"/>
                  <a:gd name="T39" fmla="*/ 1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17">
                    <a:moveTo>
                      <a:pt x="102" y="15"/>
                    </a:moveTo>
                    <a:cubicBezTo>
                      <a:pt x="102" y="15"/>
                      <a:pt x="102" y="15"/>
                      <a:pt x="102" y="15"/>
                    </a:cubicBezTo>
                    <a:cubicBezTo>
                      <a:pt x="101" y="14"/>
                      <a:pt x="99" y="11"/>
                      <a:pt x="98" y="9"/>
                    </a:cubicBezTo>
                    <a:cubicBezTo>
                      <a:pt x="98" y="7"/>
                      <a:pt x="98" y="1"/>
                      <a:pt x="96" y="0"/>
                    </a:cubicBezTo>
                    <a:cubicBezTo>
                      <a:pt x="94" y="0"/>
                      <a:pt x="94" y="0"/>
                      <a:pt x="94" y="0"/>
                    </a:cubicBezTo>
                    <a:cubicBezTo>
                      <a:pt x="92" y="1"/>
                      <a:pt x="92" y="1"/>
                      <a:pt x="92" y="1"/>
                    </a:cubicBezTo>
                    <a:cubicBezTo>
                      <a:pt x="54" y="39"/>
                      <a:pt x="54" y="39"/>
                      <a:pt x="54" y="39"/>
                    </a:cubicBezTo>
                    <a:cubicBezTo>
                      <a:pt x="53" y="41"/>
                      <a:pt x="51" y="46"/>
                      <a:pt x="50" y="49"/>
                    </a:cubicBezTo>
                    <a:cubicBezTo>
                      <a:pt x="50" y="51"/>
                      <a:pt x="50" y="56"/>
                      <a:pt x="50" y="59"/>
                    </a:cubicBezTo>
                    <a:cubicBezTo>
                      <a:pt x="2" y="108"/>
                      <a:pt x="2" y="108"/>
                      <a:pt x="2" y="108"/>
                    </a:cubicBezTo>
                    <a:cubicBezTo>
                      <a:pt x="1" y="109"/>
                      <a:pt x="0" y="111"/>
                      <a:pt x="0" y="112"/>
                    </a:cubicBezTo>
                    <a:cubicBezTo>
                      <a:pt x="1" y="114"/>
                      <a:pt x="2" y="116"/>
                      <a:pt x="3" y="117"/>
                    </a:cubicBezTo>
                    <a:cubicBezTo>
                      <a:pt x="4" y="117"/>
                      <a:pt x="7" y="117"/>
                      <a:pt x="8" y="117"/>
                    </a:cubicBezTo>
                    <a:cubicBezTo>
                      <a:pt x="9" y="115"/>
                      <a:pt x="9" y="115"/>
                      <a:pt x="9" y="115"/>
                    </a:cubicBezTo>
                    <a:cubicBezTo>
                      <a:pt x="57" y="67"/>
                      <a:pt x="57" y="67"/>
                      <a:pt x="57" y="67"/>
                    </a:cubicBezTo>
                    <a:cubicBezTo>
                      <a:pt x="63" y="68"/>
                      <a:pt x="70" y="67"/>
                      <a:pt x="75" y="65"/>
                    </a:cubicBezTo>
                    <a:cubicBezTo>
                      <a:pt x="77" y="65"/>
                      <a:pt x="116" y="24"/>
                      <a:pt x="118" y="23"/>
                    </a:cubicBezTo>
                    <a:cubicBezTo>
                      <a:pt x="118" y="22"/>
                      <a:pt x="118" y="22"/>
                      <a:pt x="118" y="22"/>
                    </a:cubicBezTo>
                    <a:cubicBezTo>
                      <a:pt x="114" y="20"/>
                      <a:pt x="108" y="19"/>
                      <a:pt x="104" y="18"/>
                    </a:cubicBezTo>
                    <a:lnTo>
                      <a:pt x="102"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for KPMG"/>
                  <a:ea typeface="微軟正黑體"/>
                  <a:cs typeface="+mn-cs"/>
                </a:endParaRPr>
              </a:p>
            </p:txBody>
          </p:sp>
        </p:grpSp>
      </p:grpSp>
      <p:sp>
        <p:nvSpPr>
          <p:cNvPr id="91" name="標題 1">
            <a:extLst>
              <a:ext uri="{FF2B5EF4-FFF2-40B4-BE49-F238E27FC236}">
                <a16:creationId xmlns:a16="http://schemas.microsoft.com/office/drawing/2014/main" id="{6D2099E8-3296-8B3B-CDC7-12C858F90632}"/>
              </a:ext>
            </a:extLst>
          </p:cNvPr>
          <p:cNvSpPr>
            <a:spLocks noGrp="1"/>
          </p:cNvSpPr>
          <p:nvPr>
            <p:ph type="title"/>
          </p:nvPr>
        </p:nvSpPr>
        <p:spPr>
          <a:xfrm>
            <a:off x="805570" y="228600"/>
            <a:ext cx="6079469" cy="518400"/>
          </a:xfrm>
        </p:spPr>
        <p:txBody>
          <a:bodyPr/>
          <a:lstStyle/>
          <a:p>
            <a:r>
              <a:rPr lang="zh-TW" altLang="en-US" sz="3200" b="1"/>
              <a:t>數位安全顧問</a:t>
            </a:r>
            <a:r>
              <a:rPr lang="zh-TW" altLang="en-US" sz="3200">
                <a:latin typeface="Arial" panose="020B0604020202020204" pitchFamily="34" charset="0"/>
                <a:ea typeface="微軟正黑體" panose="020B0604030504040204" pitchFamily="34" charset="-120"/>
                <a:cs typeface="Calibri" panose="020F0502020204030204" pitchFamily="34" charset="0"/>
              </a:rPr>
              <a:t>人員職涯發展規劃</a:t>
            </a:r>
          </a:p>
        </p:txBody>
      </p:sp>
      <p:pic>
        <p:nvPicPr>
          <p:cNvPr id="3" name="圖片 2">
            <a:extLst>
              <a:ext uri="{FF2B5EF4-FFF2-40B4-BE49-F238E27FC236}">
                <a16:creationId xmlns:a16="http://schemas.microsoft.com/office/drawing/2014/main" id="{280024DC-422B-B1FE-51C3-16CE8E301A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8714" y="1135676"/>
            <a:ext cx="3796949" cy="2567540"/>
          </a:xfrm>
          <a:prstGeom prst="rect">
            <a:avLst/>
          </a:prstGeom>
        </p:spPr>
      </p:pic>
    </p:spTree>
    <p:extLst>
      <p:ext uri="{BB962C8B-B14F-4D97-AF65-F5344CB8AC3E}">
        <p14:creationId xmlns:p14="http://schemas.microsoft.com/office/powerpoint/2010/main" val="319267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79E7104F-D237-AA7A-D854-FCBD2F28F44D}"/>
              </a:ext>
            </a:extLst>
          </p:cNvPr>
          <p:cNvPicPr>
            <a:picLocks noChangeAspect="1"/>
          </p:cNvPicPr>
          <p:nvPr/>
        </p:nvPicPr>
        <p:blipFill>
          <a:blip r:embed="rId2"/>
          <a:stretch>
            <a:fillRect/>
          </a:stretch>
        </p:blipFill>
        <p:spPr>
          <a:xfrm>
            <a:off x="0" y="-2136"/>
            <a:ext cx="12192000" cy="1082009"/>
          </a:xfrm>
          <a:prstGeom prst="rect">
            <a:avLst/>
          </a:prstGeom>
        </p:spPr>
      </p:pic>
      <p:sp>
        <p:nvSpPr>
          <p:cNvPr id="2" name="標題 1">
            <a:extLst>
              <a:ext uri="{FF2B5EF4-FFF2-40B4-BE49-F238E27FC236}">
                <a16:creationId xmlns:a16="http://schemas.microsoft.com/office/drawing/2014/main" id="{6171DCD2-853D-43E4-EEA4-BBB9B4C55BE4}"/>
              </a:ext>
            </a:extLst>
          </p:cNvPr>
          <p:cNvSpPr>
            <a:spLocks noGrp="1"/>
          </p:cNvSpPr>
          <p:nvPr>
            <p:ph type="title"/>
          </p:nvPr>
        </p:nvSpPr>
        <p:spPr/>
        <p:txBody>
          <a:bodyPr/>
          <a:lstStyle/>
          <a:p>
            <a:r>
              <a:rPr lang="en-US" altLang="zh-TW"/>
              <a:t>KPMG</a:t>
            </a:r>
            <a:r>
              <a:rPr lang="zh-TW" altLang="en-US"/>
              <a:t>實習計劃</a:t>
            </a:r>
            <a:r>
              <a:rPr lang="en-US" altLang="zh-TW"/>
              <a:t>-</a:t>
            </a:r>
            <a:r>
              <a:rPr lang="zh-TW" altLang="en-US"/>
              <a:t>學姐分享</a:t>
            </a:r>
            <a:br>
              <a:rPr lang="zh-TW" altLang="en-US" sz="4000">
                <a:solidFill>
                  <a:srgbClr val="00338D"/>
                </a:solidFill>
                <a:latin typeface="微軟正黑體" pitchFamily="34" charset="-120"/>
                <a:ea typeface="微軟正黑體" pitchFamily="34" charset="-120"/>
              </a:rPr>
            </a:br>
            <a:endParaRPr lang="zh-TW" altLang="en-US"/>
          </a:p>
        </p:txBody>
      </p:sp>
      <p:pic>
        <p:nvPicPr>
          <p:cNvPr id="4" name="圖片 3">
            <a:extLst>
              <a:ext uri="{FF2B5EF4-FFF2-40B4-BE49-F238E27FC236}">
                <a16:creationId xmlns:a16="http://schemas.microsoft.com/office/drawing/2014/main" id="{2813BD39-E4FA-465F-B133-F24CD1D507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13380" y="4593136"/>
            <a:ext cx="2873146" cy="2097506"/>
          </a:xfrm>
          <a:prstGeom prst="rect">
            <a:avLst/>
          </a:prstGeom>
        </p:spPr>
      </p:pic>
      <p:sp>
        <p:nvSpPr>
          <p:cNvPr id="9" name="矩形圖說文字 14">
            <a:extLst>
              <a:ext uri="{FF2B5EF4-FFF2-40B4-BE49-F238E27FC236}">
                <a16:creationId xmlns:a16="http://schemas.microsoft.com/office/drawing/2014/main" id="{ED51B941-C7EF-91D1-86C8-0AFE04B63897}"/>
              </a:ext>
            </a:extLst>
          </p:cNvPr>
          <p:cNvSpPr/>
          <p:nvPr/>
        </p:nvSpPr>
        <p:spPr>
          <a:xfrm>
            <a:off x="1205474" y="4850021"/>
            <a:ext cx="3053058" cy="695528"/>
          </a:xfrm>
          <a:prstGeom prst="wedgeRectCallout">
            <a:avLst>
              <a:gd name="adj1" fmla="val -36054"/>
              <a:gd name="adj2" fmla="val -19161"/>
            </a:avLst>
          </a:prstGeom>
          <a:solidFill>
            <a:srgbClr val="9B642E"/>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ctr"/>
            <a:r>
              <a:rPr lang="en-US" altLang="zh-TW" sz="2400" b="1"/>
              <a:t>Selena</a:t>
            </a:r>
            <a:r>
              <a:rPr lang="zh-TW" altLang="en-US" sz="2400" b="1"/>
              <a:t> </a:t>
            </a:r>
            <a:r>
              <a:rPr lang="en-US" altLang="zh-TW" sz="2400" b="1"/>
              <a:t>Yang </a:t>
            </a:r>
            <a:r>
              <a:rPr lang="zh-TW" altLang="en-US" sz="2400" b="1"/>
              <a:t>顧問師</a:t>
            </a:r>
            <a:endParaRPr lang="zh-TW" altLang="en-US" sz="2000" b="1">
              <a:solidFill>
                <a:schemeClr val="bg1"/>
              </a:solidFill>
            </a:endParaRPr>
          </a:p>
        </p:txBody>
      </p:sp>
      <p:pic>
        <p:nvPicPr>
          <p:cNvPr id="1026" name="Picture 2">
            <a:extLst>
              <a:ext uri="{FF2B5EF4-FFF2-40B4-BE49-F238E27FC236}">
                <a16:creationId xmlns:a16="http://schemas.microsoft.com/office/drawing/2014/main" id="{8D3FE499-0C47-D748-1311-9230060902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9267" y="1565344"/>
            <a:ext cx="2273647" cy="302779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5085D6F8-8253-9F03-EA4E-EF59C4E9FEA6}"/>
              </a:ext>
            </a:extLst>
          </p:cNvPr>
          <p:cNvSpPr txBox="1"/>
          <p:nvPr/>
        </p:nvSpPr>
        <p:spPr>
          <a:xfrm>
            <a:off x="4713514" y="1981200"/>
            <a:ext cx="5050972" cy="2231571"/>
          </a:xfrm>
          <a:prstGeom prst="rect">
            <a:avLst/>
          </a:prstGeom>
        </p:spPr>
        <p:txBody>
          <a:bodyPr vert="horz" wrap="square" lIns="0" tIns="0" rIns="0" bIns="0" rtlCol="0" anchor="t" anchorCtr="0">
            <a:noAutofit/>
          </a:bodyPr>
          <a:lstStyle/>
          <a:p>
            <a:pPr algn="l">
              <a:spcAft>
                <a:spcPts val="600"/>
              </a:spcAft>
            </a:pPr>
            <a:endParaRPr lang="zh-TW" altLang="en-US" sz="1500" b="1">
              <a:solidFill>
                <a:schemeClr val="tx2"/>
              </a:solidFill>
            </a:endParaRPr>
          </a:p>
        </p:txBody>
      </p:sp>
      <p:sp>
        <p:nvSpPr>
          <p:cNvPr id="13" name="文字方塊 12">
            <a:extLst>
              <a:ext uri="{FF2B5EF4-FFF2-40B4-BE49-F238E27FC236}">
                <a16:creationId xmlns:a16="http://schemas.microsoft.com/office/drawing/2014/main" id="{F43AA3AD-2FBF-84C7-3A6E-90940E05090F}"/>
              </a:ext>
            </a:extLst>
          </p:cNvPr>
          <p:cNvSpPr txBox="1"/>
          <p:nvPr/>
        </p:nvSpPr>
        <p:spPr>
          <a:xfrm>
            <a:off x="4593772" y="2002798"/>
            <a:ext cx="6606042" cy="2400156"/>
          </a:xfrm>
          <a:prstGeom prst="rect">
            <a:avLst/>
          </a:prstGeom>
        </p:spPr>
        <p:txBody>
          <a:bodyPr vert="horz" wrap="square" lIns="0" tIns="0" rIns="0" bIns="0" rtlCol="0" anchor="t" anchorCtr="0">
            <a:noAutofit/>
          </a:bodyPr>
          <a:lstStyle/>
          <a:p>
            <a:pPr marL="285750" indent="-285750" algn="l">
              <a:spcAft>
                <a:spcPts val="600"/>
              </a:spcAft>
              <a:buFont typeface="Arial" panose="020B0604020202020204" pitchFamily="34" charset="0"/>
              <a:buChar char="•"/>
            </a:pPr>
            <a:r>
              <a:rPr lang="zh-TW" altLang="en-US" sz="2000" b="1">
                <a:solidFill>
                  <a:schemeClr val="tx2"/>
                </a:solidFill>
              </a:rPr>
              <a:t>國立臺灣科技大學資訊管理系碩士</a:t>
            </a:r>
          </a:p>
          <a:p>
            <a:pPr marL="285750" indent="-285750" algn="l">
              <a:spcAft>
                <a:spcPts val="600"/>
              </a:spcAft>
              <a:buFont typeface="Arial" panose="020B0604020202020204" pitchFamily="34" charset="0"/>
              <a:buChar char="•"/>
            </a:pPr>
            <a:r>
              <a:rPr lang="en-US" altLang="zh-TW" sz="2000" b="1">
                <a:solidFill>
                  <a:schemeClr val="tx2"/>
                </a:solidFill>
              </a:rPr>
              <a:t>ISO 27001 LA </a:t>
            </a:r>
            <a:r>
              <a:rPr lang="zh-TW" altLang="en-US" sz="2000" b="1">
                <a:solidFill>
                  <a:schemeClr val="tx2"/>
                </a:solidFill>
              </a:rPr>
              <a:t>國際資訊安全管理系統主導稽核員</a:t>
            </a:r>
          </a:p>
          <a:p>
            <a:pPr marL="285750" indent="-285750" algn="l">
              <a:spcAft>
                <a:spcPts val="600"/>
              </a:spcAft>
              <a:buFont typeface="Arial" panose="020B0604020202020204" pitchFamily="34" charset="0"/>
              <a:buChar char="•"/>
            </a:pPr>
            <a:r>
              <a:rPr lang="en-US" altLang="zh-TW" sz="2000" b="1">
                <a:solidFill>
                  <a:schemeClr val="tx2"/>
                </a:solidFill>
              </a:rPr>
              <a:t>ISO/IEC 27701</a:t>
            </a:r>
            <a:r>
              <a:rPr lang="zh-TW" altLang="en-US" sz="2000" b="1">
                <a:solidFill>
                  <a:schemeClr val="tx2"/>
                </a:solidFill>
              </a:rPr>
              <a:t>：</a:t>
            </a:r>
            <a:r>
              <a:rPr lang="en-US" altLang="zh-TW" sz="2000" b="1">
                <a:solidFill>
                  <a:schemeClr val="tx2"/>
                </a:solidFill>
              </a:rPr>
              <a:t>2019 </a:t>
            </a:r>
            <a:r>
              <a:rPr lang="zh-TW" altLang="en-US" sz="2000" b="1">
                <a:solidFill>
                  <a:schemeClr val="tx2"/>
                </a:solidFill>
              </a:rPr>
              <a:t>隱私資訊管理系統主導稽核員</a:t>
            </a:r>
          </a:p>
          <a:p>
            <a:pPr marL="285750" indent="-285750" algn="l">
              <a:spcAft>
                <a:spcPts val="600"/>
              </a:spcAft>
              <a:buFont typeface="Arial" panose="020B0604020202020204" pitchFamily="34" charset="0"/>
              <a:buChar char="•"/>
            </a:pPr>
            <a:r>
              <a:rPr lang="en-US" altLang="zh-TW" sz="2000" b="1">
                <a:solidFill>
                  <a:schemeClr val="tx2"/>
                </a:solidFill>
              </a:rPr>
              <a:t>ISO 42001</a:t>
            </a:r>
            <a:r>
              <a:rPr lang="zh-TW" altLang="en-US" sz="2000" b="1">
                <a:solidFill>
                  <a:schemeClr val="tx2"/>
                </a:solidFill>
              </a:rPr>
              <a:t>：</a:t>
            </a:r>
            <a:r>
              <a:rPr lang="en-US" altLang="zh-TW" sz="2000" b="1">
                <a:solidFill>
                  <a:schemeClr val="tx2"/>
                </a:solidFill>
              </a:rPr>
              <a:t>2023 </a:t>
            </a:r>
            <a:r>
              <a:rPr lang="zh-TW" altLang="en-US" sz="2000" b="1">
                <a:solidFill>
                  <a:schemeClr val="tx2"/>
                </a:solidFill>
              </a:rPr>
              <a:t>人工智慧管理系統主導稽核員</a:t>
            </a:r>
          </a:p>
          <a:p>
            <a:pPr marL="285750" indent="-285750" algn="l">
              <a:spcAft>
                <a:spcPts val="600"/>
              </a:spcAft>
              <a:buFont typeface="Arial" panose="020B0604020202020204" pitchFamily="34" charset="0"/>
              <a:buChar char="•"/>
            </a:pPr>
            <a:r>
              <a:rPr lang="zh-TW" altLang="en-US" sz="2000" b="1">
                <a:solidFill>
                  <a:schemeClr val="tx2"/>
                </a:solidFill>
              </a:rPr>
              <a:t>資通系統防護基準合規自評師認證</a:t>
            </a:r>
          </a:p>
          <a:p>
            <a:pPr marL="285750" indent="-285750" algn="l">
              <a:spcAft>
                <a:spcPts val="600"/>
              </a:spcAft>
              <a:buFont typeface="Arial" panose="020B0604020202020204" pitchFamily="34" charset="0"/>
              <a:buChar char="•"/>
            </a:pPr>
            <a:endParaRPr lang="zh-TW" altLang="en-US" sz="2000" b="1">
              <a:solidFill>
                <a:schemeClr val="tx2"/>
              </a:solidFill>
            </a:endParaRPr>
          </a:p>
        </p:txBody>
      </p:sp>
    </p:spTree>
    <p:extLst>
      <p:ext uri="{BB962C8B-B14F-4D97-AF65-F5344CB8AC3E}">
        <p14:creationId xmlns:p14="http://schemas.microsoft.com/office/powerpoint/2010/main" val="1476121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2">
            <a:extLst>
              <a:ext uri="{FF2B5EF4-FFF2-40B4-BE49-F238E27FC236}">
                <a16:creationId xmlns:a16="http://schemas.microsoft.com/office/drawing/2014/main" id="{02DCBFC0-EB6B-49C8-8FB1-2F2218BE1A1C}"/>
              </a:ext>
            </a:extLst>
          </p:cNvPr>
          <p:cNvSpPr txBox="1">
            <a:spLocks/>
          </p:cNvSpPr>
          <p:nvPr/>
        </p:nvSpPr>
        <p:spPr>
          <a:xfrm>
            <a:off x="3446251" y="1367193"/>
            <a:ext cx="4313551" cy="863023"/>
          </a:xfrm>
          <a:prstGeom prst="rect">
            <a:avLst/>
          </a:prstGeom>
        </p:spPr>
        <p:txBody>
          <a:bodyPr/>
          <a:lstStyle>
            <a:lvl1pPr algn="l" defTabSz="914400" rtl="0" eaLnBrk="1" latinLnBrk="0" hangingPunct="1">
              <a:lnSpc>
                <a:spcPct val="70000"/>
              </a:lnSpc>
              <a:spcBef>
                <a:spcPct val="0"/>
              </a:spcBef>
              <a:buNone/>
              <a:defRPr sz="72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5400" b="0"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Arial" panose="020B0604020202020204" pitchFamily="34" charset="0"/>
              </a:rPr>
              <a:t>Contact Us</a:t>
            </a:r>
            <a:endParaRPr kumimoji="0" lang="zh-TW" altLang="en-US" sz="5400" b="0" i="0" u="none" strike="noStrike" kern="1200" cap="none" spc="0" normalizeH="0" baseline="0" noProof="0">
              <a:ln>
                <a:noFill/>
              </a:ln>
              <a:solidFill>
                <a:srgbClr val="00338D"/>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D153FD11-5045-4151-943C-3F0E7B1C573F}"/>
              </a:ext>
            </a:extLst>
          </p:cNvPr>
          <p:cNvSpPr txBox="1"/>
          <p:nvPr/>
        </p:nvSpPr>
        <p:spPr>
          <a:xfrm>
            <a:off x="3593871" y="2740937"/>
            <a:ext cx="2308396" cy="788418"/>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Ronald Liao</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執行副總經理</a:t>
            </a:r>
            <a:endPar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T: +886 2 8101 6666 #14027</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E:ronaldliao@kpmg.com.tw</a:t>
            </a:r>
          </a:p>
        </p:txBody>
      </p:sp>
      <p:sp>
        <p:nvSpPr>
          <p:cNvPr id="10" name="文字方塊 9">
            <a:extLst>
              <a:ext uri="{FF2B5EF4-FFF2-40B4-BE49-F238E27FC236}">
                <a16:creationId xmlns:a16="http://schemas.microsoft.com/office/drawing/2014/main" id="{014EB88A-9D8D-4989-9A0D-C57A9D5656FC}"/>
              </a:ext>
            </a:extLst>
          </p:cNvPr>
          <p:cNvSpPr txBox="1"/>
          <p:nvPr/>
        </p:nvSpPr>
        <p:spPr>
          <a:xfrm>
            <a:off x="3593870" y="3967608"/>
            <a:ext cx="2688418" cy="788418"/>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Christina Wang</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協理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人才發展管理主管</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T: +886 2 8101 6666 #10285</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E:christinawang@kpmg.com.tw</a:t>
            </a:r>
          </a:p>
        </p:txBody>
      </p:sp>
      <p:grpSp>
        <p:nvGrpSpPr>
          <p:cNvPr id="98" name="群組 97">
            <a:extLst>
              <a:ext uri="{FF2B5EF4-FFF2-40B4-BE49-F238E27FC236}">
                <a16:creationId xmlns:a16="http://schemas.microsoft.com/office/drawing/2014/main" id="{88173678-62CA-4146-9DF7-BB89873EB29E}"/>
              </a:ext>
            </a:extLst>
          </p:cNvPr>
          <p:cNvGrpSpPr/>
          <p:nvPr/>
        </p:nvGrpSpPr>
        <p:grpSpPr>
          <a:xfrm>
            <a:off x="7819195" y="3898162"/>
            <a:ext cx="3229958" cy="2413911"/>
            <a:chOff x="3724741" y="1664881"/>
            <a:chExt cx="1265532" cy="945796"/>
          </a:xfrm>
        </p:grpSpPr>
        <p:sp>
          <p:nvSpPr>
            <p:cNvPr id="99" name="手繪多邊形: 圖案 98">
              <a:extLst>
                <a:ext uri="{FF2B5EF4-FFF2-40B4-BE49-F238E27FC236}">
                  <a16:creationId xmlns:a16="http://schemas.microsoft.com/office/drawing/2014/main" id="{8649682B-9D0F-4A18-835A-BA06E07060F3}"/>
                </a:ext>
              </a:extLst>
            </p:cNvPr>
            <p:cNvSpPr/>
            <p:nvPr/>
          </p:nvSpPr>
          <p:spPr>
            <a:xfrm>
              <a:off x="4001686" y="1951941"/>
              <a:ext cx="119258" cy="251069"/>
            </a:xfrm>
            <a:custGeom>
              <a:avLst/>
              <a:gdLst>
                <a:gd name="connsiteX0" fmla="*/ 125221 w 119257"/>
                <a:gd name="connsiteY0" fmla="*/ 145306 h 251069"/>
                <a:gd name="connsiteX1" fmla="*/ 63960 w 119257"/>
                <a:gd name="connsiteY1" fmla="*/ 256781 h 251069"/>
                <a:gd name="connsiteX2" fmla="*/ 0 w 119257"/>
                <a:gd name="connsiteY2" fmla="*/ 146624 h 251069"/>
                <a:gd name="connsiteX3" fmla="*/ 8348 w 119257"/>
                <a:gd name="connsiteY3" fmla="*/ 103127 h 251069"/>
                <a:gd name="connsiteX4" fmla="*/ 5649 w 119257"/>
                <a:gd name="connsiteY4" fmla="*/ 2699 h 251069"/>
                <a:gd name="connsiteX5" fmla="*/ 117752 w 119257"/>
                <a:gd name="connsiteY5" fmla="*/ 0 h 251069"/>
                <a:gd name="connsiteX6" fmla="*/ 117752 w 119257"/>
                <a:gd name="connsiteY6" fmla="*/ 87874 h 251069"/>
                <a:gd name="connsiteX7" fmla="*/ 125284 w 119257"/>
                <a:gd name="connsiteY7" fmla="*/ 145244 h 25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57" h="251069">
                  <a:moveTo>
                    <a:pt x="125221" y="145306"/>
                  </a:moveTo>
                  <a:lnTo>
                    <a:pt x="63960" y="256781"/>
                  </a:lnTo>
                  <a:lnTo>
                    <a:pt x="0" y="146624"/>
                  </a:lnTo>
                  <a:cubicBezTo>
                    <a:pt x="910" y="131830"/>
                    <a:pt x="3716" y="117212"/>
                    <a:pt x="8348" y="103127"/>
                  </a:cubicBezTo>
                  <a:cubicBezTo>
                    <a:pt x="16571" y="80593"/>
                    <a:pt x="5649" y="2699"/>
                    <a:pt x="5649" y="2699"/>
                  </a:cubicBezTo>
                  <a:lnTo>
                    <a:pt x="117752" y="0"/>
                  </a:lnTo>
                  <a:cubicBezTo>
                    <a:pt x="117752" y="0"/>
                    <a:pt x="114801" y="69860"/>
                    <a:pt x="117752" y="87874"/>
                  </a:cubicBezTo>
                  <a:cubicBezTo>
                    <a:pt x="121078" y="108525"/>
                    <a:pt x="125284" y="145244"/>
                    <a:pt x="125284" y="145244"/>
                  </a:cubicBezTo>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0" name="手繪多邊形: 圖案 99">
              <a:extLst>
                <a:ext uri="{FF2B5EF4-FFF2-40B4-BE49-F238E27FC236}">
                  <a16:creationId xmlns:a16="http://schemas.microsoft.com/office/drawing/2014/main" id="{F2D77A82-E808-4795-BF47-4D8F83D9D487}"/>
                </a:ext>
              </a:extLst>
            </p:cNvPr>
            <p:cNvSpPr/>
            <p:nvPr/>
          </p:nvSpPr>
          <p:spPr>
            <a:xfrm>
              <a:off x="3738566" y="2045771"/>
              <a:ext cx="602566" cy="564906"/>
            </a:xfrm>
            <a:custGeom>
              <a:avLst/>
              <a:gdLst>
                <a:gd name="connsiteX0" fmla="*/ 592586 w 602566"/>
                <a:gd name="connsiteY0" fmla="*/ 342905 h 564905"/>
                <a:gd name="connsiteX1" fmla="*/ 603947 w 602566"/>
                <a:gd name="connsiteY1" fmla="*/ 569747 h 564905"/>
                <a:gd name="connsiteX2" fmla="*/ 520153 w 602566"/>
                <a:gd name="connsiteY2" fmla="*/ 569747 h 564905"/>
                <a:gd name="connsiteX3" fmla="*/ 508603 w 602566"/>
                <a:gd name="connsiteY3" fmla="*/ 370649 h 564905"/>
                <a:gd name="connsiteX4" fmla="*/ 486133 w 602566"/>
                <a:gd name="connsiteY4" fmla="*/ 274866 h 564905"/>
                <a:gd name="connsiteX5" fmla="*/ 469186 w 602566"/>
                <a:gd name="connsiteY5" fmla="*/ 456263 h 564905"/>
                <a:gd name="connsiteX6" fmla="*/ 481300 w 602566"/>
                <a:gd name="connsiteY6" fmla="*/ 569684 h 564905"/>
                <a:gd name="connsiteX7" fmla="*/ 179703 w 602566"/>
                <a:gd name="connsiteY7" fmla="*/ 569684 h 564905"/>
                <a:gd name="connsiteX8" fmla="*/ 188929 w 602566"/>
                <a:gd name="connsiteY8" fmla="*/ 454129 h 564905"/>
                <a:gd name="connsiteX9" fmla="*/ 160245 w 602566"/>
                <a:gd name="connsiteY9" fmla="*/ 209337 h 564905"/>
                <a:gd name="connsiteX10" fmla="*/ 83292 w 602566"/>
                <a:gd name="connsiteY10" fmla="*/ 297211 h 564905"/>
                <a:gd name="connsiteX11" fmla="*/ 80279 w 602566"/>
                <a:gd name="connsiteY11" fmla="*/ 300475 h 564905"/>
                <a:gd name="connsiteX12" fmla="*/ 80279 w 602566"/>
                <a:gd name="connsiteY12" fmla="*/ 300475 h 564905"/>
                <a:gd name="connsiteX13" fmla="*/ 55988 w 602566"/>
                <a:gd name="connsiteY13" fmla="*/ 322820 h 564905"/>
                <a:gd name="connsiteX14" fmla="*/ 0 w 602566"/>
                <a:gd name="connsiteY14" fmla="*/ 277753 h 564905"/>
                <a:gd name="connsiteX15" fmla="*/ 0 w 602566"/>
                <a:gd name="connsiteY15" fmla="*/ 37291 h 564905"/>
                <a:gd name="connsiteX16" fmla="*/ 12114 w 602566"/>
                <a:gd name="connsiteY16" fmla="*/ 635 h 564905"/>
                <a:gd name="connsiteX17" fmla="*/ 47515 w 602566"/>
                <a:gd name="connsiteY17" fmla="*/ 11431 h 564905"/>
                <a:gd name="connsiteX18" fmla="*/ 95092 w 602566"/>
                <a:gd name="connsiteY18" fmla="*/ 27060 h 564905"/>
                <a:gd name="connsiteX19" fmla="*/ 76262 w 602566"/>
                <a:gd name="connsiteY19" fmla="*/ 166404 h 564905"/>
                <a:gd name="connsiteX20" fmla="*/ 160810 w 602566"/>
                <a:gd name="connsiteY20" fmla="*/ 62587 h 564905"/>
                <a:gd name="connsiteX21" fmla="*/ 171418 w 602566"/>
                <a:gd name="connsiteY21" fmla="*/ 53799 h 564905"/>
                <a:gd name="connsiteX22" fmla="*/ 172422 w 602566"/>
                <a:gd name="connsiteY22" fmla="*/ 53172 h 564905"/>
                <a:gd name="connsiteX23" fmla="*/ 207132 w 602566"/>
                <a:gd name="connsiteY23" fmla="*/ 39174 h 564905"/>
                <a:gd name="connsiteX24" fmla="*/ 262618 w 602566"/>
                <a:gd name="connsiteY24" fmla="*/ 13377 h 564905"/>
                <a:gd name="connsiteX25" fmla="*/ 328147 w 602566"/>
                <a:gd name="connsiteY25" fmla="*/ 70809 h 564905"/>
                <a:gd name="connsiteX26" fmla="*/ 376604 w 602566"/>
                <a:gd name="connsiteY26" fmla="*/ 13440 h 564905"/>
                <a:gd name="connsiteX27" fmla="*/ 449853 w 602566"/>
                <a:gd name="connsiteY27" fmla="*/ 39237 h 564905"/>
                <a:gd name="connsiteX28" fmla="*/ 484501 w 602566"/>
                <a:gd name="connsiteY28" fmla="*/ 53297 h 564905"/>
                <a:gd name="connsiteX29" fmla="*/ 491907 w 602566"/>
                <a:gd name="connsiteY29" fmla="*/ 59260 h 564905"/>
                <a:gd name="connsiteX30" fmla="*/ 525048 w 602566"/>
                <a:gd name="connsiteY30" fmla="*/ 99054 h 564905"/>
                <a:gd name="connsiteX31" fmla="*/ 589887 w 602566"/>
                <a:gd name="connsiteY31" fmla="*/ 326209 h 564905"/>
                <a:gd name="connsiteX32" fmla="*/ 592523 w 602566"/>
                <a:gd name="connsiteY32" fmla="*/ 342843 h 56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2566" h="564905">
                  <a:moveTo>
                    <a:pt x="592586" y="342905"/>
                  </a:moveTo>
                  <a:lnTo>
                    <a:pt x="603947" y="569747"/>
                  </a:lnTo>
                  <a:lnTo>
                    <a:pt x="520153" y="569747"/>
                  </a:lnTo>
                  <a:lnTo>
                    <a:pt x="508603" y="370649"/>
                  </a:lnTo>
                  <a:lnTo>
                    <a:pt x="486133" y="274866"/>
                  </a:lnTo>
                  <a:lnTo>
                    <a:pt x="469186" y="456263"/>
                  </a:lnTo>
                  <a:lnTo>
                    <a:pt x="481300" y="569684"/>
                  </a:lnTo>
                  <a:lnTo>
                    <a:pt x="179703" y="569684"/>
                  </a:lnTo>
                  <a:lnTo>
                    <a:pt x="188929" y="454129"/>
                  </a:lnTo>
                  <a:lnTo>
                    <a:pt x="160245" y="209337"/>
                  </a:lnTo>
                  <a:lnTo>
                    <a:pt x="83292" y="297211"/>
                  </a:lnTo>
                  <a:cubicBezTo>
                    <a:pt x="82369" y="298372"/>
                    <a:pt x="81365" y="299464"/>
                    <a:pt x="80279" y="300475"/>
                  </a:cubicBezTo>
                  <a:lnTo>
                    <a:pt x="80279" y="300475"/>
                  </a:lnTo>
                  <a:cubicBezTo>
                    <a:pt x="73896" y="309595"/>
                    <a:pt x="65604" y="317215"/>
                    <a:pt x="55988" y="322820"/>
                  </a:cubicBezTo>
                  <a:cubicBezTo>
                    <a:pt x="34334" y="322820"/>
                    <a:pt x="0" y="298027"/>
                    <a:pt x="0" y="277753"/>
                  </a:cubicBezTo>
                  <a:lnTo>
                    <a:pt x="0" y="37291"/>
                  </a:lnTo>
                  <a:cubicBezTo>
                    <a:pt x="0" y="17080"/>
                    <a:pt x="7406" y="-3947"/>
                    <a:pt x="12114" y="635"/>
                  </a:cubicBezTo>
                  <a:lnTo>
                    <a:pt x="47515" y="11431"/>
                  </a:lnTo>
                  <a:cubicBezTo>
                    <a:pt x="63866" y="15003"/>
                    <a:pt x="79808" y="20238"/>
                    <a:pt x="95092" y="27060"/>
                  </a:cubicBezTo>
                  <a:cubicBezTo>
                    <a:pt x="95092" y="27060"/>
                    <a:pt x="72747" y="131945"/>
                    <a:pt x="76262" y="166404"/>
                  </a:cubicBezTo>
                  <a:lnTo>
                    <a:pt x="160810" y="62587"/>
                  </a:lnTo>
                  <a:cubicBezTo>
                    <a:pt x="163728" y="58984"/>
                    <a:pt x="167331" y="55996"/>
                    <a:pt x="171418" y="53799"/>
                  </a:cubicBezTo>
                  <a:lnTo>
                    <a:pt x="172422" y="53172"/>
                  </a:lnTo>
                  <a:cubicBezTo>
                    <a:pt x="183525" y="47428"/>
                    <a:pt x="195150" y="42746"/>
                    <a:pt x="207132" y="39174"/>
                  </a:cubicBezTo>
                  <a:lnTo>
                    <a:pt x="262618" y="13377"/>
                  </a:lnTo>
                  <a:lnTo>
                    <a:pt x="328147" y="70809"/>
                  </a:lnTo>
                  <a:lnTo>
                    <a:pt x="376604" y="13440"/>
                  </a:lnTo>
                  <a:lnTo>
                    <a:pt x="449853" y="39237"/>
                  </a:lnTo>
                  <a:cubicBezTo>
                    <a:pt x="461817" y="42834"/>
                    <a:pt x="473416" y="47541"/>
                    <a:pt x="484501" y="53297"/>
                  </a:cubicBezTo>
                  <a:cubicBezTo>
                    <a:pt x="487256" y="54904"/>
                    <a:pt x="489754" y="56912"/>
                    <a:pt x="491907" y="59260"/>
                  </a:cubicBezTo>
                  <a:cubicBezTo>
                    <a:pt x="506030" y="69629"/>
                    <a:pt x="517410" y="83287"/>
                    <a:pt x="525048" y="99054"/>
                  </a:cubicBezTo>
                  <a:lnTo>
                    <a:pt x="589887" y="326209"/>
                  </a:lnTo>
                  <a:cubicBezTo>
                    <a:pt x="592203" y="331432"/>
                    <a:pt x="593107" y="337162"/>
                    <a:pt x="592523" y="342843"/>
                  </a:cubicBezTo>
                  <a:close/>
                </a:path>
              </a:pathLst>
            </a:custGeom>
            <a:solidFill>
              <a:srgbClr val="005EB8"/>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1" name="手繪多邊形: 圖案 100">
              <a:extLst>
                <a:ext uri="{FF2B5EF4-FFF2-40B4-BE49-F238E27FC236}">
                  <a16:creationId xmlns:a16="http://schemas.microsoft.com/office/drawing/2014/main" id="{6DE74A4B-A2A2-49AF-A925-6016D738290D}"/>
                </a:ext>
              </a:extLst>
            </p:cNvPr>
            <p:cNvSpPr/>
            <p:nvPr/>
          </p:nvSpPr>
          <p:spPr>
            <a:xfrm>
              <a:off x="4007336" y="1954640"/>
              <a:ext cx="106704" cy="81598"/>
            </a:xfrm>
            <a:custGeom>
              <a:avLst/>
              <a:gdLst>
                <a:gd name="connsiteX0" fmla="*/ 0 w 106704"/>
                <a:gd name="connsiteY0" fmla="*/ 0 h 81597"/>
                <a:gd name="connsiteX1" fmla="*/ 5335 w 106704"/>
                <a:gd name="connsiteY1" fmla="*/ 56177 h 81597"/>
                <a:gd name="connsiteX2" fmla="*/ 112040 w 106704"/>
                <a:gd name="connsiteY2" fmla="*/ 85238 h 81597"/>
                <a:gd name="connsiteX3" fmla="*/ 112040 w 106704"/>
                <a:gd name="connsiteY3" fmla="*/ 12428 h 81597"/>
                <a:gd name="connsiteX4" fmla="*/ 104005 w 106704"/>
                <a:gd name="connsiteY4" fmla="*/ 13872 h 81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04" h="81597">
                  <a:moveTo>
                    <a:pt x="0" y="0"/>
                  </a:moveTo>
                  <a:lnTo>
                    <a:pt x="5335" y="56177"/>
                  </a:lnTo>
                  <a:lnTo>
                    <a:pt x="112040" y="85238"/>
                  </a:lnTo>
                  <a:cubicBezTo>
                    <a:pt x="112040" y="85238"/>
                    <a:pt x="111537" y="24417"/>
                    <a:pt x="112040" y="12428"/>
                  </a:cubicBezTo>
                  <a:cubicBezTo>
                    <a:pt x="112542" y="439"/>
                    <a:pt x="104005" y="13872"/>
                    <a:pt x="104005" y="13872"/>
                  </a:cubicBezTo>
                  <a:close/>
                </a:path>
              </a:pathLst>
            </a:custGeom>
            <a:solidFill>
              <a:srgbClr val="3A08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2" name="手繪多邊形: 圖案 101">
              <a:extLst>
                <a:ext uri="{FF2B5EF4-FFF2-40B4-BE49-F238E27FC236}">
                  <a16:creationId xmlns:a16="http://schemas.microsoft.com/office/drawing/2014/main" id="{75175EA3-D5C7-4BE4-8B40-5941D4D2B027}"/>
                </a:ext>
              </a:extLst>
            </p:cNvPr>
            <p:cNvSpPr/>
            <p:nvPr/>
          </p:nvSpPr>
          <p:spPr>
            <a:xfrm>
              <a:off x="3965093" y="1748324"/>
              <a:ext cx="200855" cy="269899"/>
            </a:xfrm>
            <a:custGeom>
              <a:avLst/>
              <a:gdLst>
                <a:gd name="connsiteX0" fmla="*/ 202738 w 200855"/>
                <a:gd name="connsiteY0" fmla="*/ 136519 h 269899"/>
                <a:gd name="connsiteX1" fmla="*/ 101307 w 200855"/>
                <a:gd name="connsiteY1" fmla="*/ 272850 h 269899"/>
                <a:gd name="connsiteX2" fmla="*/ 0 w 200855"/>
                <a:gd name="connsiteY2" fmla="*/ 136393 h 269899"/>
                <a:gd name="connsiteX3" fmla="*/ 101432 w 200855"/>
                <a:gd name="connsiteY3" fmla="*/ 0 h 269899"/>
                <a:gd name="connsiteX4" fmla="*/ 202738 w 200855"/>
                <a:gd name="connsiteY4" fmla="*/ 136519 h 26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5" h="269899">
                  <a:moveTo>
                    <a:pt x="202738" y="136519"/>
                  </a:moveTo>
                  <a:cubicBezTo>
                    <a:pt x="202738" y="211840"/>
                    <a:pt x="130431" y="272850"/>
                    <a:pt x="101307" y="272850"/>
                  </a:cubicBezTo>
                  <a:cubicBezTo>
                    <a:pt x="79715" y="272850"/>
                    <a:pt x="0" y="211714"/>
                    <a:pt x="0" y="136393"/>
                  </a:cubicBezTo>
                  <a:cubicBezTo>
                    <a:pt x="0" y="61073"/>
                    <a:pt x="27053" y="0"/>
                    <a:pt x="101432" y="0"/>
                  </a:cubicBezTo>
                  <a:cubicBezTo>
                    <a:pt x="181209" y="0"/>
                    <a:pt x="202738" y="61135"/>
                    <a:pt x="202738" y="136519"/>
                  </a:cubicBezTo>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3" name="手繪多邊形: 圖案 102">
              <a:extLst>
                <a:ext uri="{FF2B5EF4-FFF2-40B4-BE49-F238E27FC236}">
                  <a16:creationId xmlns:a16="http://schemas.microsoft.com/office/drawing/2014/main" id="{20057EDD-D187-4CF1-8F47-710AF37957D7}"/>
                </a:ext>
              </a:extLst>
            </p:cNvPr>
            <p:cNvSpPr/>
            <p:nvPr/>
          </p:nvSpPr>
          <p:spPr>
            <a:xfrm>
              <a:off x="3949966" y="1879806"/>
              <a:ext cx="25107" cy="43937"/>
            </a:xfrm>
            <a:custGeom>
              <a:avLst/>
              <a:gdLst>
                <a:gd name="connsiteX0" fmla="*/ 29187 w 25106"/>
                <a:gd name="connsiteY0" fmla="*/ 21921 h 43937"/>
                <a:gd name="connsiteX1" fmla="*/ 19646 w 25106"/>
                <a:gd name="connsiteY1" fmla="*/ 48849 h 43937"/>
                <a:gd name="connsiteX2" fmla="*/ 816 w 25106"/>
                <a:gd name="connsiteY2" fmla="*/ 27131 h 43937"/>
                <a:gd name="connsiteX3" fmla="*/ 10294 w 25106"/>
                <a:gd name="connsiteY3" fmla="*/ 141 h 43937"/>
                <a:gd name="connsiteX4" fmla="*/ 29124 w 25106"/>
                <a:gd name="connsiteY4" fmla="*/ 21921 h 4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43937">
                  <a:moveTo>
                    <a:pt x="29187" y="21921"/>
                  </a:moveTo>
                  <a:cubicBezTo>
                    <a:pt x="31697" y="35354"/>
                    <a:pt x="27429" y="47405"/>
                    <a:pt x="19646" y="48849"/>
                  </a:cubicBezTo>
                  <a:cubicBezTo>
                    <a:pt x="11863" y="50292"/>
                    <a:pt x="3578" y="40563"/>
                    <a:pt x="816" y="27131"/>
                  </a:cubicBezTo>
                  <a:cubicBezTo>
                    <a:pt x="-1946" y="13699"/>
                    <a:pt x="2573" y="1585"/>
                    <a:pt x="10294" y="141"/>
                  </a:cubicBezTo>
                  <a:cubicBezTo>
                    <a:pt x="18014" y="-1302"/>
                    <a:pt x="26362" y="8489"/>
                    <a:pt x="29124" y="21921"/>
                  </a:cubicBezTo>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4" name="手繪多邊形: 圖案 103">
              <a:extLst>
                <a:ext uri="{FF2B5EF4-FFF2-40B4-BE49-F238E27FC236}">
                  <a16:creationId xmlns:a16="http://schemas.microsoft.com/office/drawing/2014/main" id="{8E0AB0B5-7E04-4820-B950-6BAEC68C0053}"/>
                </a:ext>
              </a:extLst>
            </p:cNvPr>
            <p:cNvSpPr/>
            <p:nvPr/>
          </p:nvSpPr>
          <p:spPr>
            <a:xfrm>
              <a:off x="4153051" y="1879868"/>
              <a:ext cx="25107" cy="43937"/>
            </a:xfrm>
            <a:custGeom>
              <a:avLst/>
              <a:gdLst>
                <a:gd name="connsiteX0" fmla="*/ 720 w 25106"/>
                <a:gd name="connsiteY0" fmla="*/ 21859 h 43937"/>
                <a:gd name="connsiteX1" fmla="*/ 10198 w 25106"/>
                <a:gd name="connsiteY1" fmla="*/ 48849 h 43937"/>
                <a:gd name="connsiteX2" fmla="*/ 29028 w 25106"/>
                <a:gd name="connsiteY2" fmla="*/ 27069 h 43937"/>
                <a:gd name="connsiteX3" fmla="*/ 19550 w 25106"/>
                <a:gd name="connsiteY3" fmla="*/ 142 h 43937"/>
                <a:gd name="connsiteX4" fmla="*/ 720 w 25106"/>
                <a:gd name="connsiteY4" fmla="*/ 21859 h 4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43937">
                  <a:moveTo>
                    <a:pt x="720" y="21859"/>
                  </a:moveTo>
                  <a:cubicBezTo>
                    <a:pt x="-1790" y="35292"/>
                    <a:pt x="2478" y="47406"/>
                    <a:pt x="10198" y="48849"/>
                  </a:cubicBezTo>
                  <a:cubicBezTo>
                    <a:pt x="17918" y="50293"/>
                    <a:pt x="26266" y="40564"/>
                    <a:pt x="29028" y="27069"/>
                  </a:cubicBezTo>
                  <a:cubicBezTo>
                    <a:pt x="31790" y="13574"/>
                    <a:pt x="27271" y="1586"/>
                    <a:pt x="19550" y="142"/>
                  </a:cubicBezTo>
                  <a:cubicBezTo>
                    <a:pt x="11830" y="-1302"/>
                    <a:pt x="3482" y="8427"/>
                    <a:pt x="720" y="21859"/>
                  </a:cubicBezTo>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5" name="手繪多邊形: 圖案 104">
              <a:extLst>
                <a:ext uri="{FF2B5EF4-FFF2-40B4-BE49-F238E27FC236}">
                  <a16:creationId xmlns:a16="http://schemas.microsoft.com/office/drawing/2014/main" id="{5E4F3701-5E1D-46B2-8C1B-8D674448F43A}"/>
                </a:ext>
              </a:extLst>
            </p:cNvPr>
            <p:cNvSpPr/>
            <p:nvPr/>
          </p:nvSpPr>
          <p:spPr>
            <a:xfrm>
              <a:off x="3963028" y="1726996"/>
              <a:ext cx="207132" cy="207132"/>
            </a:xfrm>
            <a:custGeom>
              <a:avLst/>
              <a:gdLst>
                <a:gd name="connsiteX0" fmla="*/ 2065 w 207132"/>
                <a:gd name="connsiteY0" fmla="*/ 152386 h 207132"/>
                <a:gd name="connsiteX1" fmla="*/ 22088 w 207132"/>
                <a:gd name="connsiteY1" fmla="*/ 213333 h 207132"/>
                <a:gd name="connsiteX2" fmla="*/ 17255 w 207132"/>
                <a:gd name="connsiteY2" fmla="*/ 125459 h 207132"/>
                <a:gd name="connsiteX3" fmla="*/ 66653 w 207132"/>
                <a:gd name="connsiteY3" fmla="*/ 73613 h 207132"/>
                <a:gd name="connsiteX4" fmla="*/ 34391 w 207132"/>
                <a:gd name="connsiteY4" fmla="*/ 140962 h 207132"/>
                <a:gd name="connsiteX5" fmla="*/ 106573 w 207132"/>
                <a:gd name="connsiteY5" fmla="*/ 67462 h 207132"/>
                <a:gd name="connsiteX6" fmla="*/ 94019 w 207132"/>
                <a:gd name="connsiteY6" fmla="*/ 114537 h 207132"/>
                <a:gd name="connsiteX7" fmla="*/ 145489 w 207132"/>
                <a:gd name="connsiteY7" fmla="*/ 56478 h 207132"/>
                <a:gd name="connsiteX8" fmla="*/ 192690 w 207132"/>
                <a:gd name="connsiteY8" fmla="*/ 157659 h 207132"/>
                <a:gd name="connsiteX9" fmla="*/ 187919 w 207132"/>
                <a:gd name="connsiteY9" fmla="*/ 213271 h 207132"/>
                <a:gd name="connsiteX10" fmla="*/ 204992 w 207132"/>
                <a:gd name="connsiteY10" fmla="*/ 152323 h 207132"/>
                <a:gd name="connsiteX11" fmla="*/ 155971 w 207132"/>
                <a:gd name="connsiteY11" fmla="*/ 7456 h 207132"/>
                <a:gd name="connsiteX12" fmla="*/ 66967 w 207132"/>
                <a:gd name="connsiteY12" fmla="*/ 12666 h 207132"/>
                <a:gd name="connsiteX13" fmla="*/ 2317 w 207132"/>
                <a:gd name="connsiteY13" fmla="*/ 152261 h 20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132" h="207132">
                  <a:moveTo>
                    <a:pt x="2065" y="152386"/>
                  </a:moveTo>
                  <a:lnTo>
                    <a:pt x="22088" y="213333"/>
                  </a:lnTo>
                  <a:lnTo>
                    <a:pt x="17255" y="125459"/>
                  </a:lnTo>
                  <a:lnTo>
                    <a:pt x="66653" y="73613"/>
                  </a:lnTo>
                  <a:lnTo>
                    <a:pt x="34391" y="140962"/>
                  </a:lnTo>
                  <a:cubicBezTo>
                    <a:pt x="34391" y="140962"/>
                    <a:pt x="107200" y="82903"/>
                    <a:pt x="106573" y="67462"/>
                  </a:cubicBezTo>
                  <a:cubicBezTo>
                    <a:pt x="106573" y="67462"/>
                    <a:pt x="104752" y="101607"/>
                    <a:pt x="94019" y="114537"/>
                  </a:cubicBezTo>
                  <a:cubicBezTo>
                    <a:pt x="83286" y="127467"/>
                    <a:pt x="154527" y="87924"/>
                    <a:pt x="145489" y="56478"/>
                  </a:cubicBezTo>
                  <a:lnTo>
                    <a:pt x="192690" y="157659"/>
                  </a:lnTo>
                  <a:lnTo>
                    <a:pt x="187919" y="213271"/>
                  </a:lnTo>
                  <a:lnTo>
                    <a:pt x="204992" y="152323"/>
                  </a:lnTo>
                  <a:cubicBezTo>
                    <a:pt x="204992" y="152323"/>
                    <a:pt x="243092" y="43234"/>
                    <a:pt x="155971" y="7456"/>
                  </a:cubicBezTo>
                  <a:cubicBezTo>
                    <a:pt x="126997" y="-4068"/>
                    <a:pt x="94402" y="-2160"/>
                    <a:pt x="66967" y="12666"/>
                  </a:cubicBezTo>
                  <a:cubicBezTo>
                    <a:pt x="66967" y="12666"/>
                    <a:pt x="-14631" y="14172"/>
                    <a:pt x="2317" y="152261"/>
                  </a:cubicBezTo>
                </a:path>
              </a:pathLst>
            </a:custGeom>
            <a:solidFill>
              <a:srgbClr val="0000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6" name="手繪多邊形: 圖案 105">
              <a:extLst>
                <a:ext uri="{FF2B5EF4-FFF2-40B4-BE49-F238E27FC236}">
                  <a16:creationId xmlns:a16="http://schemas.microsoft.com/office/drawing/2014/main" id="{6139F1A5-798B-46F6-9557-B9873C2A0E36}"/>
                </a:ext>
              </a:extLst>
            </p:cNvPr>
            <p:cNvSpPr/>
            <p:nvPr/>
          </p:nvSpPr>
          <p:spPr>
            <a:xfrm>
              <a:off x="3730582" y="2043756"/>
              <a:ext cx="106704" cy="62767"/>
            </a:xfrm>
            <a:custGeom>
              <a:avLst/>
              <a:gdLst>
                <a:gd name="connsiteX0" fmla="*/ 0 w 106704"/>
                <a:gd name="connsiteY0" fmla="*/ 37977 h 62767"/>
                <a:gd name="connsiteX1" fmla="*/ 11019 w 106704"/>
                <a:gd name="connsiteY1" fmla="*/ 0 h 62767"/>
                <a:gd name="connsiteX2" fmla="*/ 111508 w 106704"/>
                <a:gd name="connsiteY2" fmla="*/ 29157 h 62767"/>
                <a:gd name="connsiteX3" fmla="*/ 100489 w 106704"/>
                <a:gd name="connsiteY3" fmla="*/ 67134 h 62767"/>
              </a:gdLst>
              <a:ahLst/>
              <a:cxnLst>
                <a:cxn ang="0">
                  <a:pos x="connsiteX0" y="connsiteY0"/>
                </a:cxn>
                <a:cxn ang="0">
                  <a:pos x="connsiteX1" y="connsiteY1"/>
                </a:cxn>
                <a:cxn ang="0">
                  <a:pos x="connsiteX2" y="connsiteY2"/>
                </a:cxn>
                <a:cxn ang="0">
                  <a:pos x="connsiteX3" y="connsiteY3"/>
                </a:cxn>
              </a:cxnLst>
              <a:rect l="l" t="t" r="r" b="b"/>
              <a:pathLst>
                <a:path w="106704" h="62767">
                  <a:moveTo>
                    <a:pt x="0" y="37977"/>
                  </a:moveTo>
                  <a:lnTo>
                    <a:pt x="11019" y="0"/>
                  </a:lnTo>
                  <a:lnTo>
                    <a:pt x="111508" y="29157"/>
                  </a:lnTo>
                  <a:lnTo>
                    <a:pt x="100489" y="67134"/>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7" name="手繪多邊形: 圖案 106">
              <a:extLst>
                <a:ext uri="{FF2B5EF4-FFF2-40B4-BE49-F238E27FC236}">
                  <a16:creationId xmlns:a16="http://schemas.microsoft.com/office/drawing/2014/main" id="{38FE8B8B-3C4E-49D5-B3AF-2E042B47D41C}"/>
                </a:ext>
              </a:extLst>
            </p:cNvPr>
            <p:cNvSpPr/>
            <p:nvPr/>
          </p:nvSpPr>
          <p:spPr>
            <a:xfrm>
              <a:off x="3984112" y="2059148"/>
              <a:ext cx="150642" cy="81598"/>
            </a:xfrm>
            <a:custGeom>
              <a:avLst/>
              <a:gdLst>
                <a:gd name="connsiteX0" fmla="*/ 17198 w 150641"/>
                <a:gd name="connsiteY0" fmla="*/ 0 h 81597"/>
                <a:gd name="connsiteX1" fmla="*/ 82727 w 150641"/>
                <a:gd name="connsiteY1" fmla="*/ 57369 h 81597"/>
                <a:gd name="connsiteX2" fmla="*/ 131183 w 150641"/>
                <a:gd name="connsiteY2" fmla="*/ 0 h 81597"/>
                <a:gd name="connsiteX3" fmla="*/ 155537 w 150641"/>
                <a:gd name="connsiteY3" fmla="*/ 8599 h 81597"/>
                <a:gd name="connsiteX4" fmla="*/ 84234 w 150641"/>
                <a:gd name="connsiteY4" fmla="*/ 87498 h 81597"/>
                <a:gd name="connsiteX5" fmla="*/ 0 w 150641"/>
                <a:gd name="connsiteY5" fmla="*/ 7972 h 81597"/>
                <a:gd name="connsiteX6" fmla="*/ 17198 w 150641"/>
                <a:gd name="connsiteY6" fmla="*/ 0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641" h="81597">
                  <a:moveTo>
                    <a:pt x="17198" y="0"/>
                  </a:moveTo>
                  <a:lnTo>
                    <a:pt x="82727" y="57369"/>
                  </a:lnTo>
                  <a:lnTo>
                    <a:pt x="131183" y="0"/>
                  </a:lnTo>
                  <a:lnTo>
                    <a:pt x="155537" y="8599"/>
                  </a:lnTo>
                  <a:lnTo>
                    <a:pt x="84234" y="87498"/>
                  </a:lnTo>
                  <a:lnTo>
                    <a:pt x="0" y="7972"/>
                  </a:lnTo>
                  <a:lnTo>
                    <a:pt x="17198" y="0"/>
                  </a:lnTo>
                  <a:close/>
                </a:path>
              </a:pathLst>
            </a:custGeom>
            <a:solidFill>
              <a:srgbClr val="00568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8" name="手繪多邊形: 圖案 107">
              <a:extLst>
                <a:ext uri="{FF2B5EF4-FFF2-40B4-BE49-F238E27FC236}">
                  <a16:creationId xmlns:a16="http://schemas.microsoft.com/office/drawing/2014/main" id="{0D524219-291B-447E-86C0-6CEB39DF2210}"/>
                </a:ext>
              </a:extLst>
            </p:cNvPr>
            <p:cNvSpPr/>
            <p:nvPr/>
          </p:nvSpPr>
          <p:spPr>
            <a:xfrm>
              <a:off x="4013497" y="2070697"/>
              <a:ext cx="106704" cy="295006"/>
            </a:xfrm>
            <a:custGeom>
              <a:avLst/>
              <a:gdLst>
                <a:gd name="connsiteX0" fmla="*/ 46689 w 106704"/>
                <a:gd name="connsiteY0" fmla="*/ 296513 h 295006"/>
                <a:gd name="connsiteX1" fmla="*/ 44053 w 106704"/>
                <a:gd name="connsiteY1" fmla="*/ 291115 h 295006"/>
                <a:gd name="connsiteX2" fmla="*/ 44053 w 106704"/>
                <a:gd name="connsiteY2" fmla="*/ 290299 h 295006"/>
                <a:gd name="connsiteX3" fmla="*/ 44053 w 106704"/>
                <a:gd name="connsiteY3" fmla="*/ 289608 h 295006"/>
                <a:gd name="connsiteX4" fmla="*/ 21582 w 106704"/>
                <a:gd name="connsiteY4" fmla="*/ 207132 h 295006"/>
                <a:gd name="connsiteX5" fmla="*/ 2752 w 106704"/>
                <a:gd name="connsiteY5" fmla="*/ 8536 h 295006"/>
                <a:gd name="connsiteX6" fmla="*/ 5451 w 106704"/>
                <a:gd name="connsiteY6" fmla="*/ 8976 h 295006"/>
                <a:gd name="connsiteX7" fmla="*/ 24281 w 106704"/>
                <a:gd name="connsiteY7" fmla="*/ 206442 h 295006"/>
                <a:gd name="connsiteX8" fmla="*/ 43990 w 106704"/>
                <a:gd name="connsiteY8" fmla="*/ 278499 h 295006"/>
                <a:gd name="connsiteX9" fmla="*/ 45622 w 106704"/>
                <a:gd name="connsiteY9" fmla="*/ 284775 h 295006"/>
                <a:gd name="connsiteX10" fmla="*/ 99288 w 106704"/>
                <a:gd name="connsiteY10" fmla="*/ 87874 h 295006"/>
                <a:gd name="connsiteX11" fmla="*/ 105565 w 106704"/>
                <a:gd name="connsiteY11" fmla="*/ 0 h 295006"/>
                <a:gd name="connsiteX12" fmla="*/ 108264 w 106704"/>
                <a:gd name="connsiteY12" fmla="*/ 0 h 295006"/>
                <a:gd name="connsiteX13" fmla="*/ 101987 w 106704"/>
                <a:gd name="connsiteY13" fmla="*/ 88313 h 295006"/>
                <a:gd name="connsiteX14" fmla="*/ 46940 w 106704"/>
                <a:gd name="connsiteY14" fmla="*/ 289985 h 295006"/>
                <a:gd name="connsiteX15" fmla="*/ 46940 w 106704"/>
                <a:gd name="connsiteY15" fmla="*/ 296701 h 295006"/>
                <a:gd name="connsiteX16" fmla="*/ 46312 w 106704"/>
                <a:gd name="connsiteY16" fmla="*/ 296701 h 2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704" h="295006">
                  <a:moveTo>
                    <a:pt x="46689" y="296513"/>
                  </a:moveTo>
                  <a:cubicBezTo>
                    <a:pt x="45747" y="296513"/>
                    <a:pt x="45371" y="295383"/>
                    <a:pt x="44053" y="291115"/>
                  </a:cubicBezTo>
                  <a:lnTo>
                    <a:pt x="44053" y="290299"/>
                  </a:lnTo>
                  <a:cubicBezTo>
                    <a:pt x="44078" y="290066"/>
                    <a:pt x="44078" y="289840"/>
                    <a:pt x="44053" y="289608"/>
                  </a:cubicBezTo>
                  <a:cubicBezTo>
                    <a:pt x="41793" y="280821"/>
                    <a:pt x="35955" y="258978"/>
                    <a:pt x="21582" y="207132"/>
                  </a:cubicBezTo>
                  <a:cubicBezTo>
                    <a:pt x="-10618" y="90887"/>
                    <a:pt x="2752" y="9352"/>
                    <a:pt x="2752" y="8536"/>
                  </a:cubicBezTo>
                  <a:lnTo>
                    <a:pt x="5451" y="8976"/>
                  </a:lnTo>
                  <a:cubicBezTo>
                    <a:pt x="5451" y="9792"/>
                    <a:pt x="-7856" y="90573"/>
                    <a:pt x="24281" y="206442"/>
                  </a:cubicBezTo>
                  <a:cubicBezTo>
                    <a:pt x="33445" y="239583"/>
                    <a:pt x="40098" y="263811"/>
                    <a:pt x="43990" y="278499"/>
                  </a:cubicBezTo>
                  <a:cubicBezTo>
                    <a:pt x="44617" y="280821"/>
                    <a:pt x="45120" y="282767"/>
                    <a:pt x="45622" y="284775"/>
                  </a:cubicBezTo>
                  <a:cubicBezTo>
                    <a:pt x="54598" y="254270"/>
                    <a:pt x="95836" y="112793"/>
                    <a:pt x="99288" y="87874"/>
                  </a:cubicBezTo>
                  <a:cubicBezTo>
                    <a:pt x="102991" y="60006"/>
                    <a:pt x="105565" y="377"/>
                    <a:pt x="105565" y="0"/>
                  </a:cubicBezTo>
                  <a:lnTo>
                    <a:pt x="108264" y="0"/>
                  </a:lnTo>
                  <a:cubicBezTo>
                    <a:pt x="108264" y="565"/>
                    <a:pt x="105502" y="60319"/>
                    <a:pt x="101987" y="88313"/>
                  </a:cubicBezTo>
                  <a:cubicBezTo>
                    <a:pt x="98472" y="115304"/>
                    <a:pt x="52212" y="272034"/>
                    <a:pt x="46940" y="289985"/>
                  </a:cubicBezTo>
                  <a:cubicBezTo>
                    <a:pt x="48509" y="296262"/>
                    <a:pt x="48195" y="296262"/>
                    <a:pt x="46940" y="296701"/>
                  </a:cubicBezTo>
                  <a:lnTo>
                    <a:pt x="46312" y="296701"/>
                  </a:lnTo>
                </a:path>
              </a:pathLst>
            </a:custGeom>
            <a:solidFill>
              <a:srgbClr val="0091DA"/>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09" name="手繪多邊形: 圖案 108">
              <a:extLst>
                <a:ext uri="{FF2B5EF4-FFF2-40B4-BE49-F238E27FC236}">
                  <a16:creationId xmlns:a16="http://schemas.microsoft.com/office/drawing/2014/main" id="{FA0A9E64-33AA-442E-951D-D89F788817D4}"/>
                </a:ext>
              </a:extLst>
            </p:cNvPr>
            <p:cNvSpPr/>
            <p:nvPr/>
          </p:nvSpPr>
          <p:spPr>
            <a:xfrm>
              <a:off x="4023781" y="2355410"/>
              <a:ext cx="69044" cy="112981"/>
            </a:xfrm>
            <a:custGeom>
              <a:avLst/>
              <a:gdLst>
                <a:gd name="connsiteX0" fmla="*/ 0 w 69044"/>
                <a:gd name="connsiteY0" fmla="*/ 0 h 112981"/>
                <a:gd name="connsiteX1" fmla="*/ 70739 w 69044"/>
                <a:gd name="connsiteY1" fmla="*/ 0 h 112981"/>
                <a:gd name="connsiteX2" fmla="*/ 70739 w 69044"/>
                <a:gd name="connsiteY2" fmla="*/ 114739 h 112981"/>
                <a:gd name="connsiteX3" fmla="*/ 0 w 69044"/>
                <a:gd name="connsiteY3" fmla="*/ 114739 h 112981"/>
              </a:gdLst>
              <a:ahLst/>
              <a:cxnLst>
                <a:cxn ang="0">
                  <a:pos x="connsiteX0" y="connsiteY0"/>
                </a:cxn>
                <a:cxn ang="0">
                  <a:pos x="connsiteX1" y="connsiteY1"/>
                </a:cxn>
                <a:cxn ang="0">
                  <a:pos x="connsiteX2" y="connsiteY2"/>
                </a:cxn>
                <a:cxn ang="0">
                  <a:pos x="connsiteX3" y="connsiteY3"/>
                </a:cxn>
              </a:cxnLst>
              <a:rect l="l" t="t" r="r" b="b"/>
              <a:pathLst>
                <a:path w="69044" h="112981">
                  <a:moveTo>
                    <a:pt x="0" y="0"/>
                  </a:moveTo>
                  <a:lnTo>
                    <a:pt x="70739" y="0"/>
                  </a:lnTo>
                  <a:lnTo>
                    <a:pt x="70739" y="114739"/>
                  </a:lnTo>
                  <a:lnTo>
                    <a:pt x="0" y="114739"/>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0" name="手繪多邊形: 圖案 109">
              <a:extLst>
                <a:ext uri="{FF2B5EF4-FFF2-40B4-BE49-F238E27FC236}">
                  <a16:creationId xmlns:a16="http://schemas.microsoft.com/office/drawing/2014/main" id="{23864BFD-A3C5-4709-90E6-28E709D5B8AC}"/>
                </a:ext>
              </a:extLst>
            </p:cNvPr>
            <p:cNvSpPr/>
            <p:nvPr/>
          </p:nvSpPr>
          <p:spPr>
            <a:xfrm>
              <a:off x="4029041" y="2362294"/>
              <a:ext cx="18830" cy="31384"/>
            </a:xfrm>
            <a:custGeom>
              <a:avLst/>
              <a:gdLst>
                <a:gd name="connsiteX0" fmla="*/ 0 w 18830"/>
                <a:gd name="connsiteY0" fmla="*/ 33392 h 31383"/>
                <a:gd name="connsiteX1" fmla="*/ 35 w 18830"/>
                <a:gd name="connsiteY1" fmla="*/ 0 h 31383"/>
                <a:gd name="connsiteX2" fmla="*/ 24012 w 18830"/>
                <a:gd name="connsiteY2" fmla="*/ 25 h 31383"/>
                <a:gd name="connsiteX3" fmla="*/ 23977 w 18830"/>
                <a:gd name="connsiteY3" fmla="*/ 33417 h 31383"/>
              </a:gdLst>
              <a:ahLst/>
              <a:cxnLst>
                <a:cxn ang="0">
                  <a:pos x="connsiteX0" y="connsiteY0"/>
                </a:cxn>
                <a:cxn ang="0">
                  <a:pos x="connsiteX1" y="connsiteY1"/>
                </a:cxn>
                <a:cxn ang="0">
                  <a:pos x="connsiteX2" y="connsiteY2"/>
                </a:cxn>
                <a:cxn ang="0">
                  <a:pos x="connsiteX3" y="connsiteY3"/>
                </a:cxn>
              </a:cxnLst>
              <a:rect l="l" t="t" r="r" b="b"/>
              <a:pathLst>
                <a:path w="18830" h="31383">
                  <a:moveTo>
                    <a:pt x="0" y="33392"/>
                  </a:moveTo>
                  <a:lnTo>
                    <a:pt x="35" y="0"/>
                  </a:lnTo>
                  <a:lnTo>
                    <a:pt x="24012" y="25"/>
                  </a:lnTo>
                  <a:lnTo>
                    <a:pt x="23977" y="33417"/>
                  </a:lnTo>
                  <a:close/>
                </a:path>
              </a:pathLst>
            </a:custGeom>
            <a:solidFill>
              <a:srgbClr val="6D2077"/>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1" name="手繪多邊形: 圖案 110">
              <a:extLst>
                <a:ext uri="{FF2B5EF4-FFF2-40B4-BE49-F238E27FC236}">
                  <a16:creationId xmlns:a16="http://schemas.microsoft.com/office/drawing/2014/main" id="{FCD0CB81-B814-443F-8524-63BEA996FCA9}"/>
                </a:ext>
              </a:extLst>
            </p:cNvPr>
            <p:cNvSpPr/>
            <p:nvPr/>
          </p:nvSpPr>
          <p:spPr>
            <a:xfrm>
              <a:off x="4032317" y="2408071"/>
              <a:ext cx="50214" cy="6277"/>
            </a:xfrm>
            <a:custGeom>
              <a:avLst/>
              <a:gdLst>
                <a:gd name="connsiteX0" fmla="*/ 0 w 50213"/>
                <a:gd name="connsiteY0" fmla="*/ 0 h 6276"/>
                <a:gd name="connsiteX1" fmla="*/ 53603 w 50213"/>
                <a:gd name="connsiteY1" fmla="*/ 0 h 6276"/>
                <a:gd name="connsiteX2" fmla="*/ 53603 w 50213"/>
                <a:gd name="connsiteY2" fmla="*/ 9415 h 6276"/>
                <a:gd name="connsiteX3" fmla="*/ 0 w 50213"/>
                <a:gd name="connsiteY3" fmla="*/ 9415 h 6276"/>
              </a:gdLst>
              <a:ahLst/>
              <a:cxnLst>
                <a:cxn ang="0">
                  <a:pos x="connsiteX0" y="connsiteY0"/>
                </a:cxn>
                <a:cxn ang="0">
                  <a:pos x="connsiteX1" y="connsiteY1"/>
                </a:cxn>
                <a:cxn ang="0">
                  <a:pos x="connsiteX2" y="connsiteY2"/>
                </a:cxn>
                <a:cxn ang="0">
                  <a:pos x="connsiteX3" y="connsiteY3"/>
                </a:cxn>
              </a:cxnLst>
              <a:rect l="l" t="t" r="r" b="b"/>
              <a:pathLst>
                <a:path w="50213" h="6276">
                  <a:moveTo>
                    <a:pt x="0" y="0"/>
                  </a:moveTo>
                  <a:lnTo>
                    <a:pt x="53603" y="0"/>
                  </a:lnTo>
                  <a:lnTo>
                    <a:pt x="53603" y="9415"/>
                  </a:lnTo>
                  <a:lnTo>
                    <a:pt x="0" y="9415"/>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2" name="手繪多邊形: 圖案 111">
              <a:extLst>
                <a:ext uri="{FF2B5EF4-FFF2-40B4-BE49-F238E27FC236}">
                  <a16:creationId xmlns:a16="http://schemas.microsoft.com/office/drawing/2014/main" id="{8AA860AC-AE9D-4463-B428-C7B8E9E8F92B}"/>
                </a:ext>
              </a:extLst>
            </p:cNvPr>
            <p:cNvSpPr/>
            <p:nvPr/>
          </p:nvSpPr>
          <p:spPr>
            <a:xfrm>
              <a:off x="4032317" y="2425144"/>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3" name="手繪多邊形: 圖案 112">
              <a:extLst>
                <a:ext uri="{FF2B5EF4-FFF2-40B4-BE49-F238E27FC236}">
                  <a16:creationId xmlns:a16="http://schemas.microsoft.com/office/drawing/2014/main" id="{3F3091E9-FD2F-420E-AB12-21BCD862C1AF}"/>
                </a:ext>
              </a:extLst>
            </p:cNvPr>
            <p:cNvSpPr/>
            <p:nvPr/>
          </p:nvSpPr>
          <p:spPr>
            <a:xfrm>
              <a:off x="4032317" y="2437572"/>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4" name="手繪多邊形: 圖案 113">
              <a:extLst>
                <a:ext uri="{FF2B5EF4-FFF2-40B4-BE49-F238E27FC236}">
                  <a16:creationId xmlns:a16="http://schemas.microsoft.com/office/drawing/2014/main" id="{C1E18210-F919-42B9-9763-CE1B85BDCBB8}"/>
                </a:ext>
              </a:extLst>
            </p:cNvPr>
            <p:cNvSpPr/>
            <p:nvPr/>
          </p:nvSpPr>
          <p:spPr>
            <a:xfrm>
              <a:off x="4032317" y="2450000"/>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5" name="手繪多邊形: 圖案 114">
              <a:extLst>
                <a:ext uri="{FF2B5EF4-FFF2-40B4-BE49-F238E27FC236}">
                  <a16:creationId xmlns:a16="http://schemas.microsoft.com/office/drawing/2014/main" id="{D0621907-AD97-4A4B-B912-86BD2C462CD0}"/>
                </a:ext>
              </a:extLst>
            </p:cNvPr>
            <p:cNvSpPr/>
            <p:nvPr/>
          </p:nvSpPr>
          <p:spPr>
            <a:xfrm>
              <a:off x="3967980" y="2050423"/>
              <a:ext cx="94151" cy="62767"/>
            </a:xfrm>
            <a:custGeom>
              <a:avLst/>
              <a:gdLst>
                <a:gd name="connsiteX0" fmla="*/ 33267 w 94150"/>
                <a:gd name="connsiteY0" fmla="*/ 0 h 62767"/>
                <a:gd name="connsiteX1" fmla="*/ 99988 w 94150"/>
                <a:gd name="connsiteY1" fmla="*/ 67663 h 62767"/>
                <a:gd name="connsiteX2" fmla="*/ 40171 w 94150"/>
                <a:gd name="connsiteY2" fmla="*/ 39041 h 62767"/>
                <a:gd name="connsiteX3" fmla="*/ 20337 w 94150"/>
                <a:gd name="connsiteY3" fmla="*/ 56177 h 62767"/>
                <a:gd name="connsiteX4" fmla="*/ 0 w 94150"/>
                <a:gd name="connsiteY4" fmla="*/ 24165 h 6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62767">
                  <a:moveTo>
                    <a:pt x="33267" y="0"/>
                  </a:moveTo>
                  <a:lnTo>
                    <a:pt x="99988" y="67663"/>
                  </a:lnTo>
                  <a:cubicBezTo>
                    <a:pt x="99988" y="67663"/>
                    <a:pt x="57683" y="22345"/>
                    <a:pt x="40171" y="39041"/>
                  </a:cubicBezTo>
                  <a:cubicBezTo>
                    <a:pt x="31446" y="47389"/>
                    <a:pt x="20337" y="56177"/>
                    <a:pt x="20337" y="56177"/>
                  </a:cubicBezTo>
                  <a:lnTo>
                    <a:pt x="0" y="24165"/>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6" name="手繪多邊形: 圖案 115">
              <a:extLst>
                <a:ext uri="{FF2B5EF4-FFF2-40B4-BE49-F238E27FC236}">
                  <a16:creationId xmlns:a16="http://schemas.microsoft.com/office/drawing/2014/main" id="{19F8C8C3-8882-4EAD-91AB-5737059A444C}"/>
                </a:ext>
              </a:extLst>
            </p:cNvPr>
            <p:cNvSpPr/>
            <p:nvPr/>
          </p:nvSpPr>
          <p:spPr>
            <a:xfrm>
              <a:off x="4066650" y="2047724"/>
              <a:ext cx="87874" cy="69044"/>
            </a:xfrm>
            <a:custGeom>
              <a:avLst/>
              <a:gdLst>
                <a:gd name="connsiteX0" fmla="*/ 54670 w 87874"/>
                <a:gd name="connsiteY0" fmla="*/ 0 h 69044"/>
                <a:gd name="connsiteX1" fmla="*/ 0 w 87874"/>
                <a:gd name="connsiteY1" fmla="*/ 70048 h 69044"/>
                <a:gd name="connsiteX2" fmla="*/ 58436 w 87874"/>
                <a:gd name="connsiteY2" fmla="*/ 38665 h 69044"/>
                <a:gd name="connsiteX3" fmla="*/ 78208 w 87874"/>
                <a:gd name="connsiteY3" fmla="*/ 56867 h 69044"/>
                <a:gd name="connsiteX4" fmla="*/ 90762 w 87874"/>
                <a:gd name="connsiteY4" fmla="*/ 26048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4" h="69044">
                  <a:moveTo>
                    <a:pt x="54670" y="0"/>
                  </a:moveTo>
                  <a:lnTo>
                    <a:pt x="0" y="70048"/>
                  </a:lnTo>
                  <a:cubicBezTo>
                    <a:pt x="0" y="70048"/>
                    <a:pt x="40234" y="22910"/>
                    <a:pt x="58436" y="38665"/>
                  </a:cubicBezTo>
                  <a:cubicBezTo>
                    <a:pt x="67538" y="46573"/>
                    <a:pt x="78208" y="56867"/>
                    <a:pt x="78208" y="56867"/>
                  </a:cubicBezTo>
                  <a:lnTo>
                    <a:pt x="90762" y="26048"/>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7" name="手繪多邊形: 圖案 116">
              <a:extLst>
                <a:ext uri="{FF2B5EF4-FFF2-40B4-BE49-F238E27FC236}">
                  <a16:creationId xmlns:a16="http://schemas.microsoft.com/office/drawing/2014/main" id="{FBD001A3-3999-4D0C-87E2-378ADCBC37D9}"/>
                </a:ext>
              </a:extLst>
            </p:cNvPr>
            <p:cNvSpPr/>
            <p:nvPr/>
          </p:nvSpPr>
          <p:spPr>
            <a:xfrm>
              <a:off x="4578895" y="1921499"/>
              <a:ext cx="125535" cy="263623"/>
            </a:xfrm>
            <a:custGeom>
              <a:avLst/>
              <a:gdLst>
                <a:gd name="connsiteX0" fmla="*/ 130933 w 125534"/>
                <a:gd name="connsiteY0" fmla="*/ 152148 h 263622"/>
                <a:gd name="connsiteX1" fmla="*/ 66847 w 125534"/>
                <a:gd name="connsiteY1" fmla="*/ 268958 h 263622"/>
                <a:gd name="connsiteX2" fmla="*/ 0 w 125534"/>
                <a:gd name="connsiteY2" fmla="*/ 153592 h 263622"/>
                <a:gd name="connsiteX3" fmla="*/ 8724 w 125534"/>
                <a:gd name="connsiteY3" fmla="*/ 108085 h 263622"/>
                <a:gd name="connsiteX4" fmla="*/ 5837 w 125534"/>
                <a:gd name="connsiteY4" fmla="*/ 3013 h 263622"/>
                <a:gd name="connsiteX5" fmla="*/ 123149 w 125534"/>
                <a:gd name="connsiteY5" fmla="*/ 0 h 263622"/>
                <a:gd name="connsiteX6" fmla="*/ 123149 w 125534"/>
                <a:gd name="connsiteY6" fmla="*/ 92142 h 263622"/>
                <a:gd name="connsiteX7" fmla="*/ 130995 w 125534"/>
                <a:gd name="connsiteY7" fmla="*/ 152148 h 26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534" h="263622">
                  <a:moveTo>
                    <a:pt x="130933" y="152148"/>
                  </a:moveTo>
                  <a:lnTo>
                    <a:pt x="66847" y="268958"/>
                  </a:lnTo>
                  <a:lnTo>
                    <a:pt x="0" y="153592"/>
                  </a:lnTo>
                  <a:cubicBezTo>
                    <a:pt x="960" y="138113"/>
                    <a:pt x="3892" y="122823"/>
                    <a:pt x="8724" y="108085"/>
                  </a:cubicBezTo>
                  <a:cubicBezTo>
                    <a:pt x="17261" y="84485"/>
                    <a:pt x="5837" y="3013"/>
                    <a:pt x="5837" y="3013"/>
                  </a:cubicBezTo>
                  <a:lnTo>
                    <a:pt x="123149" y="0"/>
                  </a:lnTo>
                  <a:cubicBezTo>
                    <a:pt x="123149" y="0"/>
                    <a:pt x="120074" y="73124"/>
                    <a:pt x="123149" y="92142"/>
                  </a:cubicBezTo>
                  <a:cubicBezTo>
                    <a:pt x="126602" y="113734"/>
                    <a:pt x="130995" y="152148"/>
                    <a:pt x="130995" y="152148"/>
                  </a:cubicBezTo>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8" name="手繪多邊形: 圖案 117">
              <a:extLst>
                <a:ext uri="{FF2B5EF4-FFF2-40B4-BE49-F238E27FC236}">
                  <a16:creationId xmlns:a16="http://schemas.microsoft.com/office/drawing/2014/main" id="{EAE578F3-A3AE-407D-878F-E27CA1E764BE}"/>
                </a:ext>
              </a:extLst>
            </p:cNvPr>
            <p:cNvSpPr/>
            <p:nvPr/>
          </p:nvSpPr>
          <p:spPr>
            <a:xfrm>
              <a:off x="4352430" y="2020060"/>
              <a:ext cx="627673" cy="590013"/>
            </a:xfrm>
            <a:custGeom>
              <a:avLst/>
              <a:gdLst>
                <a:gd name="connsiteX0" fmla="*/ 12114 w 627673"/>
                <a:gd name="connsiteY0" fmla="*/ 358259 h 590012"/>
                <a:gd name="connsiteX1" fmla="*/ 0 w 627673"/>
                <a:gd name="connsiteY1" fmla="*/ 595520 h 590012"/>
                <a:gd name="connsiteX2" fmla="*/ 87874 w 627673"/>
                <a:gd name="connsiteY2" fmla="*/ 595520 h 590012"/>
                <a:gd name="connsiteX3" fmla="*/ 100428 w 627673"/>
                <a:gd name="connsiteY3" fmla="*/ 387258 h 590012"/>
                <a:gd name="connsiteX4" fmla="*/ 124028 w 627673"/>
                <a:gd name="connsiteY4" fmla="*/ 286830 h 590012"/>
                <a:gd name="connsiteX5" fmla="*/ 141540 w 627673"/>
                <a:gd name="connsiteY5" fmla="*/ 476576 h 590012"/>
                <a:gd name="connsiteX6" fmla="*/ 128987 w 627673"/>
                <a:gd name="connsiteY6" fmla="*/ 595269 h 590012"/>
                <a:gd name="connsiteX7" fmla="*/ 444455 w 627673"/>
                <a:gd name="connsiteY7" fmla="*/ 595269 h 590012"/>
                <a:gd name="connsiteX8" fmla="*/ 434224 w 627673"/>
                <a:gd name="connsiteY8" fmla="*/ 474818 h 590012"/>
                <a:gd name="connsiteX9" fmla="*/ 464541 w 627673"/>
                <a:gd name="connsiteY9" fmla="*/ 218602 h 590012"/>
                <a:gd name="connsiteX10" fmla="*/ 544946 w 627673"/>
                <a:gd name="connsiteY10" fmla="*/ 310870 h 590012"/>
                <a:gd name="connsiteX11" fmla="*/ 548084 w 627673"/>
                <a:gd name="connsiteY11" fmla="*/ 314197 h 590012"/>
                <a:gd name="connsiteX12" fmla="*/ 548084 w 627673"/>
                <a:gd name="connsiteY12" fmla="*/ 314197 h 590012"/>
                <a:gd name="connsiteX13" fmla="*/ 573505 w 627673"/>
                <a:gd name="connsiteY13" fmla="*/ 337609 h 590012"/>
                <a:gd name="connsiteX14" fmla="*/ 632067 w 627673"/>
                <a:gd name="connsiteY14" fmla="*/ 290533 h 590012"/>
                <a:gd name="connsiteX15" fmla="*/ 632067 w 627673"/>
                <a:gd name="connsiteY15" fmla="*/ 39025 h 590012"/>
                <a:gd name="connsiteX16" fmla="*/ 619513 w 627673"/>
                <a:gd name="connsiteY16" fmla="*/ 674 h 590012"/>
                <a:gd name="connsiteX17" fmla="*/ 582418 w 627673"/>
                <a:gd name="connsiteY17" fmla="*/ 11972 h 590012"/>
                <a:gd name="connsiteX18" fmla="*/ 532706 w 627673"/>
                <a:gd name="connsiteY18" fmla="*/ 28229 h 590012"/>
                <a:gd name="connsiteX19" fmla="*/ 552227 w 627673"/>
                <a:gd name="connsiteY19" fmla="*/ 173975 h 590012"/>
                <a:gd name="connsiteX20" fmla="*/ 463913 w 627673"/>
                <a:gd name="connsiteY20" fmla="*/ 65324 h 590012"/>
                <a:gd name="connsiteX21" fmla="*/ 452866 w 627673"/>
                <a:gd name="connsiteY21" fmla="*/ 56098 h 590012"/>
                <a:gd name="connsiteX22" fmla="*/ 451799 w 627673"/>
                <a:gd name="connsiteY22" fmla="*/ 55470 h 590012"/>
                <a:gd name="connsiteX23" fmla="*/ 415520 w 627673"/>
                <a:gd name="connsiteY23" fmla="*/ 40782 h 590012"/>
                <a:gd name="connsiteX24" fmla="*/ 357460 w 627673"/>
                <a:gd name="connsiteY24" fmla="*/ 13792 h 590012"/>
                <a:gd name="connsiteX25" fmla="*/ 288855 w 627673"/>
                <a:gd name="connsiteY25" fmla="*/ 73798 h 590012"/>
                <a:gd name="connsiteX26" fmla="*/ 238265 w 627673"/>
                <a:gd name="connsiteY26" fmla="*/ 13478 h 590012"/>
                <a:gd name="connsiteX27" fmla="*/ 161563 w 627673"/>
                <a:gd name="connsiteY27" fmla="*/ 40406 h 590012"/>
                <a:gd name="connsiteX28" fmla="*/ 125284 w 627673"/>
                <a:gd name="connsiteY28" fmla="*/ 55030 h 590012"/>
                <a:gd name="connsiteX29" fmla="*/ 117563 w 627673"/>
                <a:gd name="connsiteY29" fmla="*/ 61307 h 590012"/>
                <a:gd name="connsiteX30" fmla="*/ 82853 w 627673"/>
                <a:gd name="connsiteY30" fmla="*/ 102859 h 590012"/>
                <a:gd name="connsiteX31" fmla="*/ 15064 w 627673"/>
                <a:gd name="connsiteY31" fmla="*/ 340496 h 590012"/>
                <a:gd name="connsiteX32" fmla="*/ 12240 w 627673"/>
                <a:gd name="connsiteY32" fmla="*/ 357945 h 59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7673" h="590012">
                  <a:moveTo>
                    <a:pt x="12114" y="358259"/>
                  </a:moveTo>
                  <a:lnTo>
                    <a:pt x="0" y="595520"/>
                  </a:lnTo>
                  <a:lnTo>
                    <a:pt x="87874" y="595520"/>
                  </a:lnTo>
                  <a:lnTo>
                    <a:pt x="100428" y="387258"/>
                  </a:lnTo>
                  <a:lnTo>
                    <a:pt x="124028" y="286830"/>
                  </a:lnTo>
                  <a:lnTo>
                    <a:pt x="141540" y="476576"/>
                  </a:lnTo>
                  <a:lnTo>
                    <a:pt x="128987" y="595269"/>
                  </a:lnTo>
                  <a:lnTo>
                    <a:pt x="444455" y="595269"/>
                  </a:lnTo>
                  <a:lnTo>
                    <a:pt x="434224" y="474818"/>
                  </a:lnTo>
                  <a:lnTo>
                    <a:pt x="464541" y="218602"/>
                  </a:lnTo>
                  <a:lnTo>
                    <a:pt x="544946" y="310870"/>
                  </a:lnTo>
                  <a:cubicBezTo>
                    <a:pt x="545912" y="312056"/>
                    <a:pt x="546961" y="313167"/>
                    <a:pt x="548084" y="314197"/>
                  </a:cubicBezTo>
                  <a:lnTo>
                    <a:pt x="548084" y="314197"/>
                  </a:lnTo>
                  <a:cubicBezTo>
                    <a:pt x="554788" y="323725"/>
                    <a:pt x="563456" y="331709"/>
                    <a:pt x="573505" y="337609"/>
                  </a:cubicBezTo>
                  <a:cubicBezTo>
                    <a:pt x="596101" y="337609"/>
                    <a:pt x="632067" y="311686"/>
                    <a:pt x="632067" y="290533"/>
                  </a:cubicBezTo>
                  <a:lnTo>
                    <a:pt x="632067" y="39025"/>
                  </a:lnTo>
                  <a:cubicBezTo>
                    <a:pt x="632067" y="17872"/>
                    <a:pt x="624409" y="-4159"/>
                    <a:pt x="619513" y="674"/>
                  </a:cubicBezTo>
                  <a:lnTo>
                    <a:pt x="582418" y="11972"/>
                  </a:lnTo>
                  <a:cubicBezTo>
                    <a:pt x="565333" y="15663"/>
                    <a:pt x="548674" y="21111"/>
                    <a:pt x="532706" y="28229"/>
                  </a:cubicBezTo>
                  <a:cubicBezTo>
                    <a:pt x="532706" y="28229"/>
                    <a:pt x="555993" y="138009"/>
                    <a:pt x="552227" y="173975"/>
                  </a:cubicBezTo>
                  <a:lnTo>
                    <a:pt x="463913" y="65324"/>
                  </a:lnTo>
                  <a:cubicBezTo>
                    <a:pt x="460869" y="61558"/>
                    <a:pt x="457115" y="58420"/>
                    <a:pt x="452866" y="56098"/>
                  </a:cubicBezTo>
                  <a:lnTo>
                    <a:pt x="451799" y="55470"/>
                  </a:lnTo>
                  <a:cubicBezTo>
                    <a:pt x="440193" y="49438"/>
                    <a:pt x="428048" y="44523"/>
                    <a:pt x="415520" y="40782"/>
                  </a:cubicBezTo>
                  <a:lnTo>
                    <a:pt x="357460" y="13792"/>
                  </a:lnTo>
                  <a:lnTo>
                    <a:pt x="288855" y="73798"/>
                  </a:lnTo>
                  <a:lnTo>
                    <a:pt x="238265" y="13478"/>
                  </a:lnTo>
                  <a:lnTo>
                    <a:pt x="161563" y="40406"/>
                  </a:lnTo>
                  <a:cubicBezTo>
                    <a:pt x="149041" y="44140"/>
                    <a:pt x="136896" y="49036"/>
                    <a:pt x="125284" y="55030"/>
                  </a:cubicBezTo>
                  <a:cubicBezTo>
                    <a:pt x="122421" y="56738"/>
                    <a:pt x="119816" y="58853"/>
                    <a:pt x="117563" y="61307"/>
                  </a:cubicBezTo>
                  <a:cubicBezTo>
                    <a:pt x="102781" y="72122"/>
                    <a:pt x="90868" y="86389"/>
                    <a:pt x="82853" y="102859"/>
                  </a:cubicBezTo>
                  <a:lnTo>
                    <a:pt x="15064" y="340496"/>
                  </a:lnTo>
                  <a:cubicBezTo>
                    <a:pt x="12685" y="345988"/>
                    <a:pt x="11712" y="351983"/>
                    <a:pt x="12240" y="357945"/>
                  </a:cubicBezTo>
                  <a:close/>
                </a:path>
              </a:pathLst>
            </a:custGeom>
            <a:solidFill>
              <a:srgbClr val="00338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19" name="手繪多邊形: 圖案 118">
              <a:extLst>
                <a:ext uri="{FF2B5EF4-FFF2-40B4-BE49-F238E27FC236}">
                  <a16:creationId xmlns:a16="http://schemas.microsoft.com/office/drawing/2014/main" id="{7C2DE5EF-09EC-4B3E-BDCB-B79112FAE212}"/>
                </a:ext>
              </a:extLst>
            </p:cNvPr>
            <p:cNvSpPr/>
            <p:nvPr/>
          </p:nvSpPr>
          <p:spPr>
            <a:xfrm>
              <a:off x="4584732" y="1924512"/>
              <a:ext cx="112981" cy="87874"/>
            </a:xfrm>
            <a:custGeom>
              <a:avLst/>
              <a:gdLst>
                <a:gd name="connsiteX0" fmla="*/ 0 w 112981"/>
                <a:gd name="connsiteY0" fmla="*/ 0 h 87874"/>
                <a:gd name="connsiteX1" fmla="*/ 5586 w 112981"/>
                <a:gd name="connsiteY1" fmla="*/ 58750 h 87874"/>
                <a:gd name="connsiteX2" fmla="*/ 117249 w 112981"/>
                <a:gd name="connsiteY2" fmla="*/ 89129 h 87874"/>
                <a:gd name="connsiteX3" fmla="*/ 117249 w 112981"/>
                <a:gd name="connsiteY3" fmla="*/ 12993 h 87874"/>
                <a:gd name="connsiteX4" fmla="*/ 108775 w 112981"/>
                <a:gd name="connsiteY4" fmla="*/ 14499 h 8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81" h="87874">
                  <a:moveTo>
                    <a:pt x="0" y="0"/>
                  </a:moveTo>
                  <a:lnTo>
                    <a:pt x="5586" y="58750"/>
                  </a:lnTo>
                  <a:lnTo>
                    <a:pt x="117249" y="89129"/>
                  </a:lnTo>
                  <a:cubicBezTo>
                    <a:pt x="117249" y="89129"/>
                    <a:pt x="116684" y="25546"/>
                    <a:pt x="117249" y="12993"/>
                  </a:cubicBezTo>
                  <a:cubicBezTo>
                    <a:pt x="117814" y="439"/>
                    <a:pt x="108775" y="14499"/>
                    <a:pt x="108775" y="14499"/>
                  </a:cubicBezTo>
                  <a:close/>
                </a:path>
              </a:pathLst>
            </a:custGeom>
            <a:solidFill>
              <a:srgbClr val="CC8B4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0" name="手繪多邊形: 圖案 119">
              <a:extLst>
                <a:ext uri="{FF2B5EF4-FFF2-40B4-BE49-F238E27FC236}">
                  <a16:creationId xmlns:a16="http://schemas.microsoft.com/office/drawing/2014/main" id="{716F7109-B101-4DC2-B958-33B92AED3757}"/>
                </a:ext>
              </a:extLst>
            </p:cNvPr>
            <p:cNvSpPr/>
            <p:nvPr/>
          </p:nvSpPr>
          <p:spPr>
            <a:xfrm>
              <a:off x="4540606" y="1708781"/>
              <a:ext cx="207132" cy="282453"/>
            </a:xfrm>
            <a:custGeom>
              <a:avLst/>
              <a:gdLst>
                <a:gd name="connsiteX0" fmla="*/ 212028 w 207132"/>
                <a:gd name="connsiteY0" fmla="*/ 142733 h 282452"/>
                <a:gd name="connsiteX1" fmla="*/ 105951 w 207132"/>
                <a:gd name="connsiteY1" fmla="*/ 285403 h 282452"/>
                <a:gd name="connsiteX2" fmla="*/ 0 w 207132"/>
                <a:gd name="connsiteY2" fmla="*/ 142607 h 282452"/>
                <a:gd name="connsiteX3" fmla="*/ 106077 w 207132"/>
                <a:gd name="connsiteY3" fmla="*/ 0 h 282452"/>
                <a:gd name="connsiteX4" fmla="*/ 212028 w 207132"/>
                <a:gd name="connsiteY4" fmla="*/ 142733 h 28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2" h="282452">
                  <a:moveTo>
                    <a:pt x="212028" y="142733"/>
                  </a:moveTo>
                  <a:cubicBezTo>
                    <a:pt x="212028" y="221569"/>
                    <a:pt x="136394" y="285403"/>
                    <a:pt x="105951" y="285403"/>
                  </a:cubicBezTo>
                  <a:cubicBezTo>
                    <a:pt x="83355" y="285403"/>
                    <a:pt x="-63" y="221443"/>
                    <a:pt x="0" y="142607"/>
                  </a:cubicBezTo>
                  <a:cubicBezTo>
                    <a:pt x="63" y="63772"/>
                    <a:pt x="28245" y="-63"/>
                    <a:pt x="106077" y="0"/>
                  </a:cubicBezTo>
                  <a:cubicBezTo>
                    <a:pt x="189495" y="0"/>
                    <a:pt x="212028" y="63897"/>
                    <a:pt x="212028" y="142733"/>
                  </a:cubicBezTo>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1" name="手繪多邊形: 圖案 120">
              <a:extLst>
                <a:ext uri="{FF2B5EF4-FFF2-40B4-BE49-F238E27FC236}">
                  <a16:creationId xmlns:a16="http://schemas.microsoft.com/office/drawing/2014/main" id="{5F335F4D-59DD-4041-98C0-1B0FA8B736EA}"/>
                </a:ext>
              </a:extLst>
            </p:cNvPr>
            <p:cNvSpPr/>
            <p:nvPr/>
          </p:nvSpPr>
          <p:spPr>
            <a:xfrm>
              <a:off x="4525184" y="1845969"/>
              <a:ext cx="25107" cy="50214"/>
            </a:xfrm>
            <a:custGeom>
              <a:avLst/>
              <a:gdLst>
                <a:gd name="connsiteX0" fmla="*/ 30047 w 25106"/>
                <a:gd name="connsiteY0" fmla="*/ 22932 h 50213"/>
                <a:gd name="connsiteX1" fmla="*/ 20130 w 25106"/>
                <a:gd name="connsiteY1" fmla="*/ 51114 h 50213"/>
                <a:gd name="connsiteX2" fmla="*/ 735 w 25106"/>
                <a:gd name="connsiteY2" fmla="*/ 28330 h 50213"/>
                <a:gd name="connsiteX3" fmla="*/ 10652 w 25106"/>
                <a:gd name="connsiteY3" fmla="*/ 147 h 50213"/>
                <a:gd name="connsiteX4" fmla="*/ 30047 w 25106"/>
                <a:gd name="connsiteY4" fmla="*/ 22932 h 50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50213">
                  <a:moveTo>
                    <a:pt x="30047" y="22932"/>
                  </a:moveTo>
                  <a:cubicBezTo>
                    <a:pt x="32683" y="36992"/>
                    <a:pt x="28227" y="49608"/>
                    <a:pt x="20130" y="51114"/>
                  </a:cubicBezTo>
                  <a:cubicBezTo>
                    <a:pt x="12033" y="52621"/>
                    <a:pt x="3308" y="42452"/>
                    <a:pt x="735" y="28330"/>
                  </a:cubicBezTo>
                  <a:cubicBezTo>
                    <a:pt x="-1839" y="14207"/>
                    <a:pt x="2555" y="1654"/>
                    <a:pt x="10652" y="147"/>
                  </a:cubicBezTo>
                  <a:cubicBezTo>
                    <a:pt x="18749" y="-1359"/>
                    <a:pt x="27474" y="8872"/>
                    <a:pt x="30047" y="22932"/>
                  </a:cubicBezTo>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2" name="手繪多邊形: 圖案 121">
              <a:extLst>
                <a:ext uri="{FF2B5EF4-FFF2-40B4-BE49-F238E27FC236}">
                  <a16:creationId xmlns:a16="http://schemas.microsoft.com/office/drawing/2014/main" id="{7C51181E-9307-4993-8A6D-82B3BA1C9410}"/>
                </a:ext>
              </a:extLst>
            </p:cNvPr>
            <p:cNvSpPr/>
            <p:nvPr/>
          </p:nvSpPr>
          <p:spPr>
            <a:xfrm>
              <a:off x="4737188" y="1846093"/>
              <a:ext cx="25107" cy="50214"/>
            </a:xfrm>
            <a:custGeom>
              <a:avLst/>
              <a:gdLst>
                <a:gd name="connsiteX0" fmla="*/ 759 w 25106"/>
                <a:gd name="connsiteY0" fmla="*/ 22870 h 50213"/>
                <a:gd name="connsiteX1" fmla="*/ 10676 w 25106"/>
                <a:gd name="connsiteY1" fmla="*/ 51052 h 50213"/>
                <a:gd name="connsiteX2" fmla="*/ 30134 w 25106"/>
                <a:gd name="connsiteY2" fmla="*/ 28330 h 50213"/>
                <a:gd name="connsiteX3" fmla="*/ 20217 w 25106"/>
                <a:gd name="connsiteY3" fmla="*/ 148 h 50213"/>
                <a:gd name="connsiteX4" fmla="*/ 759 w 25106"/>
                <a:gd name="connsiteY4" fmla="*/ 22870 h 50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50213">
                  <a:moveTo>
                    <a:pt x="759" y="22870"/>
                  </a:moveTo>
                  <a:cubicBezTo>
                    <a:pt x="-1877" y="36929"/>
                    <a:pt x="2579" y="49546"/>
                    <a:pt x="10676" y="51052"/>
                  </a:cubicBezTo>
                  <a:cubicBezTo>
                    <a:pt x="18773" y="52559"/>
                    <a:pt x="27498" y="42390"/>
                    <a:pt x="30134" y="28330"/>
                  </a:cubicBezTo>
                  <a:cubicBezTo>
                    <a:pt x="32770" y="14271"/>
                    <a:pt x="28314" y="1654"/>
                    <a:pt x="20217" y="148"/>
                  </a:cubicBezTo>
                  <a:cubicBezTo>
                    <a:pt x="12119" y="-1358"/>
                    <a:pt x="3395" y="8810"/>
                    <a:pt x="759" y="22870"/>
                  </a:cubicBezTo>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3" name="手繪多邊形: 圖案 122">
              <a:extLst>
                <a:ext uri="{FF2B5EF4-FFF2-40B4-BE49-F238E27FC236}">
                  <a16:creationId xmlns:a16="http://schemas.microsoft.com/office/drawing/2014/main" id="{F7A5D01A-F551-48D2-9986-10D3F579F3D5}"/>
                </a:ext>
              </a:extLst>
            </p:cNvPr>
            <p:cNvSpPr/>
            <p:nvPr/>
          </p:nvSpPr>
          <p:spPr>
            <a:xfrm>
              <a:off x="4876563" y="2017952"/>
              <a:ext cx="112981" cy="69044"/>
            </a:xfrm>
            <a:custGeom>
              <a:avLst/>
              <a:gdLst>
                <a:gd name="connsiteX0" fmla="*/ 0 w 112981"/>
                <a:gd name="connsiteY0" fmla="*/ 30376 h 69044"/>
                <a:gd name="connsiteX1" fmla="*/ 105102 w 112981"/>
                <a:gd name="connsiteY1" fmla="*/ 0 h 69044"/>
                <a:gd name="connsiteX2" fmla="*/ 116587 w 112981"/>
                <a:gd name="connsiteY2" fmla="*/ 39737 h 69044"/>
                <a:gd name="connsiteX3" fmla="*/ 11485 w 112981"/>
                <a:gd name="connsiteY3" fmla="*/ 70113 h 69044"/>
              </a:gdLst>
              <a:ahLst/>
              <a:cxnLst>
                <a:cxn ang="0">
                  <a:pos x="connsiteX0" y="connsiteY0"/>
                </a:cxn>
                <a:cxn ang="0">
                  <a:pos x="connsiteX1" y="connsiteY1"/>
                </a:cxn>
                <a:cxn ang="0">
                  <a:pos x="connsiteX2" y="connsiteY2"/>
                </a:cxn>
                <a:cxn ang="0">
                  <a:pos x="connsiteX3" y="connsiteY3"/>
                </a:cxn>
              </a:cxnLst>
              <a:rect l="l" t="t" r="r" b="b"/>
              <a:pathLst>
                <a:path w="112981" h="69044">
                  <a:moveTo>
                    <a:pt x="0" y="30376"/>
                  </a:moveTo>
                  <a:lnTo>
                    <a:pt x="105102" y="0"/>
                  </a:lnTo>
                  <a:lnTo>
                    <a:pt x="116587" y="39737"/>
                  </a:lnTo>
                  <a:lnTo>
                    <a:pt x="11485" y="70113"/>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4" name="手繪多邊形: 圖案 123">
              <a:extLst>
                <a:ext uri="{FF2B5EF4-FFF2-40B4-BE49-F238E27FC236}">
                  <a16:creationId xmlns:a16="http://schemas.microsoft.com/office/drawing/2014/main" id="{FD922E3D-709A-4609-9B6C-14F146398C19}"/>
                </a:ext>
              </a:extLst>
            </p:cNvPr>
            <p:cNvSpPr/>
            <p:nvPr/>
          </p:nvSpPr>
          <p:spPr>
            <a:xfrm>
              <a:off x="4565149" y="2033790"/>
              <a:ext cx="156918" cy="87874"/>
            </a:xfrm>
            <a:custGeom>
              <a:avLst/>
              <a:gdLst>
                <a:gd name="connsiteX0" fmla="*/ 144741 w 156918"/>
                <a:gd name="connsiteY0" fmla="*/ 63 h 87874"/>
                <a:gd name="connsiteX1" fmla="*/ 76137 w 156918"/>
                <a:gd name="connsiteY1" fmla="*/ 60068 h 87874"/>
                <a:gd name="connsiteX2" fmla="*/ 25484 w 156918"/>
                <a:gd name="connsiteY2" fmla="*/ 0 h 87874"/>
                <a:gd name="connsiteX3" fmla="*/ 0 w 156918"/>
                <a:gd name="connsiteY3" fmla="*/ 8976 h 87874"/>
                <a:gd name="connsiteX4" fmla="*/ 74505 w 156918"/>
                <a:gd name="connsiteY4" fmla="*/ 91577 h 87874"/>
                <a:gd name="connsiteX5" fmla="*/ 162756 w 156918"/>
                <a:gd name="connsiteY5" fmla="*/ 8411 h 87874"/>
                <a:gd name="connsiteX6" fmla="*/ 144741 w 156918"/>
                <a:gd name="connsiteY6" fmla="*/ 63 h 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918" h="87874">
                  <a:moveTo>
                    <a:pt x="144741" y="63"/>
                  </a:moveTo>
                  <a:lnTo>
                    <a:pt x="76137" y="60068"/>
                  </a:lnTo>
                  <a:lnTo>
                    <a:pt x="25484" y="0"/>
                  </a:lnTo>
                  <a:lnTo>
                    <a:pt x="0" y="8976"/>
                  </a:lnTo>
                  <a:lnTo>
                    <a:pt x="74505" y="91577"/>
                  </a:lnTo>
                  <a:lnTo>
                    <a:pt x="162756" y="8411"/>
                  </a:lnTo>
                  <a:lnTo>
                    <a:pt x="144741" y="63"/>
                  </a:lnTo>
                  <a:close/>
                </a:path>
              </a:pathLst>
            </a:custGeom>
            <a:solidFill>
              <a:srgbClr val="CCCCCC"/>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5" name="手繪多邊形: 圖案 124">
              <a:extLst>
                <a:ext uri="{FF2B5EF4-FFF2-40B4-BE49-F238E27FC236}">
                  <a16:creationId xmlns:a16="http://schemas.microsoft.com/office/drawing/2014/main" id="{B253FFF3-E2BD-462D-AF52-8FB3843E7025}"/>
                </a:ext>
              </a:extLst>
            </p:cNvPr>
            <p:cNvSpPr/>
            <p:nvPr/>
          </p:nvSpPr>
          <p:spPr>
            <a:xfrm>
              <a:off x="4464533" y="2107918"/>
              <a:ext cx="31384" cy="194579"/>
            </a:xfrm>
            <a:custGeom>
              <a:avLst/>
              <a:gdLst>
                <a:gd name="connsiteX0" fmla="*/ 11424 w 31383"/>
                <a:gd name="connsiteY0" fmla="*/ 199286 h 194578"/>
                <a:gd name="connsiteX1" fmla="*/ 36719 w 31383"/>
                <a:gd name="connsiteY1" fmla="*/ 99675 h 194578"/>
                <a:gd name="connsiteX2" fmla="*/ 0 w 31383"/>
                <a:gd name="connsiteY2" fmla="*/ 0 h 194578"/>
                <a:gd name="connsiteX3" fmla="*/ 6716 w 31383"/>
                <a:gd name="connsiteY3" fmla="*/ 92770 h 194578"/>
                <a:gd name="connsiteX4" fmla="*/ 11424 w 31383"/>
                <a:gd name="connsiteY4" fmla="*/ 199286 h 19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 h="194578">
                  <a:moveTo>
                    <a:pt x="11424" y="199286"/>
                  </a:moveTo>
                  <a:lnTo>
                    <a:pt x="36719" y="99675"/>
                  </a:lnTo>
                  <a:lnTo>
                    <a:pt x="0" y="0"/>
                  </a:lnTo>
                  <a:lnTo>
                    <a:pt x="6716" y="92770"/>
                  </a:lnTo>
                  <a:lnTo>
                    <a:pt x="11424" y="199286"/>
                  </a:lnTo>
                  <a:close/>
                </a:path>
              </a:pathLst>
            </a:custGeom>
            <a:solidFill>
              <a:srgbClr val="003C77"/>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6" name="手繪多邊形: 圖案 125">
              <a:extLst>
                <a:ext uri="{FF2B5EF4-FFF2-40B4-BE49-F238E27FC236}">
                  <a16:creationId xmlns:a16="http://schemas.microsoft.com/office/drawing/2014/main" id="{B4562CFB-80C8-4685-80D6-12B83C1C844A}"/>
                </a:ext>
              </a:extLst>
            </p:cNvPr>
            <p:cNvSpPr/>
            <p:nvPr/>
          </p:nvSpPr>
          <p:spPr>
            <a:xfrm>
              <a:off x="4806991" y="2108106"/>
              <a:ext cx="43937" cy="169472"/>
            </a:xfrm>
            <a:custGeom>
              <a:avLst/>
              <a:gdLst>
                <a:gd name="connsiteX0" fmla="*/ 9980 w 43937"/>
                <a:gd name="connsiteY0" fmla="*/ 130556 h 169471"/>
                <a:gd name="connsiteX1" fmla="*/ 0 w 43937"/>
                <a:gd name="connsiteY1" fmla="*/ 26425 h 169471"/>
                <a:gd name="connsiteX2" fmla="*/ 5021 w 43937"/>
                <a:gd name="connsiteY2" fmla="*/ 0 h 169471"/>
                <a:gd name="connsiteX3" fmla="*/ 40987 w 43937"/>
                <a:gd name="connsiteY3" fmla="*/ 92770 h 169471"/>
                <a:gd name="connsiteX4" fmla="*/ 48519 w 43937"/>
                <a:gd name="connsiteY4" fmla="*/ 174744 h 169471"/>
                <a:gd name="connsiteX5" fmla="*/ 9980 w 43937"/>
                <a:gd name="connsiteY5" fmla="*/ 130556 h 16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937" h="169471">
                  <a:moveTo>
                    <a:pt x="9980" y="130556"/>
                  </a:moveTo>
                  <a:lnTo>
                    <a:pt x="0" y="26425"/>
                  </a:lnTo>
                  <a:lnTo>
                    <a:pt x="5021" y="0"/>
                  </a:lnTo>
                  <a:lnTo>
                    <a:pt x="40987" y="92770"/>
                  </a:lnTo>
                  <a:lnTo>
                    <a:pt x="48519" y="174744"/>
                  </a:lnTo>
                  <a:lnTo>
                    <a:pt x="9980" y="130556"/>
                  </a:lnTo>
                  <a:close/>
                </a:path>
              </a:pathLst>
            </a:custGeom>
            <a:solidFill>
              <a:schemeClr val="tx1">
                <a:lumMod val="95000"/>
                <a:lumOff val="5000"/>
                <a:alpha val="20000"/>
              </a:schemeClr>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7" name="手繪多邊形: 圖案 126">
              <a:extLst>
                <a:ext uri="{FF2B5EF4-FFF2-40B4-BE49-F238E27FC236}">
                  <a16:creationId xmlns:a16="http://schemas.microsoft.com/office/drawing/2014/main" id="{861D3F89-F56F-4567-82C1-CBF41A6C31CE}"/>
                </a:ext>
              </a:extLst>
            </p:cNvPr>
            <p:cNvSpPr/>
            <p:nvPr/>
          </p:nvSpPr>
          <p:spPr>
            <a:xfrm>
              <a:off x="4530078" y="1664881"/>
              <a:ext cx="238516" cy="175748"/>
            </a:xfrm>
            <a:custGeom>
              <a:avLst/>
              <a:gdLst>
                <a:gd name="connsiteX0" fmla="*/ 10529 w 238515"/>
                <a:gd name="connsiteY0" fmla="*/ 181109 h 175748"/>
                <a:gd name="connsiteX1" fmla="*/ 64383 w 238515"/>
                <a:gd name="connsiteY1" fmla="*/ 137172 h 175748"/>
                <a:gd name="connsiteX2" fmla="*/ 133427 w 238515"/>
                <a:gd name="connsiteY2" fmla="*/ 107860 h 175748"/>
                <a:gd name="connsiteX3" fmla="*/ 179750 w 238515"/>
                <a:gd name="connsiteY3" fmla="*/ 83569 h 175748"/>
                <a:gd name="connsiteX4" fmla="*/ 192303 w 238515"/>
                <a:gd name="connsiteY4" fmla="*/ 138239 h 175748"/>
                <a:gd name="connsiteX5" fmla="*/ 222620 w 238515"/>
                <a:gd name="connsiteY5" fmla="*/ 180921 h 175748"/>
                <a:gd name="connsiteX6" fmla="*/ 207305 w 238515"/>
                <a:gd name="connsiteY6" fmla="*/ 22998 h 175748"/>
                <a:gd name="connsiteX7" fmla="*/ 172218 w 238515"/>
                <a:gd name="connsiteY7" fmla="*/ 9880 h 175748"/>
                <a:gd name="connsiteX8" fmla="*/ 10655 w 238515"/>
                <a:gd name="connsiteY8" fmla="*/ 180858 h 17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15" h="175748">
                  <a:moveTo>
                    <a:pt x="10529" y="181109"/>
                  </a:moveTo>
                  <a:cubicBezTo>
                    <a:pt x="10529" y="181109"/>
                    <a:pt x="14295" y="154559"/>
                    <a:pt x="64383" y="137172"/>
                  </a:cubicBezTo>
                  <a:cubicBezTo>
                    <a:pt x="87984" y="128837"/>
                    <a:pt x="111038" y="119051"/>
                    <a:pt x="133427" y="107860"/>
                  </a:cubicBezTo>
                  <a:cubicBezTo>
                    <a:pt x="133427" y="107860"/>
                    <a:pt x="169205" y="95934"/>
                    <a:pt x="179750" y="83569"/>
                  </a:cubicBezTo>
                  <a:cubicBezTo>
                    <a:pt x="183955" y="78610"/>
                    <a:pt x="187972" y="114952"/>
                    <a:pt x="192303" y="138239"/>
                  </a:cubicBezTo>
                  <a:cubicBezTo>
                    <a:pt x="196634" y="161526"/>
                    <a:pt x="222620" y="180921"/>
                    <a:pt x="222620" y="180921"/>
                  </a:cubicBezTo>
                  <a:cubicBezTo>
                    <a:pt x="222620" y="180921"/>
                    <a:pt x="269130" y="90536"/>
                    <a:pt x="207305" y="22998"/>
                  </a:cubicBezTo>
                  <a:cubicBezTo>
                    <a:pt x="188474" y="2348"/>
                    <a:pt x="178181" y="15027"/>
                    <a:pt x="172218" y="9880"/>
                  </a:cubicBezTo>
                  <a:cubicBezTo>
                    <a:pt x="145855" y="-13093"/>
                    <a:pt x="-46841" y="-10457"/>
                    <a:pt x="10655" y="180858"/>
                  </a:cubicBezTo>
                </a:path>
              </a:pathLst>
            </a:custGeom>
            <a:solidFill>
              <a:srgbClr val="0000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8" name="手繪多邊形: 圖案 127">
              <a:extLst>
                <a:ext uri="{FF2B5EF4-FFF2-40B4-BE49-F238E27FC236}">
                  <a16:creationId xmlns:a16="http://schemas.microsoft.com/office/drawing/2014/main" id="{97CAC7B3-6767-43C5-9BD6-27F8021BE6B0}"/>
                </a:ext>
              </a:extLst>
            </p:cNvPr>
            <p:cNvSpPr/>
            <p:nvPr/>
          </p:nvSpPr>
          <p:spPr>
            <a:xfrm>
              <a:off x="4588947" y="2048791"/>
              <a:ext cx="106704" cy="295006"/>
            </a:xfrm>
            <a:custGeom>
              <a:avLst/>
              <a:gdLst>
                <a:gd name="connsiteX0" fmla="*/ 46626 w 106704"/>
                <a:gd name="connsiteY0" fmla="*/ 296764 h 295006"/>
                <a:gd name="connsiteX1" fmla="*/ 44053 w 106704"/>
                <a:gd name="connsiteY1" fmla="*/ 291366 h 295006"/>
                <a:gd name="connsiteX2" fmla="*/ 44053 w 106704"/>
                <a:gd name="connsiteY2" fmla="*/ 290989 h 295006"/>
                <a:gd name="connsiteX3" fmla="*/ 44053 w 106704"/>
                <a:gd name="connsiteY3" fmla="*/ 290613 h 295006"/>
                <a:gd name="connsiteX4" fmla="*/ 44053 w 106704"/>
                <a:gd name="connsiteY4" fmla="*/ 289922 h 295006"/>
                <a:gd name="connsiteX5" fmla="*/ 21582 w 106704"/>
                <a:gd name="connsiteY5" fmla="*/ 207446 h 295006"/>
                <a:gd name="connsiteX6" fmla="*/ 2752 w 106704"/>
                <a:gd name="connsiteY6" fmla="*/ 8850 h 295006"/>
                <a:gd name="connsiteX7" fmla="*/ 5451 w 106704"/>
                <a:gd name="connsiteY7" fmla="*/ 9290 h 295006"/>
                <a:gd name="connsiteX8" fmla="*/ 24281 w 106704"/>
                <a:gd name="connsiteY8" fmla="*/ 206693 h 295006"/>
                <a:gd name="connsiteX9" fmla="*/ 43990 w 106704"/>
                <a:gd name="connsiteY9" fmla="*/ 278812 h 295006"/>
                <a:gd name="connsiteX10" fmla="*/ 45622 w 106704"/>
                <a:gd name="connsiteY10" fmla="*/ 284775 h 295006"/>
                <a:gd name="connsiteX11" fmla="*/ 99288 w 106704"/>
                <a:gd name="connsiteY11" fmla="*/ 87874 h 295006"/>
                <a:gd name="connsiteX12" fmla="*/ 105565 w 106704"/>
                <a:gd name="connsiteY12" fmla="*/ 0 h 295006"/>
                <a:gd name="connsiteX13" fmla="*/ 108264 w 106704"/>
                <a:gd name="connsiteY13" fmla="*/ 0 h 295006"/>
                <a:gd name="connsiteX14" fmla="*/ 101987 w 106704"/>
                <a:gd name="connsiteY14" fmla="*/ 88314 h 295006"/>
                <a:gd name="connsiteX15" fmla="*/ 46940 w 106704"/>
                <a:gd name="connsiteY15" fmla="*/ 289985 h 295006"/>
                <a:gd name="connsiteX16" fmla="*/ 46940 w 106704"/>
                <a:gd name="connsiteY16" fmla="*/ 296764 h 295006"/>
                <a:gd name="connsiteX17" fmla="*/ 46312 w 106704"/>
                <a:gd name="connsiteY17" fmla="*/ 296764 h 29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704" h="295006">
                  <a:moveTo>
                    <a:pt x="46626" y="296764"/>
                  </a:moveTo>
                  <a:cubicBezTo>
                    <a:pt x="45685" y="296764"/>
                    <a:pt x="45371" y="295634"/>
                    <a:pt x="44053" y="291366"/>
                  </a:cubicBezTo>
                  <a:lnTo>
                    <a:pt x="44053" y="290989"/>
                  </a:lnTo>
                  <a:lnTo>
                    <a:pt x="44053" y="290613"/>
                  </a:lnTo>
                  <a:cubicBezTo>
                    <a:pt x="44034" y="290380"/>
                    <a:pt x="44034" y="290155"/>
                    <a:pt x="44053" y="289922"/>
                  </a:cubicBezTo>
                  <a:cubicBezTo>
                    <a:pt x="41793" y="281072"/>
                    <a:pt x="35955" y="259229"/>
                    <a:pt x="21582" y="207446"/>
                  </a:cubicBezTo>
                  <a:cubicBezTo>
                    <a:pt x="-10618" y="91138"/>
                    <a:pt x="2752" y="9603"/>
                    <a:pt x="2752" y="8850"/>
                  </a:cubicBezTo>
                  <a:lnTo>
                    <a:pt x="5451" y="9290"/>
                  </a:lnTo>
                  <a:cubicBezTo>
                    <a:pt x="5451" y="10043"/>
                    <a:pt x="-7856" y="90887"/>
                    <a:pt x="24281" y="206693"/>
                  </a:cubicBezTo>
                  <a:cubicBezTo>
                    <a:pt x="33445" y="239834"/>
                    <a:pt x="40098" y="264125"/>
                    <a:pt x="43990" y="278812"/>
                  </a:cubicBezTo>
                  <a:cubicBezTo>
                    <a:pt x="44617" y="281072"/>
                    <a:pt x="45120" y="283081"/>
                    <a:pt x="45622" y="284775"/>
                  </a:cubicBezTo>
                  <a:cubicBezTo>
                    <a:pt x="54598" y="254270"/>
                    <a:pt x="95836" y="112856"/>
                    <a:pt x="99288" y="87874"/>
                  </a:cubicBezTo>
                  <a:cubicBezTo>
                    <a:pt x="102991" y="60006"/>
                    <a:pt x="105565" y="439"/>
                    <a:pt x="105565" y="0"/>
                  </a:cubicBezTo>
                  <a:lnTo>
                    <a:pt x="108264" y="0"/>
                  </a:lnTo>
                  <a:cubicBezTo>
                    <a:pt x="108264" y="628"/>
                    <a:pt x="105502" y="60319"/>
                    <a:pt x="101987" y="88314"/>
                  </a:cubicBezTo>
                  <a:cubicBezTo>
                    <a:pt x="98472" y="115304"/>
                    <a:pt x="52212" y="272034"/>
                    <a:pt x="46940" y="289985"/>
                  </a:cubicBezTo>
                  <a:cubicBezTo>
                    <a:pt x="48509" y="296262"/>
                    <a:pt x="48195" y="296262"/>
                    <a:pt x="46940" y="296764"/>
                  </a:cubicBezTo>
                  <a:lnTo>
                    <a:pt x="46312" y="296764"/>
                  </a:lnTo>
                </a:path>
              </a:pathLst>
            </a:custGeom>
            <a:solidFill>
              <a:srgbClr val="0091DA"/>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29" name="手繪多邊形: 圖案 128">
              <a:extLst>
                <a:ext uri="{FF2B5EF4-FFF2-40B4-BE49-F238E27FC236}">
                  <a16:creationId xmlns:a16="http://schemas.microsoft.com/office/drawing/2014/main" id="{3E7AD594-99EC-4192-A5C9-86221C0CAA82}"/>
                </a:ext>
              </a:extLst>
            </p:cNvPr>
            <p:cNvSpPr/>
            <p:nvPr/>
          </p:nvSpPr>
          <p:spPr>
            <a:xfrm>
              <a:off x="4599168" y="2333755"/>
              <a:ext cx="69044" cy="112981"/>
            </a:xfrm>
            <a:custGeom>
              <a:avLst/>
              <a:gdLst>
                <a:gd name="connsiteX0" fmla="*/ 0 w 69044"/>
                <a:gd name="connsiteY0" fmla="*/ 0 h 112981"/>
                <a:gd name="connsiteX1" fmla="*/ 70739 w 69044"/>
                <a:gd name="connsiteY1" fmla="*/ 0 h 112981"/>
                <a:gd name="connsiteX2" fmla="*/ 70739 w 69044"/>
                <a:gd name="connsiteY2" fmla="*/ 114739 h 112981"/>
                <a:gd name="connsiteX3" fmla="*/ 0 w 69044"/>
                <a:gd name="connsiteY3" fmla="*/ 114739 h 112981"/>
              </a:gdLst>
              <a:ahLst/>
              <a:cxnLst>
                <a:cxn ang="0">
                  <a:pos x="connsiteX0" y="connsiteY0"/>
                </a:cxn>
                <a:cxn ang="0">
                  <a:pos x="connsiteX1" y="connsiteY1"/>
                </a:cxn>
                <a:cxn ang="0">
                  <a:pos x="connsiteX2" y="connsiteY2"/>
                </a:cxn>
                <a:cxn ang="0">
                  <a:pos x="connsiteX3" y="connsiteY3"/>
                </a:cxn>
              </a:cxnLst>
              <a:rect l="l" t="t" r="r" b="b"/>
              <a:pathLst>
                <a:path w="69044" h="112981">
                  <a:moveTo>
                    <a:pt x="0" y="0"/>
                  </a:moveTo>
                  <a:lnTo>
                    <a:pt x="70739" y="0"/>
                  </a:lnTo>
                  <a:lnTo>
                    <a:pt x="70739" y="114739"/>
                  </a:lnTo>
                  <a:lnTo>
                    <a:pt x="0" y="114739"/>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0" name="手繪多邊形: 圖案 129">
              <a:extLst>
                <a:ext uri="{FF2B5EF4-FFF2-40B4-BE49-F238E27FC236}">
                  <a16:creationId xmlns:a16="http://schemas.microsoft.com/office/drawing/2014/main" id="{A12DD774-3330-4A78-A3A8-AC575FBEFD93}"/>
                </a:ext>
              </a:extLst>
            </p:cNvPr>
            <p:cNvSpPr/>
            <p:nvPr/>
          </p:nvSpPr>
          <p:spPr>
            <a:xfrm>
              <a:off x="4604315" y="2340597"/>
              <a:ext cx="18830" cy="31384"/>
            </a:xfrm>
            <a:custGeom>
              <a:avLst/>
              <a:gdLst>
                <a:gd name="connsiteX0" fmla="*/ 0 w 18830"/>
                <a:gd name="connsiteY0" fmla="*/ 0 h 31383"/>
                <a:gd name="connsiteX1" fmla="*/ 23977 w 18830"/>
                <a:gd name="connsiteY1" fmla="*/ 0 h 31383"/>
                <a:gd name="connsiteX2" fmla="*/ 23977 w 18830"/>
                <a:gd name="connsiteY2" fmla="*/ 33392 h 31383"/>
                <a:gd name="connsiteX3" fmla="*/ 0 w 18830"/>
                <a:gd name="connsiteY3" fmla="*/ 33392 h 31383"/>
              </a:gdLst>
              <a:ahLst/>
              <a:cxnLst>
                <a:cxn ang="0">
                  <a:pos x="connsiteX0" y="connsiteY0"/>
                </a:cxn>
                <a:cxn ang="0">
                  <a:pos x="connsiteX1" y="connsiteY1"/>
                </a:cxn>
                <a:cxn ang="0">
                  <a:pos x="connsiteX2" y="connsiteY2"/>
                </a:cxn>
                <a:cxn ang="0">
                  <a:pos x="connsiteX3" y="connsiteY3"/>
                </a:cxn>
              </a:cxnLst>
              <a:rect l="l" t="t" r="r" b="b"/>
              <a:pathLst>
                <a:path w="18830" h="31383">
                  <a:moveTo>
                    <a:pt x="0" y="0"/>
                  </a:moveTo>
                  <a:lnTo>
                    <a:pt x="23977" y="0"/>
                  </a:lnTo>
                  <a:lnTo>
                    <a:pt x="23977" y="33392"/>
                  </a:lnTo>
                  <a:lnTo>
                    <a:pt x="0" y="33392"/>
                  </a:lnTo>
                  <a:close/>
                </a:path>
              </a:pathLst>
            </a:custGeom>
            <a:solidFill>
              <a:srgbClr val="00338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1" name="手繪多邊形: 圖案 130">
              <a:extLst>
                <a:ext uri="{FF2B5EF4-FFF2-40B4-BE49-F238E27FC236}">
                  <a16:creationId xmlns:a16="http://schemas.microsoft.com/office/drawing/2014/main" id="{9A156970-4BD5-4B19-81A6-6731DA4F87B3}"/>
                </a:ext>
              </a:extLst>
            </p:cNvPr>
            <p:cNvSpPr/>
            <p:nvPr/>
          </p:nvSpPr>
          <p:spPr>
            <a:xfrm>
              <a:off x="4607705" y="2386417"/>
              <a:ext cx="50214" cy="6277"/>
            </a:xfrm>
            <a:custGeom>
              <a:avLst/>
              <a:gdLst>
                <a:gd name="connsiteX0" fmla="*/ 0 w 50213"/>
                <a:gd name="connsiteY0" fmla="*/ 0 h 6276"/>
                <a:gd name="connsiteX1" fmla="*/ 53603 w 50213"/>
                <a:gd name="connsiteY1" fmla="*/ 0 h 6276"/>
                <a:gd name="connsiteX2" fmla="*/ 53603 w 50213"/>
                <a:gd name="connsiteY2" fmla="*/ 9415 h 6276"/>
                <a:gd name="connsiteX3" fmla="*/ 0 w 50213"/>
                <a:gd name="connsiteY3" fmla="*/ 9415 h 6276"/>
              </a:gdLst>
              <a:ahLst/>
              <a:cxnLst>
                <a:cxn ang="0">
                  <a:pos x="connsiteX0" y="connsiteY0"/>
                </a:cxn>
                <a:cxn ang="0">
                  <a:pos x="connsiteX1" y="connsiteY1"/>
                </a:cxn>
                <a:cxn ang="0">
                  <a:pos x="connsiteX2" y="connsiteY2"/>
                </a:cxn>
                <a:cxn ang="0">
                  <a:pos x="connsiteX3" y="connsiteY3"/>
                </a:cxn>
              </a:cxnLst>
              <a:rect l="l" t="t" r="r" b="b"/>
              <a:pathLst>
                <a:path w="50213" h="6276">
                  <a:moveTo>
                    <a:pt x="0" y="0"/>
                  </a:moveTo>
                  <a:lnTo>
                    <a:pt x="53603" y="0"/>
                  </a:lnTo>
                  <a:lnTo>
                    <a:pt x="53603" y="9415"/>
                  </a:lnTo>
                  <a:lnTo>
                    <a:pt x="0" y="9415"/>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2" name="手繪多邊形: 圖案 131">
              <a:extLst>
                <a:ext uri="{FF2B5EF4-FFF2-40B4-BE49-F238E27FC236}">
                  <a16:creationId xmlns:a16="http://schemas.microsoft.com/office/drawing/2014/main" id="{AF5C1E03-690A-4C0E-803F-93D8B50841D9}"/>
                </a:ext>
              </a:extLst>
            </p:cNvPr>
            <p:cNvSpPr/>
            <p:nvPr/>
          </p:nvSpPr>
          <p:spPr>
            <a:xfrm>
              <a:off x="4607705" y="2403552"/>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3" name="手繪多邊形: 圖案 132">
              <a:extLst>
                <a:ext uri="{FF2B5EF4-FFF2-40B4-BE49-F238E27FC236}">
                  <a16:creationId xmlns:a16="http://schemas.microsoft.com/office/drawing/2014/main" id="{A6851479-9B4E-4406-9F8A-B12EF8A0819E}"/>
                </a:ext>
              </a:extLst>
            </p:cNvPr>
            <p:cNvSpPr/>
            <p:nvPr/>
          </p:nvSpPr>
          <p:spPr>
            <a:xfrm>
              <a:off x="4607705" y="2415980"/>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4" name="手繪多邊形: 圖案 133">
              <a:extLst>
                <a:ext uri="{FF2B5EF4-FFF2-40B4-BE49-F238E27FC236}">
                  <a16:creationId xmlns:a16="http://schemas.microsoft.com/office/drawing/2014/main" id="{55270908-D9D2-4241-876D-B4DF600B14B5}"/>
                </a:ext>
              </a:extLst>
            </p:cNvPr>
            <p:cNvSpPr/>
            <p:nvPr/>
          </p:nvSpPr>
          <p:spPr>
            <a:xfrm>
              <a:off x="4607705" y="2428408"/>
              <a:ext cx="50214" cy="6277"/>
            </a:xfrm>
            <a:custGeom>
              <a:avLst/>
              <a:gdLst>
                <a:gd name="connsiteX0" fmla="*/ 0 w 50213"/>
                <a:gd name="connsiteY0" fmla="*/ 0 h 0"/>
                <a:gd name="connsiteX1" fmla="*/ 53603 w 50213"/>
                <a:gd name="connsiteY1" fmla="*/ 0 h 0"/>
                <a:gd name="connsiteX2" fmla="*/ 53603 w 50213"/>
                <a:gd name="connsiteY2" fmla="*/ 4708 h 0"/>
                <a:gd name="connsiteX3" fmla="*/ 0 w 50213"/>
                <a:gd name="connsiteY3" fmla="*/ 4708 h 0"/>
              </a:gdLst>
              <a:ahLst/>
              <a:cxnLst>
                <a:cxn ang="0">
                  <a:pos x="connsiteX0" y="connsiteY0"/>
                </a:cxn>
                <a:cxn ang="0">
                  <a:pos x="connsiteX1" y="connsiteY1"/>
                </a:cxn>
                <a:cxn ang="0">
                  <a:pos x="connsiteX2" y="connsiteY2"/>
                </a:cxn>
                <a:cxn ang="0">
                  <a:pos x="connsiteX3" y="connsiteY3"/>
                </a:cxn>
              </a:cxnLst>
              <a:rect l="l" t="t" r="r" b="b"/>
              <a:pathLst>
                <a:path w="50213">
                  <a:moveTo>
                    <a:pt x="0" y="0"/>
                  </a:moveTo>
                  <a:lnTo>
                    <a:pt x="53603" y="0"/>
                  </a:lnTo>
                  <a:lnTo>
                    <a:pt x="53603" y="4708"/>
                  </a:lnTo>
                  <a:lnTo>
                    <a:pt x="0" y="470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5" name="手繪多邊形: 圖案 134">
              <a:extLst>
                <a:ext uri="{FF2B5EF4-FFF2-40B4-BE49-F238E27FC236}">
                  <a16:creationId xmlns:a16="http://schemas.microsoft.com/office/drawing/2014/main" id="{5D348AFF-AB81-46E1-8ECD-8CF75004E254}"/>
                </a:ext>
              </a:extLst>
            </p:cNvPr>
            <p:cNvSpPr/>
            <p:nvPr/>
          </p:nvSpPr>
          <p:spPr>
            <a:xfrm>
              <a:off x="4640155" y="2024751"/>
              <a:ext cx="100428" cy="69044"/>
            </a:xfrm>
            <a:custGeom>
              <a:avLst/>
              <a:gdLst>
                <a:gd name="connsiteX0" fmla="*/ 69798 w 100427"/>
                <a:gd name="connsiteY0" fmla="*/ 0 h 69044"/>
                <a:gd name="connsiteX1" fmla="*/ 0 w 100427"/>
                <a:gd name="connsiteY1" fmla="*/ 70739 h 69044"/>
                <a:gd name="connsiteX2" fmla="*/ 62767 w 100427"/>
                <a:gd name="connsiteY2" fmla="*/ 40799 h 69044"/>
                <a:gd name="connsiteX3" fmla="*/ 83543 w 100427"/>
                <a:gd name="connsiteY3" fmla="*/ 58813 h 69044"/>
                <a:gd name="connsiteX4" fmla="*/ 104821 w 100427"/>
                <a:gd name="connsiteY4" fmla="*/ 25295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27" h="69044">
                  <a:moveTo>
                    <a:pt x="69798" y="0"/>
                  </a:moveTo>
                  <a:lnTo>
                    <a:pt x="0" y="70739"/>
                  </a:lnTo>
                  <a:cubicBezTo>
                    <a:pt x="0" y="70739"/>
                    <a:pt x="44251" y="23349"/>
                    <a:pt x="62767" y="40799"/>
                  </a:cubicBezTo>
                  <a:cubicBezTo>
                    <a:pt x="71931" y="49523"/>
                    <a:pt x="83543" y="58813"/>
                    <a:pt x="83543" y="58813"/>
                  </a:cubicBezTo>
                  <a:lnTo>
                    <a:pt x="104821" y="25295"/>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6" name="手繪多邊形: 圖案 135">
              <a:extLst>
                <a:ext uri="{FF2B5EF4-FFF2-40B4-BE49-F238E27FC236}">
                  <a16:creationId xmlns:a16="http://schemas.microsoft.com/office/drawing/2014/main" id="{2E816494-3EC4-4FE7-8BCB-E80D5B329CD9}"/>
                </a:ext>
              </a:extLst>
            </p:cNvPr>
            <p:cNvSpPr/>
            <p:nvPr/>
          </p:nvSpPr>
          <p:spPr>
            <a:xfrm>
              <a:off x="4546883" y="2021801"/>
              <a:ext cx="94151" cy="69044"/>
            </a:xfrm>
            <a:custGeom>
              <a:avLst/>
              <a:gdLst>
                <a:gd name="connsiteX0" fmla="*/ 37849 w 94150"/>
                <a:gd name="connsiteY0" fmla="*/ 0 h 69044"/>
                <a:gd name="connsiteX1" fmla="*/ 94904 w 94150"/>
                <a:gd name="connsiteY1" fmla="*/ 73375 h 69044"/>
                <a:gd name="connsiteX2" fmla="*/ 33832 w 94150"/>
                <a:gd name="connsiteY2" fmla="*/ 40548 h 69044"/>
                <a:gd name="connsiteX3" fmla="*/ 13181 w 94150"/>
                <a:gd name="connsiteY3" fmla="*/ 59378 h 69044"/>
                <a:gd name="connsiteX4" fmla="*/ 0 w 94150"/>
                <a:gd name="connsiteY4" fmla="*/ 27053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69044">
                  <a:moveTo>
                    <a:pt x="37849" y="0"/>
                  </a:moveTo>
                  <a:lnTo>
                    <a:pt x="94904" y="73375"/>
                  </a:lnTo>
                  <a:cubicBezTo>
                    <a:pt x="94904" y="73375"/>
                    <a:pt x="52913" y="23977"/>
                    <a:pt x="33832" y="40548"/>
                  </a:cubicBezTo>
                  <a:cubicBezTo>
                    <a:pt x="24291" y="48833"/>
                    <a:pt x="13181" y="59378"/>
                    <a:pt x="13181" y="59378"/>
                  </a:cubicBezTo>
                  <a:lnTo>
                    <a:pt x="0" y="27053"/>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7" name="手繪多邊形: 圖案 136">
              <a:extLst>
                <a:ext uri="{FF2B5EF4-FFF2-40B4-BE49-F238E27FC236}">
                  <a16:creationId xmlns:a16="http://schemas.microsoft.com/office/drawing/2014/main" id="{EEC67425-ED42-4A6F-BE98-A906F2A25262}"/>
                </a:ext>
              </a:extLst>
            </p:cNvPr>
            <p:cNvSpPr/>
            <p:nvPr/>
          </p:nvSpPr>
          <p:spPr>
            <a:xfrm>
              <a:off x="4282140" y="1801389"/>
              <a:ext cx="225962" cy="489585"/>
            </a:xfrm>
            <a:custGeom>
              <a:avLst/>
              <a:gdLst>
                <a:gd name="connsiteX0" fmla="*/ 83974 w 225962"/>
                <a:gd name="connsiteY0" fmla="*/ 44538 h 489585"/>
                <a:gd name="connsiteX1" fmla="*/ 41606 w 225962"/>
                <a:gd name="connsiteY1" fmla="*/ 297177 h 489585"/>
                <a:gd name="connsiteX2" fmla="*/ 23717 w 225962"/>
                <a:gd name="connsiteY2" fmla="*/ 427984 h 489585"/>
                <a:gd name="connsiteX3" fmla="*/ 36710 w 225962"/>
                <a:gd name="connsiteY3" fmla="*/ 486922 h 489585"/>
                <a:gd name="connsiteX4" fmla="*/ 89184 w 225962"/>
                <a:gd name="connsiteY4" fmla="*/ 462694 h 489585"/>
                <a:gd name="connsiteX5" fmla="*/ 60310 w 225962"/>
                <a:gd name="connsiteY5" fmla="*/ 395721 h 489585"/>
                <a:gd name="connsiteX6" fmla="*/ 226456 w 225962"/>
                <a:gd name="connsiteY6" fmla="*/ 317388 h 489585"/>
                <a:gd name="connsiteX7" fmla="*/ 220681 w 225962"/>
                <a:gd name="connsiteY7" fmla="*/ 52447 h 489585"/>
                <a:gd name="connsiteX8" fmla="*/ 83974 w 225962"/>
                <a:gd name="connsiteY8" fmla="*/ 44538 h 4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962" h="489585">
                  <a:moveTo>
                    <a:pt x="83974" y="44538"/>
                  </a:moveTo>
                  <a:cubicBezTo>
                    <a:pt x="46313" y="102221"/>
                    <a:pt x="95523" y="219722"/>
                    <a:pt x="41606" y="297177"/>
                  </a:cubicBezTo>
                  <a:cubicBezTo>
                    <a:pt x="-9863" y="371179"/>
                    <a:pt x="-10867" y="407898"/>
                    <a:pt x="23717" y="427984"/>
                  </a:cubicBezTo>
                  <a:cubicBezTo>
                    <a:pt x="65269" y="452212"/>
                    <a:pt x="70165" y="488052"/>
                    <a:pt x="36710" y="486922"/>
                  </a:cubicBezTo>
                  <a:cubicBezTo>
                    <a:pt x="3255" y="485792"/>
                    <a:pt x="97531" y="515419"/>
                    <a:pt x="89184" y="462694"/>
                  </a:cubicBezTo>
                  <a:cubicBezTo>
                    <a:pt x="80835" y="409969"/>
                    <a:pt x="41669" y="402312"/>
                    <a:pt x="60310" y="395721"/>
                  </a:cubicBezTo>
                  <a:cubicBezTo>
                    <a:pt x="78953" y="389131"/>
                    <a:pt x="213149" y="465707"/>
                    <a:pt x="226456" y="317388"/>
                  </a:cubicBezTo>
                  <a:cubicBezTo>
                    <a:pt x="240265" y="164235"/>
                    <a:pt x="220681" y="52447"/>
                    <a:pt x="220681" y="52447"/>
                  </a:cubicBezTo>
                  <a:cubicBezTo>
                    <a:pt x="220681" y="52447"/>
                    <a:pt x="152578" y="-60095"/>
                    <a:pt x="83974" y="44538"/>
                  </a:cubicBezTo>
                </a:path>
              </a:pathLst>
            </a:custGeom>
            <a:solidFill>
              <a:srgbClr val="EAAA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8" name="手繪多邊形: 圖案 137">
              <a:extLst>
                <a:ext uri="{FF2B5EF4-FFF2-40B4-BE49-F238E27FC236}">
                  <a16:creationId xmlns:a16="http://schemas.microsoft.com/office/drawing/2014/main" id="{3AEAC044-96EC-469B-876E-02BE3B5ECEDA}"/>
                </a:ext>
              </a:extLst>
            </p:cNvPr>
            <p:cNvSpPr/>
            <p:nvPr/>
          </p:nvSpPr>
          <p:spPr>
            <a:xfrm>
              <a:off x="4369817" y="1818059"/>
              <a:ext cx="119258" cy="75321"/>
            </a:xfrm>
            <a:custGeom>
              <a:avLst/>
              <a:gdLst>
                <a:gd name="connsiteX0" fmla="*/ 122459 w 119257"/>
                <a:gd name="connsiteY0" fmla="*/ 39732 h 75320"/>
                <a:gd name="connsiteX1" fmla="*/ 61198 w 119257"/>
                <a:gd name="connsiteY1" fmla="*/ 79463 h 75320"/>
                <a:gd name="connsiteX2" fmla="*/ 0 w 119257"/>
                <a:gd name="connsiteY2" fmla="*/ 39669 h 75320"/>
                <a:gd name="connsiteX3" fmla="*/ 61261 w 119257"/>
                <a:gd name="connsiteY3" fmla="*/ 0 h 75320"/>
                <a:gd name="connsiteX4" fmla="*/ 122459 w 119257"/>
                <a:gd name="connsiteY4" fmla="*/ 39732 h 75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57" h="75320">
                  <a:moveTo>
                    <a:pt x="122459" y="39732"/>
                  </a:moveTo>
                  <a:cubicBezTo>
                    <a:pt x="122459" y="61700"/>
                    <a:pt x="95029" y="79463"/>
                    <a:pt x="61198" y="79463"/>
                  </a:cubicBezTo>
                  <a:cubicBezTo>
                    <a:pt x="27366" y="79463"/>
                    <a:pt x="0" y="61637"/>
                    <a:pt x="0" y="39669"/>
                  </a:cubicBezTo>
                  <a:cubicBezTo>
                    <a:pt x="0" y="17700"/>
                    <a:pt x="27429" y="0"/>
                    <a:pt x="61261" y="0"/>
                  </a:cubicBezTo>
                  <a:cubicBezTo>
                    <a:pt x="95092" y="0"/>
                    <a:pt x="122459" y="17826"/>
                    <a:pt x="122459" y="39732"/>
                  </a:cubicBezTo>
                </a:path>
              </a:pathLst>
            </a:custGeom>
            <a:solidFill>
              <a:srgbClr val="EEC1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39" name="手繪多邊形: 圖案 138">
              <a:extLst>
                <a:ext uri="{FF2B5EF4-FFF2-40B4-BE49-F238E27FC236}">
                  <a16:creationId xmlns:a16="http://schemas.microsoft.com/office/drawing/2014/main" id="{A9F20229-C582-4484-B926-E78611B0AEC7}"/>
                </a:ext>
              </a:extLst>
            </p:cNvPr>
            <p:cNvSpPr/>
            <p:nvPr/>
          </p:nvSpPr>
          <p:spPr>
            <a:xfrm>
              <a:off x="4365235" y="2042954"/>
              <a:ext cx="100428" cy="200855"/>
            </a:xfrm>
            <a:custGeom>
              <a:avLst/>
              <a:gdLst>
                <a:gd name="connsiteX0" fmla="*/ 102750 w 100427"/>
                <a:gd name="connsiteY0" fmla="*/ 114550 h 200855"/>
                <a:gd name="connsiteX1" fmla="*/ 52536 w 100427"/>
                <a:gd name="connsiteY1" fmla="*/ 206128 h 200855"/>
                <a:gd name="connsiteX2" fmla="*/ 0 w 100427"/>
                <a:gd name="connsiteY2" fmla="*/ 115680 h 200855"/>
                <a:gd name="connsiteX3" fmla="*/ 13056 w 100427"/>
                <a:gd name="connsiteY3" fmla="*/ 80970 h 200855"/>
                <a:gd name="connsiteX4" fmla="*/ 12553 w 100427"/>
                <a:gd name="connsiteY4" fmla="*/ 0 h 200855"/>
                <a:gd name="connsiteX5" fmla="*/ 98733 w 100427"/>
                <a:gd name="connsiteY5" fmla="*/ 0 h 200855"/>
                <a:gd name="connsiteX6" fmla="*/ 93147 w 100427"/>
                <a:gd name="connsiteY6" fmla="*/ 69044 h 200855"/>
                <a:gd name="connsiteX7" fmla="*/ 102813 w 100427"/>
                <a:gd name="connsiteY7" fmla="*/ 114425 h 20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27" h="200855">
                  <a:moveTo>
                    <a:pt x="102750" y="114550"/>
                  </a:moveTo>
                  <a:lnTo>
                    <a:pt x="52536" y="206128"/>
                  </a:lnTo>
                  <a:lnTo>
                    <a:pt x="0" y="115680"/>
                  </a:lnTo>
                  <a:cubicBezTo>
                    <a:pt x="0" y="115680"/>
                    <a:pt x="13056" y="98105"/>
                    <a:pt x="13056" y="80970"/>
                  </a:cubicBezTo>
                  <a:cubicBezTo>
                    <a:pt x="13056" y="63834"/>
                    <a:pt x="12553" y="0"/>
                    <a:pt x="12553" y="0"/>
                  </a:cubicBezTo>
                  <a:lnTo>
                    <a:pt x="98733" y="0"/>
                  </a:lnTo>
                  <a:cubicBezTo>
                    <a:pt x="98733" y="0"/>
                    <a:pt x="93147" y="51971"/>
                    <a:pt x="93147" y="69044"/>
                  </a:cubicBezTo>
                  <a:cubicBezTo>
                    <a:pt x="94465" y="84516"/>
                    <a:pt x="97710" y="99762"/>
                    <a:pt x="102813" y="114425"/>
                  </a:cubicBezTo>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0" name="手繪多邊形: 圖案 139">
              <a:extLst>
                <a:ext uri="{FF2B5EF4-FFF2-40B4-BE49-F238E27FC236}">
                  <a16:creationId xmlns:a16="http://schemas.microsoft.com/office/drawing/2014/main" id="{7197FA4C-2647-4575-BCD9-998F21F32209}"/>
                </a:ext>
              </a:extLst>
            </p:cNvPr>
            <p:cNvSpPr/>
            <p:nvPr/>
          </p:nvSpPr>
          <p:spPr>
            <a:xfrm>
              <a:off x="4375089" y="2068186"/>
              <a:ext cx="87874" cy="69044"/>
            </a:xfrm>
            <a:custGeom>
              <a:avLst/>
              <a:gdLst>
                <a:gd name="connsiteX0" fmla="*/ 0 w 87874"/>
                <a:gd name="connsiteY0" fmla="*/ 0 h 69044"/>
                <a:gd name="connsiteX1" fmla="*/ 3138 w 87874"/>
                <a:gd name="connsiteY1" fmla="*/ 38790 h 69044"/>
                <a:gd name="connsiteX2" fmla="*/ 88251 w 87874"/>
                <a:gd name="connsiteY2" fmla="*/ 73814 h 69044"/>
                <a:gd name="connsiteX3" fmla="*/ 83230 w 87874"/>
                <a:gd name="connsiteY3" fmla="*/ 43937 h 69044"/>
                <a:gd name="connsiteX4" fmla="*/ 88314 w 87874"/>
                <a:gd name="connsiteY4" fmla="*/ 0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74" h="69044">
                  <a:moveTo>
                    <a:pt x="0" y="0"/>
                  </a:moveTo>
                  <a:lnTo>
                    <a:pt x="3138" y="38790"/>
                  </a:lnTo>
                  <a:lnTo>
                    <a:pt x="88251" y="73814"/>
                  </a:lnTo>
                  <a:cubicBezTo>
                    <a:pt x="85633" y="64035"/>
                    <a:pt x="83958" y="54030"/>
                    <a:pt x="83230" y="43937"/>
                  </a:cubicBezTo>
                  <a:cubicBezTo>
                    <a:pt x="83977" y="29199"/>
                    <a:pt x="85678" y="14518"/>
                    <a:pt x="88314" y="0"/>
                  </a:cubicBezTo>
                  <a:close/>
                </a:path>
              </a:pathLst>
            </a:custGeom>
            <a:solidFill>
              <a:srgbClr val="A28B6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1" name="手繪多邊形: 圖案 140">
              <a:extLst>
                <a:ext uri="{FF2B5EF4-FFF2-40B4-BE49-F238E27FC236}">
                  <a16:creationId xmlns:a16="http://schemas.microsoft.com/office/drawing/2014/main" id="{4E343BEC-5136-4FD7-8E10-F9B67A0F3F47}"/>
                </a:ext>
              </a:extLst>
            </p:cNvPr>
            <p:cNvSpPr/>
            <p:nvPr/>
          </p:nvSpPr>
          <p:spPr>
            <a:xfrm>
              <a:off x="4319540" y="1852267"/>
              <a:ext cx="200855" cy="269899"/>
            </a:xfrm>
            <a:custGeom>
              <a:avLst/>
              <a:gdLst>
                <a:gd name="connsiteX0" fmla="*/ 204057 w 200855"/>
                <a:gd name="connsiteY0" fmla="*/ 137335 h 269899"/>
                <a:gd name="connsiteX1" fmla="*/ 101997 w 200855"/>
                <a:gd name="connsiteY1" fmla="*/ 274607 h 269899"/>
                <a:gd name="connsiteX2" fmla="*/ 0 w 200855"/>
                <a:gd name="connsiteY2" fmla="*/ 137272 h 269899"/>
                <a:gd name="connsiteX3" fmla="*/ 102122 w 200855"/>
                <a:gd name="connsiteY3" fmla="*/ 0 h 269899"/>
                <a:gd name="connsiteX4" fmla="*/ 204057 w 200855"/>
                <a:gd name="connsiteY4" fmla="*/ 137335 h 269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55" h="269899">
                  <a:moveTo>
                    <a:pt x="204057" y="137335"/>
                  </a:moveTo>
                  <a:cubicBezTo>
                    <a:pt x="204057" y="213158"/>
                    <a:pt x="131246" y="274607"/>
                    <a:pt x="101997" y="274607"/>
                  </a:cubicBezTo>
                  <a:cubicBezTo>
                    <a:pt x="80279" y="274607"/>
                    <a:pt x="0" y="213095"/>
                    <a:pt x="0" y="137272"/>
                  </a:cubicBezTo>
                  <a:cubicBezTo>
                    <a:pt x="0" y="61449"/>
                    <a:pt x="27241" y="0"/>
                    <a:pt x="102122" y="0"/>
                  </a:cubicBezTo>
                  <a:cubicBezTo>
                    <a:pt x="182402" y="0"/>
                    <a:pt x="204057" y="61512"/>
                    <a:pt x="204057" y="137335"/>
                  </a:cubicBezTo>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2" name="手繪多邊形: 圖案 141">
              <a:extLst>
                <a:ext uri="{FF2B5EF4-FFF2-40B4-BE49-F238E27FC236}">
                  <a16:creationId xmlns:a16="http://schemas.microsoft.com/office/drawing/2014/main" id="{8B1C6127-3D79-432F-9D33-37BBE8D7BFEF}"/>
                </a:ext>
              </a:extLst>
            </p:cNvPr>
            <p:cNvSpPr/>
            <p:nvPr/>
          </p:nvSpPr>
          <p:spPr>
            <a:xfrm>
              <a:off x="4304525" y="1984314"/>
              <a:ext cx="25107" cy="43937"/>
            </a:xfrm>
            <a:custGeom>
              <a:avLst/>
              <a:gdLst>
                <a:gd name="connsiteX0" fmla="*/ 29138 w 25106"/>
                <a:gd name="connsiteY0" fmla="*/ 21984 h 43937"/>
                <a:gd name="connsiteX1" fmla="*/ 19597 w 25106"/>
                <a:gd name="connsiteY1" fmla="*/ 49162 h 43937"/>
                <a:gd name="connsiteX2" fmla="*/ 767 w 25106"/>
                <a:gd name="connsiteY2" fmla="*/ 27257 h 43937"/>
                <a:gd name="connsiteX3" fmla="*/ 10370 w 25106"/>
                <a:gd name="connsiteY3" fmla="*/ 141 h 43937"/>
                <a:gd name="connsiteX4" fmla="*/ 29201 w 25106"/>
                <a:gd name="connsiteY4" fmla="*/ 21984 h 4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43937">
                  <a:moveTo>
                    <a:pt x="29138" y="21984"/>
                  </a:moveTo>
                  <a:cubicBezTo>
                    <a:pt x="31648" y="35542"/>
                    <a:pt x="27380" y="47719"/>
                    <a:pt x="19597" y="49162"/>
                  </a:cubicBezTo>
                  <a:cubicBezTo>
                    <a:pt x="11814" y="50606"/>
                    <a:pt x="3403" y="40814"/>
                    <a:pt x="767" y="27257"/>
                  </a:cubicBezTo>
                  <a:cubicBezTo>
                    <a:pt x="-1869" y="13699"/>
                    <a:pt x="2525" y="1585"/>
                    <a:pt x="10370" y="141"/>
                  </a:cubicBezTo>
                  <a:cubicBezTo>
                    <a:pt x="18216" y="-1302"/>
                    <a:pt x="26501" y="8489"/>
                    <a:pt x="29201" y="21984"/>
                  </a:cubicBezTo>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3" name="手繪多邊形: 圖案 142">
              <a:extLst>
                <a:ext uri="{FF2B5EF4-FFF2-40B4-BE49-F238E27FC236}">
                  <a16:creationId xmlns:a16="http://schemas.microsoft.com/office/drawing/2014/main" id="{26C941EB-095D-45DB-A702-A6043B589F45}"/>
                </a:ext>
              </a:extLst>
            </p:cNvPr>
            <p:cNvSpPr/>
            <p:nvPr/>
          </p:nvSpPr>
          <p:spPr>
            <a:xfrm>
              <a:off x="4508725" y="1984365"/>
              <a:ext cx="25107" cy="43937"/>
            </a:xfrm>
            <a:custGeom>
              <a:avLst/>
              <a:gdLst>
                <a:gd name="connsiteX0" fmla="*/ 749 w 25106"/>
                <a:gd name="connsiteY0" fmla="*/ 22058 h 43937"/>
                <a:gd name="connsiteX1" fmla="*/ 10290 w 25106"/>
                <a:gd name="connsiteY1" fmla="*/ 49173 h 43937"/>
                <a:gd name="connsiteX2" fmla="*/ 29120 w 25106"/>
                <a:gd name="connsiteY2" fmla="*/ 27330 h 43937"/>
                <a:gd name="connsiteX3" fmla="*/ 19517 w 25106"/>
                <a:gd name="connsiteY3" fmla="*/ 152 h 43937"/>
                <a:gd name="connsiteX4" fmla="*/ 687 w 25106"/>
                <a:gd name="connsiteY4" fmla="*/ 22058 h 43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6" h="43937">
                  <a:moveTo>
                    <a:pt x="749" y="22058"/>
                  </a:moveTo>
                  <a:cubicBezTo>
                    <a:pt x="-1824" y="35553"/>
                    <a:pt x="2444" y="47730"/>
                    <a:pt x="10290" y="49173"/>
                  </a:cubicBezTo>
                  <a:cubicBezTo>
                    <a:pt x="18136" y="50617"/>
                    <a:pt x="26421" y="40825"/>
                    <a:pt x="29120" y="27330"/>
                  </a:cubicBezTo>
                  <a:cubicBezTo>
                    <a:pt x="31819" y="13835"/>
                    <a:pt x="27363" y="1658"/>
                    <a:pt x="19517" y="152"/>
                  </a:cubicBezTo>
                  <a:cubicBezTo>
                    <a:pt x="11671" y="-1354"/>
                    <a:pt x="3386" y="8500"/>
                    <a:pt x="687" y="22058"/>
                  </a:cubicBezTo>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4" name="手繪多邊形: 圖案 143">
              <a:extLst>
                <a:ext uri="{FF2B5EF4-FFF2-40B4-BE49-F238E27FC236}">
                  <a16:creationId xmlns:a16="http://schemas.microsoft.com/office/drawing/2014/main" id="{A764B091-284B-4013-B9B7-2E1314615337}"/>
                </a:ext>
              </a:extLst>
            </p:cNvPr>
            <p:cNvSpPr/>
            <p:nvPr/>
          </p:nvSpPr>
          <p:spPr>
            <a:xfrm>
              <a:off x="4313790" y="1823602"/>
              <a:ext cx="219686" cy="219686"/>
            </a:xfrm>
            <a:custGeom>
              <a:avLst/>
              <a:gdLst>
                <a:gd name="connsiteX0" fmla="*/ 5813 w 219685"/>
                <a:gd name="connsiteY0" fmla="*/ 160476 h 219685"/>
                <a:gd name="connsiteX1" fmla="*/ 25898 w 219685"/>
                <a:gd name="connsiteY1" fmla="*/ 221863 h 219685"/>
                <a:gd name="connsiteX2" fmla="*/ 20939 w 219685"/>
                <a:gd name="connsiteY2" fmla="*/ 133549 h 219685"/>
                <a:gd name="connsiteX3" fmla="*/ 70714 w 219685"/>
                <a:gd name="connsiteY3" fmla="*/ 81327 h 219685"/>
                <a:gd name="connsiteX4" fmla="*/ 38200 w 219685"/>
                <a:gd name="connsiteY4" fmla="*/ 149115 h 219685"/>
                <a:gd name="connsiteX5" fmla="*/ 110885 w 219685"/>
                <a:gd name="connsiteY5" fmla="*/ 75113 h 219685"/>
                <a:gd name="connsiteX6" fmla="*/ 97955 w 219685"/>
                <a:gd name="connsiteY6" fmla="*/ 122502 h 219685"/>
                <a:gd name="connsiteX7" fmla="*/ 149801 w 219685"/>
                <a:gd name="connsiteY7" fmla="*/ 64128 h 219685"/>
                <a:gd name="connsiteX8" fmla="*/ 197378 w 219685"/>
                <a:gd name="connsiteY8" fmla="*/ 166000 h 219685"/>
                <a:gd name="connsiteX9" fmla="*/ 192608 w 219685"/>
                <a:gd name="connsiteY9" fmla="*/ 221988 h 219685"/>
                <a:gd name="connsiteX10" fmla="*/ 209744 w 219685"/>
                <a:gd name="connsiteY10" fmla="*/ 160664 h 219685"/>
                <a:gd name="connsiteX11" fmla="*/ 157395 w 219685"/>
                <a:gd name="connsiteY11" fmla="*/ 7952 h 219685"/>
                <a:gd name="connsiteX12" fmla="*/ 63935 w 219685"/>
                <a:gd name="connsiteY12" fmla="*/ 14542 h 219685"/>
                <a:gd name="connsiteX13" fmla="*/ 5813 w 219685"/>
                <a:gd name="connsiteY13" fmla="*/ 160539 h 21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685" h="219685">
                  <a:moveTo>
                    <a:pt x="5813" y="160476"/>
                  </a:moveTo>
                  <a:lnTo>
                    <a:pt x="25898" y="221863"/>
                  </a:lnTo>
                  <a:lnTo>
                    <a:pt x="20939" y="133549"/>
                  </a:lnTo>
                  <a:lnTo>
                    <a:pt x="70714" y="81327"/>
                  </a:lnTo>
                  <a:lnTo>
                    <a:pt x="38200" y="149115"/>
                  </a:lnTo>
                  <a:cubicBezTo>
                    <a:pt x="38200" y="149115"/>
                    <a:pt x="111513" y="90679"/>
                    <a:pt x="110885" y="75113"/>
                  </a:cubicBezTo>
                  <a:cubicBezTo>
                    <a:pt x="110885" y="75113"/>
                    <a:pt x="109002" y="109509"/>
                    <a:pt x="97955" y="122502"/>
                  </a:cubicBezTo>
                  <a:cubicBezTo>
                    <a:pt x="86908" y="135495"/>
                    <a:pt x="160346" y="86662"/>
                    <a:pt x="149801" y="64128"/>
                  </a:cubicBezTo>
                  <a:lnTo>
                    <a:pt x="197378" y="166000"/>
                  </a:lnTo>
                  <a:lnTo>
                    <a:pt x="192608" y="221988"/>
                  </a:lnTo>
                  <a:lnTo>
                    <a:pt x="209744" y="160664"/>
                  </a:lnTo>
                  <a:cubicBezTo>
                    <a:pt x="209744" y="160664"/>
                    <a:pt x="258451" y="52830"/>
                    <a:pt x="157395" y="7952"/>
                  </a:cubicBezTo>
                  <a:cubicBezTo>
                    <a:pt x="109630" y="-13201"/>
                    <a:pt x="63935" y="14542"/>
                    <a:pt x="63935" y="14542"/>
                  </a:cubicBezTo>
                  <a:cubicBezTo>
                    <a:pt x="63935" y="14542"/>
                    <a:pt x="-22872" y="41971"/>
                    <a:pt x="5813" y="160539"/>
                  </a:cubicBezTo>
                </a:path>
              </a:pathLst>
            </a:custGeom>
            <a:solidFill>
              <a:srgbClr val="EAAA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5" name="手繪多邊形: 圖案 144">
              <a:extLst>
                <a:ext uri="{FF2B5EF4-FFF2-40B4-BE49-F238E27FC236}">
                  <a16:creationId xmlns:a16="http://schemas.microsoft.com/office/drawing/2014/main" id="{871C6B2A-E5DF-4494-8AA7-56F1E60FCBE9}"/>
                </a:ext>
              </a:extLst>
            </p:cNvPr>
            <p:cNvSpPr/>
            <p:nvPr/>
          </p:nvSpPr>
          <p:spPr>
            <a:xfrm>
              <a:off x="4309826" y="1973533"/>
              <a:ext cx="25107" cy="100428"/>
            </a:xfrm>
            <a:custGeom>
              <a:avLst/>
              <a:gdLst>
                <a:gd name="connsiteX0" fmla="*/ 11346 w 25106"/>
                <a:gd name="connsiteY0" fmla="*/ 10357 h 100427"/>
                <a:gd name="connsiteX1" fmla="*/ 8835 w 25106"/>
                <a:gd name="connsiteY1" fmla="*/ 68103 h 100427"/>
                <a:gd name="connsiteX2" fmla="*/ 1994 w 25106"/>
                <a:gd name="connsiteY2" fmla="*/ 91515 h 100427"/>
                <a:gd name="connsiteX3" fmla="*/ 3312 w 25106"/>
                <a:gd name="connsiteY3" fmla="*/ 103629 h 100427"/>
                <a:gd name="connsiteX4" fmla="*/ 9589 w 25106"/>
                <a:gd name="connsiteY4" fmla="*/ 97854 h 100427"/>
                <a:gd name="connsiteX5" fmla="*/ 6450 w 25106"/>
                <a:gd name="connsiteY5" fmla="*/ 84234 h 100427"/>
                <a:gd name="connsiteX6" fmla="*/ 23084 w 25106"/>
                <a:gd name="connsiteY6" fmla="*/ 58687 h 100427"/>
                <a:gd name="connsiteX7" fmla="*/ 27666 w 25106"/>
                <a:gd name="connsiteY7" fmla="*/ 10043 h 100427"/>
                <a:gd name="connsiteX8" fmla="*/ 11158 w 25106"/>
                <a:gd name="connsiteY8" fmla="*/ 10043 h 10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6" h="100427">
                  <a:moveTo>
                    <a:pt x="11346" y="10357"/>
                  </a:moveTo>
                  <a:cubicBezTo>
                    <a:pt x="6450" y="22910"/>
                    <a:pt x="17623" y="55361"/>
                    <a:pt x="8835" y="68103"/>
                  </a:cubicBezTo>
                  <a:cubicBezTo>
                    <a:pt x="48" y="80844"/>
                    <a:pt x="-2086" y="87811"/>
                    <a:pt x="1994" y="91515"/>
                  </a:cubicBezTo>
                  <a:cubicBezTo>
                    <a:pt x="6074" y="95218"/>
                    <a:pt x="7329" y="103441"/>
                    <a:pt x="3312" y="103629"/>
                  </a:cubicBezTo>
                  <a:cubicBezTo>
                    <a:pt x="-705" y="103817"/>
                    <a:pt x="10530" y="108776"/>
                    <a:pt x="9589" y="97854"/>
                  </a:cubicBezTo>
                  <a:cubicBezTo>
                    <a:pt x="8647" y="86933"/>
                    <a:pt x="4128" y="85866"/>
                    <a:pt x="6450" y="84234"/>
                  </a:cubicBezTo>
                  <a:cubicBezTo>
                    <a:pt x="8773" y="82602"/>
                    <a:pt x="16932" y="89130"/>
                    <a:pt x="23084" y="58687"/>
                  </a:cubicBezTo>
                  <a:cubicBezTo>
                    <a:pt x="26662" y="42732"/>
                    <a:pt x="28205" y="26387"/>
                    <a:pt x="27666" y="10043"/>
                  </a:cubicBezTo>
                  <a:cubicBezTo>
                    <a:pt x="27666" y="10043"/>
                    <a:pt x="20008" y="-12553"/>
                    <a:pt x="11158" y="10043"/>
                  </a:cubicBezTo>
                </a:path>
              </a:pathLst>
            </a:custGeom>
            <a:solidFill>
              <a:srgbClr val="EAAA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6" name="手繪多邊形: 圖案 145">
              <a:extLst>
                <a:ext uri="{FF2B5EF4-FFF2-40B4-BE49-F238E27FC236}">
                  <a16:creationId xmlns:a16="http://schemas.microsoft.com/office/drawing/2014/main" id="{1B682B93-1643-4085-8D90-0F2835471AA3}"/>
                </a:ext>
              </a:extLst>
            </p:cNvPr>
            <p:cNvSpPr/>
            <p:nvPr/>
          </p:nvSpPr>
          <p:spPr>
            <a:xfrm>
              <a:off x="4506546" y="1973688"/>
              <a:ext cx="25107" cy="100428"/>
            </a:xfrm>
            <a:custGeom>
              <a:avLst/>
              <a:gdLst>
                <a:gd name="connsiteX0" fmla="*/ 16485 w 25106"/>
                <a:gd name="connsiteY0" fmla="*/ 10264 h 100427"/>
                <a:gd name="connsiteX1" fmla="*/ 18871 w 25106"/>
                <a:gd name="connsiteY1" fmla="*/ 68010 h 100427"/>
                <a:gd name="connsiteX2" fmla="*/ 25712 w 25106"/>
                <a:gd name="connsiteY2" fmla="*/ 91422 h 100427"/>
                <a:gd name="connsiteX3" fmla="*/ 24394 w 25106"/>
                <a:gd name="connsiteY3" fmla="*/ 103599 h 100427"/>
                <a:gd name="connsiteX4" fmla="*/ 18117 w 25106"/>
                <a:gd name="connsiteY4" fmla="*/ 97762 h 100427"/>
                <a:gd name="connsiteX5" fmla="*/ 21256 w 25106"/>
                <a:gd name="connsiteY5" fmla="*/ 84141 h 100427"/>
                <a:gd name="connsiteX6" fmla="*/ 4685 w 25106"/>
                <a:gd name="connsiteY6" fmla="*/ 58658 h 100427"/>
                <a:gd name="connsiteX7" fmla="*/ 103 w 25106"/>
                <a:gd name="connsiteY7" fmla="*/ 9950 h 100427"/>
                <a:gd name="connsiteX8" fmla="*/ 16674 w 25106"/>
                <a:gd name="connsiteY8" fmla="*/ 10264 h 10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06" h="100427">
                  <a:moveTo>
                    <a:pt x="16485" y="10264"/>
                  </a:moveTo>
                  <a:cubicBezTo>
                    <a:pt x="21319" y="22818"/>
                    <a:pt x="10209" y="55268"/>
                    <a:pt x="18871" y="68010"/>
                  </a:cubicBezTo>
                  <a:cubicBezTo>
                    <a:pt x="27532" y="80752"/>
                    <a:pt x="29792" y="87719"/>
                    <a:pt x="25712" y="91422"/>
                  </a:cubicBezTo>
                  <a:cubicBezTo>
                    <a:pt x="21632" y="95126"/>
                    <a:pt x="20377" y="103348"/>
                    <a:pt x="24394" y="103599"/>
                  </a:cubicBezTo>
                  <a:cubicBezTo>
                    <a:pt x="28411" y="103850"/>
                    <a:pt x="17176" y="108683"/>
                    <a:pt x="18117" y="97762"/>
                  </a:cubicBezTo>
                  <a:cubicBezTo>
                    <a:pt x="19059" y="86840"/>
                    <a:pt x="23578" y="85773"/>
                    <a:pt x="21256" y="84141"/>
                  </a:cubicBezTo>
                  <a:cubicBezTo>
                    <a:pt x="18933" y="82509"/>
                    <a:pt x="10774" y="89037"/>
                    <a:pt x="4685" y="58658"/>
                  </a:cubicBezTo>
                  <a:cubicBezTo>
                    <a:pt x="1107" y="42684"/>
                    <a:pt x="-430" y="26314"/>
                    <a:pt x="103" y="9950"/>
                  </a:cubicBezTo>
                  <a:cubicBezTo>
                    <a:pt x="103" y="9950"/>
                    <a:pt x="7823" y="-12646"/>
                    <a:pt x="16674" y="10264"/>
                  </a:cubicBezTo>
                </a:path>
              </a:pathLst>
            </a:custGeom>
            <a:solidFill>
              <a:srgbClr val="EAAA00"/>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7" name="手繪多邊形: 圖案 146">
              <a:extLst>
                <a:ext uri="{FF2B5EF4-FFF2-40B4-BE49-F238E27FC236}">
                  <a16:creationId xmlns:a16="http://schemas.microsoft.com/office/drawing/2014/main" id="{1AB40E9C-A434-43A4-A392-22FB52B7AD78}"/>
                </a:ext>
              </a:extLst>
            </p:cNvPr>
            <p:cNvSpPr/>
            <p:nvPr/>
          </p:nvSpPr>
          <p:spPr>
            <a:xfrm>
              <a:off x="4493932" y="2201540"/>
              <a:ext cx="156918" cy="407988"/>
            </a:xfrm>
            <a:custGeom>
              <a:avLst/>
              <a:gdLst>
                <a:gd name="connsiteX0" fmla="*/ 159467 w 156918"/>
                <a:gd name="connsiteY0" fmla="*/ 267352 h 407987"/>
                <a:gd name="connsiteX1" fmla="*/ 149173 w 156918"/>
                <a:gd name="connsiteY1" fmla="*/ 414165 h 407987"/>
                <a:gd name="connsiteX2" fmla="*/ 74731 w 156918"/>
                <a:gd name="connsiteY2" fmla="*/ 414165 h 407987"/>
                <a:gd name="connsiteX3" fmla="*/ 78937 w 156918"/>
                <a:gd name="connsiteY3" fmla="*/ 375940 h 407987"/>
                <a:gd name="connsiteX4" fmla="*/ 84335 w 156918"/>
                <a:gd name="connsiteY4" fmla="*/ 276203 h 407987"/>
                <a:gd name="connsiteX5" fmla="*/ 82389 w 156918"/>
                <a:gd name="connsiteY5" fmla="*/ 272813 h 407987"/>
                <a:gd name="connsiteX6" fmla="*/ 53767 w 156918"/>
                <a:gd name="connsiteY6" fmla="*/ 195484 h 407987"/>
                <a:gd name="connsiteX7" fmla="*/ 53767 w 156918"/>
                <a:gd name="connsiteY7" fmla="*/ 195484 h 407987"/>
                <a:gd name="connsiteX8" fmla="*/ 3553 w 156918"/>
                <a:gd name="connsiteY8" fmla="*/ 59091 h 407987"/>
                <a:gd name="connsiteX9" fmla="*/ 23953 w 156918"/>
                <a:gd name="connsiteY9" fmla="*/ 4985 h 407987"/>
                <a:gd name="connsiteX10" fmla="*/ 53453 w 156918"/>
                <a:gd name="connsiteY10" fmla="*/ 968 h 407987"/>
                <a:gd name="connsiteX11" fmla="*/ 69898 w 156918"/>
                <a:gd name="connsiteY11" fmla="*/ 8940 h 407987"/>
                <a:gd name="connsiteX12" fmla="*/ 79188 w 156918"/>
                <a:gd name="connsiteY12" fmla="*/ 20614 h 407987"/>
                <a:gd name="connsiteX13" fmla="*/ 158149 w 156918"/>
                <a:gd name="connsiteY13" fmla="*/ 234023 h 407987"/>
                <a:gd name="connsiteX14" fmla="*/ 159781 w 156918"/>
                <a:gd name="connsiteY14" fmla="*/ 267478 h 40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918" h="407987">
                  <a:moveTo>
                    <a:pt x="159467" y="267352"/>
                  </a:moveTo>
                  <a:lnTo>
                    <a:pt x="149173" y="414165"/>
                  </a:lnTo>
                  <a:lnTo>
                    <a:pt x="74731" y="414165"/>
                  </a:lnTo>
                  <a:cubicBezTo>
                    <a:pt x="76865" y="398222"/>
                    <a:pt x="78435" y="384476"/>
                    <a:pt x="78937" y="375940"/>
                  </a:cubicBezTo>
                  <a:cubicBezTo>
                    <a:pt x="82828" y="314365"/>
                    <a:pt x="82828" y="290765"/>
                    <a:pt x="84335" y="276203"/>
                  </a:cubicBezTo>
                  <a:cubicBezTo>
                    <a:pt x="83644" y="275136"/>
                    <a:pt x="83017" y="274006"/>
                    <a:pt x="82389" y="272813"/>
                  </a:cubicBezTo>
                  <a:lnTo>
                    <a:pt x="53767" y="195484"/>
                  </a:lnTo>
                  <a:lnTo>
                    <a:pt x="53767" y="195484"/>
                  </a:lnTo>
                  <a:lnTo>
                    <a:pt x="3553" y="59091"/>
                  </a:lnTo>
                  <a:cubicBezTo>
                    <a:pt x="-5586" y="38509"/>
                    <a:pt x="3503" y="14407"/>
                    <a:pt x="23953" y="4985"/>
                  </a:cubicBezTo>
                  <a:cubicBezTo>
                    <a:pt x="33016" y="252"/>
                    <a:pt x="43454" y="-1166"/>
                    <a:pt x="53453" y="968"/>
                  </a:cubicBezTo>
                  <a:cubicBezTo>
                    <a:pt x="59485" y="2299"/>
                    <a:pt x="65115" y="5029"/>
                    <a:pt x="69898" y="8940"/>
                  </a:cubicBezTo>
                  <a:cubicBezTo>
                    <a:pt x="73790" y="12122"/>
                    <a:pt x="76960" y="16108"/>
                    <a:pt x="79188" y="20614"/>
                  </a:cubicBezTo>
                  <a:lnTo>
                    <a:pt x="158149" y="234023"/>
                  </a:lnTo>
                  <a:cubicBezTo>
                    <a:pt x="160622" y="244995"/>
                    <a:pt x="161174" y="256318"/>
                    <a:pt x="159781" y="267478"/>
                  </a:cubicBezTo>
                </a:path>
              </a:pathLst>
            </a:custGeom>
            <a:solidFill>
              <a:srgbClr val="470A68"/>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8" name="手繪多邊形: 圖案 147">
              <a:extLst>
                <a:ext uri="{FF2B5EF4-FFF2-40B4-BE49-F238E27FC236}">
                  <a16:creationId xmlns:a16="http://schemas.microsoft.com/office/drawing/2014/main" id="{0C4EC4DA-2D16-4354-B4CF-D72A23C5A5A2}"/>
                </a:ext>
              </a:extLst>
            </p:cNvPr>
            <p:cNvSpPr/>
            <p:nvPr/>
          </p:nvSpPr>
          <p:spPr>
            <a:xfrm>
              <a:off x="4120128" y="2145677"/>
              <a:ext cx="439371" cy="464478"/>
            </a:xfrm>
            <a:custGeom>
              <a:avLst/>
              <a:gdLst>
                <a:gd name="connsiteX0" fmla="*/ 443388 w 439371"/>
                <a:gd name="connsiteY0" fmla="*/ 64740 h 464478"/>
                <a:gd name="connsiteX1" fmla="*/ 440940 w 439371"/>
                <a:gd name="connsiteY1" fmla="*/ 85516 h 464478"/>
                <a:gd name="connsiteX2" fmla="*/ 440940 w 439371"/>
                <a:gd name="connsiteY2" fmla="*/ 85516 h 464478"/>
                <a:gd name="connsiteX3" fmla="*/ 432592 w 439371"/>
                <a:gd name="connsiteY3" fmla="*/ 155188 h 464478"/>
                <a:gd name="connsiteX4" fmla="*/ 430333 w 439371"/>
                <a:gd name="connsiteY4" fmla="*/ 241116 h 464478"/>
                <a:gd name="connsiteX5" fmla="*/ 430333 w 439371"/>
                <a:gd name="connsiteY5" fmla="*/ 241116 h 464478"/>
                <a:gd name="connsiteX6" fmla="*/ 427634 w 439371"/>
                <a:gd name="connsiteY6" fmla="*/ 251096 h 464478"/>
                <a:gd name="connsiteX7" fmla="*/ 427634 w 439371"/>
                <a:gd name="connsiteY7" fmla="*/ 251096 h 464478"/>
                <a:gd name="connsiteX8" fmla="*/ 427634 w 439371"/>
                <a:gd name="connsiteY8" fmla="*/ 251096 h 464478"/>
                <a:gd name="connsiteX9" fmla="*/ 406105 w 439371"/>
                <a:gd name="connsiteY9" fmla="*/ 379267 h 464478"/>
                <a:gd name="connsiteX10" fmla="*/ 426943 w 439371"/>
                <a:gd name="connsiteY10" fmla="*/ 469777 h 464478"/>
                <a:gd name="connsiteX11" fmla="*/ 163823 w 439371"/>
                <a:gd name="connsiteY11" fmla="*/ 469777 h 464478"/>
                <a:gd name="connsiteX12" fmla="*/ 186231 w 439371"/>
                <a:gd name="connsiteY12" fmla="*/ 379267 h 464478"/>
                <a:gd name="connsiteX13" fmla="*/ 156165 w 439371"/>
                <a:gd name="connsiteY13" fmla="*/ 188266 h 464478"/>
                <a:gd name="connsiteX14" fmla="*/ 115115 w 439371"/>
                <a:gd name="connsiteY14" fmla="*/ 251033 h 464478"/>
                <a:gd name="connsiteX15" fmla="*/ 85301 w 439371"/>
                <a:gd name="connsiteY15" fmla="*/ 296665 h 464478"/>
                <a:gd name="connsiteX16" fmla="*/ 82351 w 439371"/>
                <a:gd name="connsiteY16" fmla="*/ 299929 h 464478"/>
                <a:gd name="connsiteX17" fmla="*/ 82351 w 439371"/>
                <a:gd name="connsiteY17" fmla="*/ 299929 h 464478"/>
                <a:gd name="connsiteX18" fmla="*/ 57934 w 439371"/>
                <a:gd name="connsiteY18" fmla="*/ 316374 h 464478"/>
                <a:gd name="connsiteX19" fmla="*/ 2134 w 439371"/>
                <a:gd name="connsiteY19" fmla="*/ 277207 h 464478"/>
                <a:gd name="connsiteX20" fmla="*/ 1318 w 439371"/>
                <a:gd name="connsiteY20" fmla="*/ 87650 h 464478"/>
                <a:gd name="connsiteX21" fmla="*/ 0 w 439371"/>
                <a:gd name="connsiteY21" fmla="*/ 33859 h 464478"/>
                <a:gd name="connsiteX22" fmla="*/ 0 w 439371"/>
                <a:gd name="connsiteY22" fmla="*/ 8752 h 464478"/>
                <a:gd name="connsiteX23" fmla="*/ 2134 w 439371"/>
                <a:gd name="connsiteY23" fmla="*/ 215 h 464478"/>
                <a:gd name="connsiteX24" fmla="*/ 49649 w 439371"/>
                <a:gd name="connsiteY24" fmla="*/ 11262 h 464478"/>
                <a:gd name="connsiteX25" fmla="*/ 63520 w 439371"/>
                <a:gd name="connsiteY25" fmla="*/ 14589 h 464478"/>
                <a:gd name="connsiteX26" fmla="*/ 79275 w 439371"/>
                <a:gd name="connsiteY26" fmla="*/ 20866 h 464478"/>
                <a:gd name="connsiteX27" fmla="*/ 78773 w 439371"/>
                <a:gd name="connsiteY27" fmla="*/ 35428 h 464478"/>
                <a:gd name="connsiteX28" fmla="*/ 78396 w 439371"/>
                <a:gd name="connsiteY28" fmla="*/ 166109 h 464478"/>
                <a:gd name="connsiteX29" fmla="*/ 133004 w 439371"/>
                <a:gd name="connsiteY29" fmla="*/ 85892 h 464478"/>
                <a:gd name="connsiteX30" fmla="*/ 171794 w 439371"/>
                <a:gd name="connsiteY30" fmla="*/ 43085 h 464478"/>
                <a:gd name="connsiteX31" fmla="*/ 195583 w 439371"/>
                <a:gd name="connsiteY31" fmla="*/ 34925 h 464478"/>
                <a:gd name="connsiteX32" fmla="*/ 203806 w 439371"/>
                <a:gd name="connsiteY32" fmla="*/ 41202 h 464478"/>
                <a:gd name="connsiteX33" fmla="*/ 248433 w 439371"/>
                <a:gd name="connsiteY33" fmla="*/ 22372 h 464478"/>
                <a:gd name="connsiteX34" fmla="*/ 250190 w 439371"/>
                <a:gd name="connsiteY34" fmla="*/ 21619 h 464478"/>
                <a:gd name="connsiteX35" fmla="*/ 260924 w 439371"/>
                <a:gd name="connsiteY35" fmla="*/ 35428 h 464478"/>
                <a:gd name="connsiteX36" fmla="*/ 270841 w 439371"/>
                <a:gd name="connsiteY36" fmla="*/ 47981 h 464478"/>
                <a:gd name="connsiteX37" fmla="*/ 292558 w 439371"/>
                <a:gd name="connsiteY37" fmla="*/ 75912 h 464478"/>
                <a:gd name="connsiteX38" fmla="*/ 292558 w 439371"/>
                <a:gd name="connsiteY38" fmla="*/ 75912 h 464478"/>
                <a:gd name="connsiteX39" fmla="*/ 296073 w 439371"/>
                <a:gd name="connsiteY39" fmla="*/ 80432 h 464478"/>
                <a:gd name="connsiteX40" fmla="*/ 296073 w 439371"/>
                <a:gd name="connsiteY40" fmla="*/ 80118 h 464478"/>
                <a:gd name="connsiteX41" fmla="*/ 296073 w 439371"/>
                <a:gd name="connsiteY41" fmla="*/ 80432 h 464478"/>
                <a:gd name="connsiteX42" fmla="*/ 304233 w 439371"/>
                <a:gd name="connsiteY42" fmla="*/ 70012 h 464478"/>
                <a:gd name="connsiteX43" fmla="*/ 304233 w 439371"/>
                <a:gd name="connsiteY43" fmla="*/ 70012 h 464478"/>
                <a:gd name="connsiteX44" fmla="*/ 331537 w 439371"/>
                <a:gd name="connsiteY44" fmla="*/ 34988 h 464478"/>
                <a:gd name="connsiteX45" fmla="*/ 331537 w 439371"/>
                <a:gd name="connsiteY45" fmla="*/ 34988 h 464478"/>
                <a:gd name="connsiteX46" fmla="*/ 339194 w 439371"/>
                <a:gd name="connsiteY46" fmla="*/ 25134 h 464478"/>
                <a:gd name="connsiteX47" fmla="*/ 339194 w 439371"/>
                <a:gd name="connsiteY47" fmla="*/ 25134 h 464478"/>
                <a:gd name="connsiteX48" fmla="*/ 341894 w 439371"/>
                <a:gd name="connsiteY48" fmla="*/ 21619 h 464478"/>
                <a:gd name="connsiteX49" fmla="*/ 391605 w 439371"/>
                <a:gd name="connsiteY49" fmla="*/ 42458 h 464478"/>
                <a:gd name="connsiteX50" fmla="*/ 410436 w 439371"/>
                <a:gd name="connsiteY50" fmla="*/ 50178 h 464478"/>
                <a:gd name="connsiteX51" fmla="*/ 422110 w 439371"/>
                <a:gd name="connsiteY51" fmla="*/ 54823 h 464478"/>
                <a:gd name="connsiteX52" fmla="*/ 426630 w 439371"/>
                <a:gd name="connsiteY52" fmla="*/ 56769 h 464478"/>
                <a:gd name="connsiteX53" fmla="*/ 443075 w 439371"/>
                <a:gd name="connsiteY53" fmla="*/ 64740 h 46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39371" h="464478">
                  <a:moveTo>
                    <a:pt x="443388" y="64740"/>
                  </a:moveTo>
                  <a:lnTo>
                    <a:pt x="440940" y="85516"/>
                  </a:lnTo>
                  <a:lnTo>
                    <a:pt x="440940" y="85516"/>
                  </a:lnTo>
                  <a:lnTo>
                    <a:pt x="432592" y="155188"/>
                  </a:lnTo>
                  <a:cubicBezTo>
                    <a:pt x="442007" y="183684"/>
                    <a:pt x="437928" y="211678"/>
                    <a:pt x="430333" y="241116"/>
                  </a:cubicBezTo>
                  <a:lnTo>
                    <a:pt x="430333" y="241116"/>
                  </a:lnTo>
                  <a:cubicBezTo>
                    <a:pt x="429517" y="244443"/>
                    <a:pt x="428575" y="247707"/>
                    <a:pt x="427634" y="251096"/>
                  </a:cubicBezTo>
                  <a:lnTo>
                    <a:pt x="427634" y="251096"/>
                  </a:lnTo>
                  <a:lnTo>
                    <a:pt x="427634" y="251096"/>
                  </a:lnTo>
                  <a:cubicBezTo>
                    <a:pt x="416649" y="290451"/>
                    <a:pt x="401523" y="332066"/>
                    <a:pt x="406105" y="379267"/>
                  </a:cubicBezTo>
                  <a:lnTo>
                    <a:pt x="426943" y="469777"/>
                  </a:lnTo>
                  <a:lnTo>
                    <a:pt x="163823" y="469777"/>
                  </a:lnTo>
                  <a:lnTo>
                    <a:pt x="186231" y="379267"/>
                  </a:lnTo>
                  <a:cubicBezTo>
                    <a:pt x="189620" y="280785"/>
                    <a:pt x="155663" y="283359"/>
                    <a:pt x="156165" y="188266"/>
                  </a:cubicBezTo>
                  <a:lnTo>
                    <a:pt x="115115" y="251033"/>
                  </a:lnTo>
                  <a:lnTo>
                    <a:pt x="85301" y="296665"/>
                  </a:lnTo>
                  <a:cubicBezTo>
                    <a:pt x="84385" y="297808"/>
                    <a:pt x="83399" y="298900"/>
                    <a:pt x="82351" y="299929"/>
                  </a:cubicBezTo>
                  <a:lnTo>
                    <a:pt x="82351" y="299929"/>
                  </a:lnTo>
                  <a:cubicBezTo>
                    <a:pt x="76814" y="308528"/>
                    <a:pt x="67983" y="314472"/>
                    <a:pt x="57934" y="316374"/>
                  </a:cubicBezTo>
                  <a:cubicBezTo>
                    <a:pt x="36342" y="316374"/>
                    <a:pt x="2134" y="297544"/>
                    <a:pt x="2134" y="277207"/>
                  </a:cubicBezTo>
                  <a:lnTo>
                    <a:pt x="1318" y="87650"/>
                  </a:lnTo>
                  <a:cubicBezTo>
                    <a:pt x="1318" y="77482"/>
                    <a:pt x="377" y="53944"/>
                    <a:pt x="0" y="33859"/>
                  </a:cubicBezTo>
                  <a:cubicBezTo>
                    <a:pt x="0" y="23941"/>
                    <a:pt x="0" y="15028"/>
                    <a:pt x="0" y="8752"/>
                  </a:cubicBezTo>
                  <a:cubicBezTo>
                    <a:pt x="0" y="2475"/>
                    <a:pt x="942" y="-915"/>
                    <a:pt x="2134" y="215"/>
                  </a:cubicBezTo>
                  <a:lnTo>
                    <a:pt x="49649" y="11262"/>
                  </a:lnTo>
                  <a:cubicBezTo>
                    <a:pt x="55235" y="12455"/>
                    <a:pt x="59817" y="13585"/>
                    <a:pt x="63520" y="14589"/>
                  </a:cubicBezTo>
                  <a:cubicBezTo>
                    <a:pt x="77392" y="18418"/>
                    <a:pt x="79275" y="20866"/>
                    <a:pt x="79275" y="20866"/>
                  </a:cubicBezTo>
                  <a:cubicBezTo>
                    <a:pt x="79275" y="20866"/>
                    <a:pt x="79275" y="26452"/>
                    <a:pt x="78773" y="35428"/>
                  </a:cubicBezTo>
                  <a:cubicBezTo>
                    <a:pt x="77706" y="66811"/>
                    <a:pt x="75635" y="139370"/>
                    <a:pt x="78396" y="166109"/>
                  </a:cubicBezTo>
                  <a:lnTo>
                    <a:pt x="133004" y="85892"/>
                  </a:lnTo>
                  <a:cubicBezTo>
                    <a:pt x="135954" y="82189"/>
                    <a:pt x="147754" y="51873"/>
                    <a:pt x="171794" y="43085"/>
                  </a:cubicBezTo>
                  <a:cubicBezTo>
                    <a:pt x="186231" y="37876"/>
                    <a:pt x="188992" y="37373"/>
                    <a:pt x="195583" y="34925"/>
                  </a:cubicBezTo>
                  <a:lnTo>
                    <a:pt x="203806" y="41202"/>
                  </a:lnTo>
                  <a:lnTo>
                    <a:pt x="248433" y="22372"/>
                  </a:lnTo>
                  <a:lnTo>
                    <a:pt x="250190" y="21619"/>
                  </a:lnTo>
                  <a:lnTo>
                    <a:pt x="260924" y="35428"/>
                  </a:lnTo>
                  <a:lnTo>
                    <a:pt x="270841" y="47981"/>
                  </a:lnTo>
                  <a:lnTo>
                    <a:pt x="292558" y="75912"/>
                  </a:lnTo>
                  <a:lnTo>
                    <a:pt x="292558" y="75912"/>
                  </a:lnTo>
                  <a:lnTo>
                    <a:pt x="296073" y="80432"/>
                  </a:lnTo>
                  <a:lnTo>
                    <a:pt x="296073" y="80118"/>
                  </a:lnTo>
                  <a:lnTo>
                    <a:pt x="296073" y="80432"/>
                  </a:lnTo>
                  <a:lnTo>
                    <a:pt x="304233" y="70012"/>
                  </a:lnTo>
                  <a:lnTo>
                    <a:pt x="304233" y="70012"/>
                  </a:lnTo>
                  <a:lnTo>
                    <a:pt x="331537" y="34988"/>
                  </a:lnTo>
                  <a:lnTo>
                    <a:pt x="331537" y="34988"/>
                  </a:lnTo>
                  <a:lnTo>
                    <a:pt x="339194" y="25134"/>
                  </a:lnTo>
                  <a:lnTo>
                    <a:pt x="339194" y="25134"/>
                  </a:lnTo>
                  <a:lnTo>
                    <a:pt x="341894" y="21619"/>
                  </a:lnTo>
                  <a:lnTo>
                    <a:pt x="391605" y="42458"/>
                  </a:lnTo>
                  <a:lnTo>
                    <a:pt x="410436" y="50178"/>
                  </a:lnTo>
                  <a:cubicBezTo>
                    <a:pt x="410436" y="50178"/>
                    <a:pt x="415457" y="52061"/>
                    <a:pt x="422110" y="54823"/>
                  </a:cubicBezTo>
                  <a:lnTo>
                    <a:pt x="426630" y="56769"/>
                  </a:lnTo>
                  <a:cubicBezTo>
                    <a:pt x="432216" y="59216"/>
                    <a:pt x="438241" y="62041"/>
                    <a:pt x="443075" y="64740"/>
                  </a:cubicBezTo>
                </a:path>
              </a:pathLst>
            </a:custGeom>
            <a:solidFill>
              <a:srgbClr val="470A68"/>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49" name="手繪多邊形: 圖案 148">
              <a:extLst>
                <a:ext uri="{FF2B5EF4-FFF2-40B4-BE49-F238E27FC236}">
                  <a16:creationId xmlns:a16="http://schemas.microsoft.com/office/drawing/2014/main" id="{DD491146-C29D-4779-BC92-CF883ED8DE0F}"/>
                </a:ext>
              </a:extLst>
            </p:cNvPr>
            <p:cNvSpPr/>
            <p:nvPr/>
          </p:nvSpPr>
          <p:spPr>
            <a:xfrm>
              <a:off x="4417206" y="2138360"/>
              <a:ext cx="6277" cy="6277"/>
            </a:xfrm>
            <a:custGeom>
              <a:avLst/>
              <a:gdLst>
                <a:gd name="connsiteX0" fmla="*/ 565 w 0"/>
                <a:gd name="connsiteY0" fmla="*/ 0 h 0"/>
                <a:gd name="connsiteX1" fmla="*/ 565 w 0"/>
                <a:gd name="connsiteY1" fmla="*/ 502 h 0"/>
                <a:gd name="connsiteX2" fmla="*/ 0 w 0"/>
                <a:gd name="connsiteY2" fmla="*/ 251 h 0"/>
                <a:gd name="connsiteX3" fmla="*/ 565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565" y="0"/>
                  </a:moveTo>
                  <a:lnTo>
                    <a:pt x="565" y="502"/>
                  </a:lnTo>
                  <a:lnTo>
                    <a:pt x="0" y="251"/>
                  </a:lnTo>
                  <a:lnTo>
                    <a:pt x="565" y="0"/>
                  </a:lnTo>
                  <a:close/>
                </a:path>
              </a:pathLst>
            </a:custGeom>
            <a:solidFill>
              <a:srgbClr val="C8BB9B"/>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0" name="手繪多邊形: 圖案 149">
              <a:extLst>
                <a:ext uri="{FF2B5EF4-FFF2-40B4-BE49-F238E27FC236}">
                  <a16:creationId xmlns:a16="http://schemas.microsoft.com/office/drawing/2014/main" id="{A82DA6DA-0E81-4A3B-B043-4723A795E11E}"/>
                </a:ext>
              </a:extLst>
            </p:cNvPr>
            <p:cNvSpPr/>
            <p:nvPr/>
          </p:nvSpPr>
          <p:spPr>
            <a:xfrm>
              <a:off x="4415448" y="2138360"/>
              <a:ext cx="6277" cy="6277"/>
            </a:xfrm>
            <a:custGeom>
              <a:avLst/>
              <a:gdLst>
                <a:gd name="connsiteX0" fmla="*/ 628 w 0"/>
                <a:gd name="connsiteY0" fmla="*/ 251 h 0"/>
                <a:gd name="connsiteX1" fmla="*/ 0 w 0"/>
                <a:gd name="connsiteY1" fmla="*/ 502 h 0"/>
                <a:gd name="connsiteX2" fmla="*/ 0 w 0"/>
                <a:gd name="connsiteY2" fmla="*/ 0 h 0"/>
                <a:gd name="connsiteX3" fmla="*/ 628 w 0"/>
                <a:gd name="connsiteY3" fmla="*/ 251 h 0"/>
              </a:gdLst>
              <a:ahLst/>
              <a:cxnLst>
                <a:cxn ang="0">
                  <a:pos x="connsiteX0" y="connsiteY0"/>
                </a:cxn>
                <a:cxn ang="0">
                  <a:pos x="connsiteX1" y="connsiteY1"/>
                </a:cxn>
                <a:cxn ang="0">
                  <a:pos x="connsiteX2" y="connsiteY2"/>
                </a:cxn>
                <a:cxn ang="0">
                  <a:pos x="connsiteX3" y="connsiteY3"/>
                </a:cxn>
              </a:cxnLst>
              <a:rect l="l" t="t" r="r" b="b"/>
              <a:pathLst>
                <a:path>
                  <a:moveTo>
                    <a:pt x="628" y="251"/>
                  </a:moveTo>
                  <a:lnTo>
                    <a:pt x="0" y="502"/>
                  </a:lnTo>
                  <a:lnTo>
                    <a:pt x="0" y="0"/>
                  </a:lnTo>
                  <a:lnTo>
                    <a:pt x="628" y="251"/>
                  </a:lnTo>
                  <a:close/>
                </a:path>
              </a:pathLst>
            </a:custGeom>
            <a:solidFill>
              <a:srgbClr val="C8BB9B"/>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1" name="手繪多邊形: 圖案 150">
              <a:extLst>
                <a:ext uri="{FF2B5EF4-FFF2-40B4-BE49-F238E27FC236}">
                  <a16:creationId xmlns:a16="http://schemas.microsoft.com/office/drawing/2014/main" id="{B359E665-A729-4F0A-9D31-88E245A2C15C}"/>
                </a:ext>
              </a:extLst>
            </p:cNvPr>
            <p:cNvSpPr/>
            <p:nvPr/>
          </p:nvSpPr>
          <p:spPr>
            <a:xfrm>
              <a:off x="4105031" y="2142954"/>
              <a:ext cx="94151" cy="37660"/>
            </a:xfrm>
            <a:custGeom>
              <a:avLst/>
              <a:gdLst>
                <a:gd name="connsiteX0" fmla="*/ 0 w 94150"/>
                <a:gd name="connsiteY0" fmla="*/ 36463 h 37660"/>
                <a:gd name="connsiteX1" fmla="*/ 624 w 94150"/>
                <a:gd name="connsiteY1" fmla="*/ 0 h 37660"/>
                <a:gd name="connsiteX2" fmla="*/ 97146 w 94150"/>
                <a:gd name="connsiteY2" fmla="*/ 1651 h 37660"/>
                <a:gd name="connsiteX3" fmla="*/ 96522 w 94150"/>
                <a:gd name="connsiteY3" fmla="*/ 38114 h 37660"/>
              </a:gdLst>
              <a:ahLst/>
              <a:cxnLst>
                <a:cxn ang="0">
                  <a:pos x="connsiteX0" y="connsiteY0"/>
                </a:cxn>
                <a:cxn ang="0">
                  <a:pos x="connsiteX1" y="connsiteY1"/>
                </a:cxn>
                <a:cxn ang="0">
                  <a:pos x="connsiteX2" y="connsiteY2"/>
                </a:cxn>
                <a:cxn ang="0">
                  <a:pos x="connsiteX3" y="connsiteY3"/>
                </a:cxn>
              </a:cxnLst>
              <a:rect l="l" t="t" r="r" b="b"/>
              <a:pathLst>
                <a:path w="94150" h="37660">
                  <a:moveTo>
                    <a:pt x="0" y="36463"/>
                  </a:moveTo>
                  <a:lnTo>
                    <a:pt x="624" y="0"/>
                  </a:lnTo>
                  <a:lnTo>
                    <a:pt x="97146" y="1651"/>
                  </a:lnTo>
                  <a:lnTo>
                    <a:pt x="96522" y="38114"/>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2" name="手繪多邊形: 圖案 151">
              <a:extLst>
                <a:ext uri="{FF2B5EF4-FFF2-40B4-BE49-F238E27FC236}">
                  <a16:creationId xmlns:a16="http://schemas.microsoft.com/office/drawing/2014/main" id="{4D405456-0D3F-4EAF-B06A-43559D81199B}"/>
                </a:ext>
              </a:extLst>
            </p:cNvPr>
            <p:cNvSpPr/>
            <p:nvPr/>
          </p:nvSpPr>
          <p:spPr>
            <a:xfrm>
              <a:off x="4342889" y="2170811"/>
              <a:ext cx="144365" cy="75321"/>
            </a:xfrm>
            <a:custGeom>
              <a:avLst/>
              <a:gdLst>
                <a:gd name="connsiteX0" fmla="*/ 37974 w 144364"/>
                <a:gd name="connsiteY0" fmla="*/ 10231 h 75320"/>
                <a:gd name="connsiteX1" fmla="*/ 72810 w 144364"/>
                <a:gd name="connsiteY1" fmla="*/ 53792 h 75320"/>
                <a:gd name="connsiteX2" fmla="*/ 117061 w 144364"/>
                <a:gd name="connsiteY2" fmla="*/ 0 h 75320"/>
                <a:gd name="connsiteX3" fmla="*/ 150516 w 144364"/>
                <a:gd name="connsiteY3" fmla="*/ 10294 h 75320"/>
                <a:gd name="connsiteX4" fmla="*/ 74881 w 144364"/>
                <a:gd name="connsiteY4" fmla="*/ 77581 h 75320"/>
                <a:gd name="connsiteX5" fmla="*/ 0 w 144364"/>
                <a:gd name="connsiteY5" fmla="*/ 10231 h 75320"/>
                <a:gd name="connsiteX6" fmla="*/ 37974 w 144364"/>
                <a:gd name="connsiteY6" fmla="*/ 10231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64" h="75320">
                  <a:moveTo>
                    <a:pt x="37974" y="10231"/>
                  </a:moveTo>
                  <a:lnTo>
                    <a:pt x="72810" y="53792"/>
                  </a:lnTo>
                  <a:lnTo>
                    <a:pt x="117061" y="0"/>
                  </a:lnTo>
                  <a:lnTo>
                    <a:pt x="150516" y="10294"/>
                  </a:lnTo>
                  <a:lnTo>
                    <a:pt x="74881" y="77581"/>
                  </a:lnTo>
                  <a:lnTo>
                    <a:pt x="0" y="10231"/>
                  </a:lnTo>
                  <a:lnTo>
                    <a:pt x="37974" y="10231"/>
                  </a:lnTo>
                  <a:close/>
                </a:path>
              </a:pathLst>
            </a:custGeom>
            <a:solidFill>
              <a:srgbClr val="2D144C"/>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3" name="手繪多邊形: 圖案 152">
              <a:extLst>
                <a:ext uri="{FF2B5EF4-FFF2-40B4-BE49-F238E27FC236}">
                  <a16:creationId xmlns:a16="http://schemas.microsoft.com/office/drawing/2014/main" id="{3DE64BA8-2937-42F2-B18F-B51CA88F1F33}"/>
                </a:ext>
              </a:extLst>
            </p:cNvPr>
            <p:cNvSpPr/>
            <p:nvPr/>
          </p:nvSpPr>
          <p:spPr>
            <a:xfrm>
              <a:off x="4369076" y="2184431"/>
              <a:ext cx="94151" cy="263623"/>
            </a:xfrm>
            <a:custGeom>
              <a:avLst/>
              <a:gdLst>
                <a:gd name="connsiteX0" fmla="*/ 42041 w 94150"/>
                <a:gd name="connsiteY0" fmla="*/ 267514 h 263622"/>
                <a:gd name="connsiteX1" fmla="*/ 39656 w 94150"/>
                <a:gd name="connsiteY1" fmla="*/ 262618 h 263622"/>
                <a:gd name="connsiteX2" fmla="*/ 39656 w 94150"/>
                <a:gd name="connsiteY2" fmla="*/ 261928 h 263622"/>
                <a:gd name="connsiteX3" fmla="*/ 39656 w 94150"/>
                <a:gd name="connsiteY3" fmla="*/ 261300 h 263622"/>
                <a:gd name="connsiteX4" fmla="*/ 19445 w 94150"/>
                <a:gd name="connsiteY4" fmla="*/ 186984 h 263622"/>
                <a:gd name="connsiteX5" fmla="*/ 2561 w 94150"/>
                <a:gd name="connsiteY5" fmla="*/ 8097 h 263622"/>
                <a:gd name="connsiteX6" fmla="*/ 4946 w 94150"/>
                <a:gd name="connsiteY6" fmla="*/ 8474 h 263622"/>
                <a:gd name="connsiteX7" fmla="*/ 21831 w 94150"/>
                <a:gd name="connsiteY7" fmla="*/ 186356 h 263622"/>
                <a:gd name="connsiteX8" fmla="*/ 39594 w 94150"/>
                <a:gd name="connsiteY8" fmla="*/ 251258 h 263622"/>
                <a:gd name="connsiteX9" fmla="*/ 41037 w 94150"/>
                <a:gd name="connsiteY9" fmla="*/ 256718 h 263622"/>
                <a:gd name="connsiteX10" fmla="*/ 89368 w 94150"/>
                <a:gd name="connsiteY10" fmla="*/ 79338 h 263622"/>
                <a:gd name="connsiteX11" fmla="*/ 95206 w 94150"/>
                <a:gd name="connsiteY11" fmla="*/ 0 h 263622"/>
                <a:gd name="connsiteX12" fmla="*/ 97654 w 94150"/>
                <a:gd name="connsiteY12" fmla="*/ 0 h 263622"/>
                <a:gd name="connsiteX13" fmla="*/ 91816 w 94150"/>
                <a:gd name="connsiteY13" fmla="*/ 79526 h 263622"/>
                <a:gd name="connsiteX14" fmla="*/ 42230 w 94150"/>
                <a:gd name="connsiteY14" fmla="*/ 261175 h 263622"/>
                <a:gd name="connsiteX15" fmla="*/ 42230 w 94150"/>
                <a:gd name="connsiteY15" fmla="*/ 267451 h 263622"/>
                <a:gd name="connsiteX16" fmla="*/ 41728 w 94150"/>
                <a:gd name="connsiteY16" fmla="*/ 267451 h 26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150" h="263622">
                  <a:moveTo>
                    <a:pt x="42041" y="267514"/>
                  </a:moveTo>
                  <a:cubicBezTo>
                    <a:pt x="41163" y="267514"/>
                    <a:pt x="40849" y="266447"/>
                    <a:pt x="39656" y="262618"/>
                  </a:cubicBezTo>
                  <a:lnTo>
                    <a:pt x="39656" y="261928"/>
                  </a:lnTo>
                  <a:lnTo>
                    <a:pt x="39656" y="261300"/>
                  </a:lnTo>
                  <a:cubicBezTo>
                    <a:pt x="37648" y="253329"/>
                    <a:pt x="32375" y="233683"/>
                    <a:pt x="19445" y="186984"/>
                  </a:cubicBezTo>
                  <a:cubicBezTo>
                    <a:pt x="-9553" y="82288"/>
                    <a:pt x="2435" y="8850"/>
                    <a:pt x="2561" y="8097"/>
                  </a:cubicBezTo>
                  <a:lnTo>
                    <a:pt x="4946" y="8474"/>
                  </a:lnTo>
                  <a:cubicBezTo>
                    <a:pt x="4946" y="9227"/>
                    <a:pt x="-7043" y="82162"/>
                    <a:pt x="21831" y="186356"/>
                  </a:cubicBezTo>
                  <a:cubicBezTo>
                    <a:pt x="30116" y="216233"/>
                    <a:pt x="36078" y="238076"/>
                    <a:pt x="39594" y="251258"/>
                  </a:cubicBezTo>
                  <a:cubicBezTo>
                    <a:pt x="40159" y="253329"/>
                    <a:pt x="40598" y="255149"/>
                    <a:pt x="41037" y="256718"/>
                  </a:cubicBezTo>
                  <a:cubicBezTo>
                    <a:pt x="49134" y="229226"/>
                    <a:pt x="86418" y="101746"/>
                    <a:pt x="89368" y="79338"/>
                  </a:cubicBezTo>
                  <a:cubicBezTo>
                    <a:pt x="92695" y="54231"/>
                    <a:pt x="95206" y="502"/>
                    <a:pt x="95206" y="0"/>
                  </a:cubicBezTo>
                  <a:lnTo>
                    <a:pt x="97654" y="0"/>
                  </a:lnTo>
                  <a:cubicBezTo>
                    <a:pt x="97654" y="502"/>
                    <a:pt x="95143" y="54294"/>
                    <a:pt x="91816" y="79526"/>
                  </a:cubicBezTo>
                  <a:cubicBezTo>
                    <a:pt x="88489" y="104759"/>
                    <a:pt x="47000" y="245043"/>
                    <a:pt x="42230" y="261175"/>
                  </a:cubicBezTo>
                  <a:cubicBezTo>
                    <a:pt x="43673" y="266887"/>
                    <a:pt x="43360" y="267012"/>
                    <a:pt x="42230" y="267451"/>
                  </a:cubicBezTo>
                  <a:lnTo>
                    <a:pt x="41728" y="267451"/>
                  </a:lnTo>
                </a:path>
              </a:pathLst>
            </a:custGeom>
            <a:solidFill>
              <a:srgbClr val="0091DA"/>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4" name="手繪多邊形: 圖案 153">
              <a:extLst>
                <a:ext uri="{FF2B5EF4-FFF2-40B4-BE49-F238E27FC236}">
                  <a16:creationId xmlns:a16="http://schemas.microsoft.com/office/drawing/2014/main" id="{CAAE75D2-3828-4AE5-B02E-29EE3B4A0171}"/>
                </a:ext>
              </a:extLst>
            </p:cNvPr>
            <p:cNvSpPr/>
            <p:nvPr/>
          </p:nvSpPr>
          <p:spPr>
            <a:xfrm>
              <a:off x="4378290" y="2441275"/>
              <a:ext cx="62767" cy="100428"/>
            </a:xfrm>
            <a:custGeom>
              <a:avLst/>
              <a:gdLst>
                <a:gd name="connsiteX0" fmla="*/ 0 w 62767"/>
                <a:gd name="connsiteY0" fmla="*/ 0 h 100427"/>
                <a:gd name="connsiteX1" fmla="*/ 63709 w 62767"/>
                <a:gd name="connsiteY1" fmla="*/ 0 h 100427"/>
                <a:gd name="connsiteX2" fmla="*/ 63709 w 62767"/>
                <a:gd name="connsiteY2" fmla="*/ 103378 h 100427"/>
                <a:gd name="connsiteX3" fmla="*/ 0 w 62767"/>
                <a:gd name="connsiteY3" fmla="*/ 103378 h 100427"/>
              </a:gdLst>
              <a:ahLst/>
              <a:cxnLst>
                <a:cxn ang="0">
                  <a:pos x="connsiteX0" y="connsiteY0"/>
                </a:cxn>
                <a:cxn ang="0">
                  <a:pos x="connsiteX1" y="connsiteY1"/>
                </a:cxn>
                <a:cxn ang="0">
                  <a:pos x="connsiteX2" y="connsiteY2"/>
                </a:cxn>
                <a:cxn ang="0">
                  <a:pos x="connsiteX3" y="connsiteY3"/>
                </a:cxn>
              </a:cxnLst>
              <a:rect l="l" t="t" r="r" b="b"/>
              <a:pathLst>
                <a:path w="62767" h="100427">
                  <a:moveTo>
                    <a:pt x="0" y="0"/>
                  </a:moveTo>
                  <a:lnTo>
                    <a:pt x="63709" y="0"/>
                  </a:lnTo>
                  <a:lnTo>
                    <a:pt x="63709" y="103378"/>
                  </a:lnTo>
                  <a:lnTo>
                    <a:pt x="0" y="103378"/>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5" name="手繪多邊形: 圖案 154">
              <a:extLst>
                <a:ext uri="{FF2B5EF4-FFF2-40B4-BE49-F238E27FC236}">
                  <a16:creationId xmlns:a16="http://schemas.microsoft.com/office/drawing/2014/main" id="{A2ACEFCF-4B77-4017-8808-44AE31BA529E}"/>
                </a:ext>
              </a:extLst>
            </p:cNvPr>
            <p:cNvSpPr/>
            <p:nvPr/>
          </p:nvSpPr>
          <p:spPr>
            <a:xfrm>
              <a:off x="4382935" y="2447489"/>
              <a:ext cx="18830" cy="25107"/>
            </a:xfrm>
            <a:custGeom>
              <a:avLst/>
              <a:gdLst>
                <a:gd name="connsiteX0" fmla="*/ 0 w 18830"/>
                <a:gd name="connsiteY0" fmla="*/ 0 h 25106"/>
                <a:gd name="connsiteX1" fmla="*/ 21592 w 18830"/>
                <a:gd name="connsiteY1" fmla="*/ 0 h 25106"/>
                <a:gd name="connsiteX2" fmla="*/ 21592 w 18830"/>
                <a:gd name="connsiteY2" fmla="*/ 30066 h 25106"/>
                <a:gd name="connsiteX3" fmla="*/ 0 w 18830"/>
                <a:gd name="connsiteY3" fmla="*/ 30066 h 25106"/>
              </a:gdLst>
              <a:ahLst/>
              <a:cxnLst>
                <a:cxn ang="0">
                  <a:pos x="connsiteX0" y="connsiteY0"/>
                </a:cxn>
                <a:cxn ang="0">
                  <a:pos x="connsiteX1" y="connsiteY1"/>
                </a:cxn>
                <a:cxn ang="0">
                  <a:pos x="connsiteX2" y="connsiteY2"/>
                </a:cxn>
                <a:cxn ang="0">
                  <a:pos x="connsiteX3" y="connsiteY3"/>
                </a:cxn>
              </a:cxnLst>
              <a:rect l="l" t="t" r="r" b="b"/>
              <a:pathLst>
                <a:path w="18830" h="25106">
                  <a:moveTo>
                    <a:pt x="0" y="0"/>
                  </a:moveTo>
                  <a:lnTo>
                    <a:pt x="21592" y="0"/>
                  </a:lnTo>
                  <a:lnTo>
                    <a:pt x="21592" y="30066"/>
                  </a:lnTo>
                  <a:lnTo>
                    <a:pt x="0" y="30066"/>
                  </a:lnTo>
                  <a:close/>
                </a:path>
              </a:pathLst>
            </a:custGeom>
            <a:solidFill>
              <a:srgbClr val="6D2077"/>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6" name="手繪多邊形: 圖案 155">
              <a:extLst>
                <a:ext uri="{FF2B5EF4-FFF2-40B4-BE49-F238E27FC236}">
                  <a16:creationId xmlns:a16="http://schemas.microsoft.com/office/drawing/2014/main" id="{B24FA8B6-D2E5-4176-B29B-8C7917EFA599}"/>
                </a:ext>
              </a:extLst>
            </p:cNvPr>
            <p:cNvSpPr/>
            <p:nvPr/>
          </p:nvSpPr>
          <p:spPr>
            <a:xfrm>
              <a:off x="4386011" y="2488727"/>
              <a:ext cx="43937" cy="6277"/>
            </a:xfrm>
            <a:custGeom>
              <a:avLst/>
              <a:gdLst>
                <a:gd name="connsiteX0" fmla="*/ 0 w 43937"/>
                <a:gd name="connsiteY0" fmla="*/ 0 h 6276"/>
                <a:gd name="connsiteX1" fmla="*/ 48268 w 43937"/>
                <a:gd name="connsiteY1" fmla="*/ 0 h 6276"/>
                <a:gd name="connsiteX2" fmla="*/ 48268 w 43937"/>
                <a:gd name="connsiteY2" fmla="*/ 8474 h 6276"/>
                <a:gd name="connsiteX3" fmla="*/ 0 w 43937"/>
                <a:gd name="connsiteY3" fmla="*/ 8474 h 6276"/>
              </a:gdLst>
              <a:ahLst/>
              <a:cxnLst>
                <a:cxn ang="0">
                  <a:pos x="connsiteX0" y="connsiteY0"/>
                </a:cxn>
                <a:cxn ang="0">
                  <a:pos x="connsiteX1" y="connsiteY1"/>
                </a:cxn>
                <a:cxn ang="0">
                  <a:pos x="connsiteX2" y="connsiteY2"/>
                </a:cxn>
                <a:cxn ang="0">
                  <a:pos x="connsiteX3" y="connsiteY3"/>
                </a:cxn>
              </a:cxnLst>
              <a:rect l="l" t="t" r="r" b="b"/>
              <a:pathLst>
                <a:path w="43937" h="6276">
                  <a:moveTo>
                    <a:pt x="0" y="0"/>
                  </a:moveTo>
                  <a:lnTo>
                    <a:pt x="48268" y="0"/>
                  </a:lnTo>
                  <a:lnTo>
                    <a:pt x="48268" y="8474"/>
                  </a:lnTo>
                  <a:lnTo>
                    <a:pt x="0" y="8474"/>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7" name="手繪多邊形: 圖案 156">
              <a:extLst>
                <a:ext uri="{FF2B5EF4-FFF2-40B4-BE49-F238E27FC236}">
                  <a16:creationId xmlns:a16="http://schemas.microsoft.com/office/drawing/2014/main" id="{3B8AA22A-4C67-4920-AFC3-E8ED7FAEE1CC}"/>
                </a:ext>
              </a:extLst>
            </p:cNvPr>
            <p:cNvSpPr/>
            <p:nvPr/>
          </p:nvSpPr>
          <p:spPr>
            <a:xfrm>
              <a:off x="4386011" y="2504168"/>
              <a:ext cx="43937" cy="6277"/>
            </a:xfrm>
            <a:custGeom>
              <a:avLst/>
              <a:gdLst>
                <a:gd name="connsiteX0" fmla="*/ 0 w 43937"/>
                <a:gd name="connsiteY0" fmla="*/ 0 h 0"/>
                <a:gd name="connsiteX1" fmla="*/ 48268 w 43937"/>
                <a:gd name="connsiteY1" fmla="*/ 0 h 0"/>
                <a:gd name="connsiteX2" fmla="*/ 48268 w 43937"/>
                <a:gd name="connsiteY2" fmla="*/ 4206 h 0"/>
                <a:gd name="connsiteX3" fmla="*/ 0 w 43937"/>
                <a:gd name="connsiteY3" fmla="*/ 4206 h 0"/>
              </a:gdLst>
              <a:ahLst/>
              <a:cxnLst>
                <a:cxn ang="0">
                  <a:pos x="connsiteX0" y="connsiteY0"/>
                </a:cxn>
                <a:cxn ang="0">
                  <a:pos x="connsiteX1" y="connsiteY1"/>
                </a:cxn>
                <a:cxn ang="0">
                  <a:pos x="connsiteX2" y="connsiteY2"/>
                </a:cxn>
                <a:cxn ang="0">
                  <a:pos x="connsiteX3" y="connsiteY3"/>
                </a:cxn>
              </a:cxnLst>
              <a:rect l="l" t="t" r="r" b="b"/>
              <a:pathLst>
                <a:path w="43937">
                  <a:moveTo>
                    <a:pt x="0" y="0"/>
                  </a:moveTo>
                  <a:lnTo>
                    <a:pt x="48268" y="0"/>
                  </a:lnTo>
                  <a:lnTo>
                    <a:pt x="48268" y="4206"/>
                  </a:lnTo>
                  <a:lnTo>
                    <a:pt x="0" y="4206"/>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8" name="手繪多邊形: 圖案 157">
              <a:extLst>
                <a:ext uri="{FF2B5EF4-FFF2-40B4-BE49-F238E27FC236}">
                  <a16:creationId xmlns:a16="http://schemas.microsoft.com/office/drawing/2014/main" id="{2165548B-1B63-4924-819A-4FE819B738C2}"/>
                </a:ext>
              </a:extLst>
            </p:cNvPr>
            <p:cNvSpPr/>
            <p:nvPr/>
          </p:nvSpPr>
          <p:spPr>
            <a:xfrm>
              <a:off x="4386011" y="2515341"/>
              <a:ext cx="43937" cy="6277"/>
            </a:xfrm>
            <a:custGeom>
              <a:avLst/>
              <a:gdLst>
                <a:gd name="connsiteX0" fmla="*/ 0 w 43937"/>
                <a:gd name="connsiteY0" fmla="*/ 0 h 0"/>
                <a:gd name="connsiteX1" fmla="*/ 48268 w 43937"/>
                <a:gd name="connsiteY1" fmla="*/ 0 h 0"/>
                <a:gd name="connsiteX2" fmla="*/ 48268 w 43937"/>
                <a:gd name="connsiteY2" fmla="*/ 4268 h 0"/>
                <a:gd name="connsiteX3" fmla="*/ 0 w 43937"/>
                <a:gd name="connsiteY3" fmla="*/ 4268 h 0"/>
              </a:gdLst>
              <a:ahLst/>
              <a:cxnLst>
                <a:cxn ang="0">
                  <a:pos x="connsiteX0" y="connsiteY0"/>
                </a:cxn>
                <a:cxn ang="0">
                  <a:pos x="connsiteX1" y="connsiteY1"/>
                </a:cxn>
                <a:cxn ang="0">
                  <a:pos x="connsiteX2" y="connsiteY2"/>
                </a:cxn>
                <a:cxn ang="0">
                  <a:pos x="connsiteX3" y="connsiteY3"/>
                </a:cxn>
              </a:cxnLst>
              <a:rect l="l" t="t" r="r" b="b"/>
              <a:pathLst>
                <a:path w="43937">
                  <a:moveTo>
                    <a:pt x="0" y="0"/>
                  </a:moveTo>
                  <a:lnTo>
                    <a:pt x="48268" y="0"/>
                  </a:lnTo>
                  <a:lnTo>
                    <a:pt x="48268" y="4268"/>
                  </a:lnTo>
                  <a:lnTo>
                    <a:pt x="0" y="426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59" name="手繪多邊形: 圖案 158">
              <a:extLst>
                <a:ext uri="{FF2B5EF4-FFF2-40B4-BE49-F238E27FC236}">
                  <a16:creationId xmlns:a16="http://schemas.microsoft.com/office/drawing/2014/main" id="{9354B82B-D211-4FE6-8E59-467DED4D42BE}"/>
                </a:ext>
              </a:extLst>
            </p:cNvPr>
            <p:cNvSpPr/>
            <p:nvPr/>
          </p:nvSpPr>
          <p:spPr>
            <a:xfrm>
              <a:off x="4386011" y="2526513"/>
              <a:ext cx="43937" cy="6277"/>
            </a:xfrm>
            <a:custGeom>
              <a:avLst/>
              <a:gdLst>
                <a:gd name="connsiteX0" fmla="*/ 0 w 43937"/>
                <a:gd name="connsiteY0" fmla="*/ 0 h 0"/>
                <a:gd name="connsiteX1" fmla="*/ 48268 w 43937"/>
                <a:gd name="connsiteY1" fmla="*/ 0 h 0"/>
                <a:gd name="connsiteX2" fmla="*/ 48268 w 43937"/>
                <a:gd name="connsiteY2" fmla="*/ 4268 h 0"/>
                <a:gd name="connsiteX3" fmla="*/ 0 w 43937"/>
                <a:gd name="connsiteY3" fmla="*/ 4268 h 0"/>
              </a:gdLst>
              <a:ahLst/>
              <a:cxnLst>
                <a:cxn ang="0">
                  <a:pos x="connsiteX0" y="connsiteY0"/>
                </a:cxn>
                <a:cxn ang="0">
                  <a:pos x="connsiteX1" y="connsiteY1"/>
                </a:cxn>
                <a:cxn ang="0">
                  <a:pos x="connsiteX2" y="connsiteY2"/>
                </a:cxn>
                <a:cxn ang="0">
                  <a:pos x="connsiteX3" y="connsiteY3"/>
                </a:cxn>
              </a:cxnLst>
              <a:rect l="l" t="t" r="r" b="b"/>
              <a:pathLst>
                <a:path w="43937">
                  <a:moveTo>
                    <a:pt x="0" y="0"/>
                  </a:moveTo>
                  <a:lnTo>
                    <a:pt x="48268" y="0"/>
                  </a:lnTo>
                  <a:lnTo>
                    <a:pt x="48268" y="4268"/>
                  </a:lnTo>
                  <a:lnTo>
                    <a:pt x="0" y="4268"/>
                  </a:lnTo>
                  <a:close/>
                </a:path>
              </a:pathLst>
            </a:custGeom>
            <a:solidFill>
              <a:srgbClr val="32126D"/>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0" name="手繪多邊形: 圖案 159">
              <a:extLst>
                <a:ext uri="{FF2B5EF4-FFF2-40B4-BE49-F238E27FC236}">
                  <a16:creationId xmlns:a16="http://schemas.microsoft.com/office/drawing/2014/main" id="{06430FEE-F994-40DD-B853-468D7AB58DAB}"/>
                </a:ext>
              </a:extLst>
            </p:cNvPr>
            <p:cNvSpPr/>
            <p:nvPr/>
          </p:nvSpPr>
          <p:spPr>
            <a:xfrm>
              <a:off x="4315900" y="2150851"/>
              <a:ext cx="94151" cy="69044"/>
            </a:xfrm>
            <a:custGeom>
              <a:avLst/>
              <a:gdLst>
                <a:gd name="connsiteX0" fmla="*/ 54419 w 94150"/>
                <a:gd name="connsiteY0" fmla="*/ 0 h 69044"/>
                <a:gd name="connsiteX1" fmla="*/ 99486 w 94150"/>
                <a:gd name="connsiteY1" fmla="*/ 73814 h 69044"/>
                <a:gd name="connsiteX2" fmla="*/ 35212 w 94150"/>
                <a:gd name="connsiteY2" fmla="*/ 42431 h 69044"/>
                <a:gd name="connsiteX3" fmla="*/ 12553 w 94150"/>
                <a:gd name="connsiteY3" fmla="*/ 58436 h 69044"/>
                <a:gd name="connsiteX4" fmla="*/ 0 w 94150"/>
                <a:gd name="connsiteY4" fmla="*/ 29501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69044">
                  <a:moveTo>
                    <a:pt x="54419" y="0"/>
                  </a:moveTo>
                  <a:lnTo>
                    <a:pt x="99486" y="73814"/>
                  </a:lnTo>
                  <a:cubicBezTo>
                    <a:pt x="99486" y="73814"/>
                    <a:pt x="55235" y="26551"/>
                    <a:pt x="35212" y="42431"/>
                  </a:cubicBezTo>
                  <a:cubicBezTo>
                    <a:pt x="25107" y="50339"/>
                    <a:pt x="12553" y="58436"/>
                    <a:pt x="12553" y="58436"/>
                  </a:cubicBezTo>
                  <a:lnTo>
                    <a:pt x="0" y="29501"/>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1" name="手繪多邊形: 圖案 160">
              <a:extLst>
                <a:ext uri="{FF2B5EF4-FFF2-40B4-BE49-F238E27FC236}">
                  <a16:creationId xmlns:a16="http://schemas.microsoft.com/office/drawing/2014/main" id="{18227EA9-5B69-46C0-BC24-E019A76AD39D}"/>
                </a:ext>
              </a:extLst>
            </p:cNvPr>
            <p:cNvSpPr/>
            <p:nvPr/>
          </p:nvSpPr>
          <p:spPr>
            <a:xfrm>
              <a:off x="4415700" y="2150851"/>
              <a:ext cx="94151" cy="69044"/>
            </a:xfrm>
            <a:custGeom>
              <a:avLst/>
              <a:gdLst>
                <a:gd name="connsiteX0" fmla="*/ 45130 w 94150"/>
                <a:gd name="connsiteY0" fmla="*/ 0 h 69044"/>
                <a:gd name="connsiteX1" fmla="*/ 0 w 94150"/>
                <a:gd name="connsiteY1" fmla="*/ 73814 h 69044"/>
                <a:gd name="connsiteX2" fmla="*/ 64336 w 94150"/>
                <a:gd name="connsiteY2" fmla="*/ 42431 h 69044"/>
                <a:gd name="connsiteX3" fmla="*/ 86117 w 94150"/>
                <a:gd name="connsiteY3" fmla="*/ 60633 h 69044"/>
                <a:gd name="connsiteX4" fmla="*/ 99925 w 94150"/>
                <a:gd name="connsiteY4" fmla="*/ 29814 h 69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50" h="69044">
                  <a:moveTo>
                    <a:pt x="45130" y="0"/>
                  </a:moveTo>
                  <a:lnTo>
                    <a:pt x="0" y="73814"/>
                  </a:lnTo>
                  <a:cubicBezTo>
                    <a:pt x="0" y="73814"/>
                    <a:pt x="44314" y="26613"/>
                    <a:pt x="64336" y="42431"/>
                  </a:cubicBezTo>
                  <a:cubicBezTo>
                    <a:pt x="74379" y="50339"/>
                    <a:pt x="86117" y="60633"/>
                    <a:pt x="86117" y="60633"/>
                  </a:cubicBezTo>
                  <a:lnTo>
                    <a:pt x="99925" y="29814"/>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2" name="手繪多邊形: 圖案 161">
              <a:extLst>
                <a:ext uri="{FF2B5EF4-FFF2-40B4-BE49-F238E27FC236}">
                  <a16:creationId xmlns:a16="http://schemas.microsoft.com/office/drawing/2014/main" id="{C54882C9-1F92-4C96-8CBC-38C93698422F}"/>
                </a:ext>
              </a:extLst>
            </p:cNvPr>
            <p:cNvSpPr/>
            <p:nvPr/>
          </p:nvSpPr>
          <p:spPr>
            <a:xfrm>
              <a:off x="3876905" y="2180854"/>
              <a:ext cx="31384" cy="94151"/>
            </a:xfrm>
            <a:custGeom>
              <a:avLst/>
              <a:gdLst>
                <a:gd name="connsiteX0" fmla="*/ 35150 w 31383"/>
                <a:gd name="connsiteY0" fmla="*/ 0 h 94150"/>
                <a:gd name="connsiteX1" fmla="*/ 21906 w 31383"/>
                <a:gd name="connsiteY1" fmla="*/ 73940 h 94150"/>
                <a:gd name="connsiteX2" fmla="*/ 0 w 31383"/>
                <a:gd name="connsiteY2" fmla="*/ 99047 h 94150"/>
                <a:gd name="connsiteX3" fmla="*/ 21090 w 31383"/>
                <a:gd name="connsiteY3" fmla="*/ 27869 h 94150"/>
                <a:gd name="connsiteX4" fmla="*/ 35150 w 31383"/>
                <a:gd name="connsiteY4" fmla="*/ 63 h 9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 h="94150">
                  <a:moveTo>
                    <a:pt x="35150" y="0"/>
                  </a:moveTo>
                  <a:lnTo>
                    <a:pt x="21906" y="73940"/>
                  </a:lnTo>
                  <a:lnTo>
                    <a:pt x="0" y="99047"/>
                  </a:lnTo>
                  <a:cubicBezTo>
                    <a:pt x="0" y="99047"/>
                    <a:pt x="9101" y="44125"/>
                    <a:pt x="21090" y="27869"/>
                  </a:cubicBezTo>
                  <a:cubicBezTo>
                    <a:pt x="21090" y="27869"/>
                    <a:pt x="28810" y="502"/>
                    <a:pt x="35150" y="63"/>
                  </a:cubicBezTo>
                </a:path>
              </a:pathLst>
            </a:custGeom>
            <a:solidFill>
              <a:srgbClr val="00568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3" name="手繪多邊形: 圖案 162">
              <a:extLst>
                <a:ext uri="{FF2B5EF4-FFF2-40B4-BE49-F238E27FC236}">
                  <a16:creationId xmlns:a16="http://schemas.microsoft.com/office/drawing/2014/main" id="{2D360DB7-A4AC-41F3-885B-039EA760E24E}"/>
                </a:ext>
              </a:extLst>
            </p:cNvPr>
            <p:cNvSpPr/>
            <p:nvPr/>
          </p:nvSpPr>
          <p:spPr>
            <a:xfrm>
              <a:off x="3730582" y="2043756"/>
              <a:ext cx="106704" cy="62767"/>
            </a:xfrm>
            <a:custGeom>
              <a:avLst/>
              <a:gdLst>
                <a:gd name="connsiteX0" fmla="*/ 0 w 106704"/>
                <a:gd name="connsiteY0" fmla="*/ 37977 h 62767"/>
                <a:gd name="connsiteX1" fmla="*/ 11019 w 106704"/>
                <a:gd name="connsiteY1" fmla="*/ 0 h 62767"/>
                <a:gd name="connsiteX2" fmla="*/ 111508 w 106704"/>
                <a:gd name="connsiteY2" fmla="*/ 29157 h 62767"/>
                <a:gd name="connsiteX3" fmla="*/ 100489 w 106704"/>
                <a:gd name="connsiteY3" fmla="*/ 67134 h 62767"/>
              </a:gdLst>
              <a:ahLst/>
              <a:cxnLst>
                <a:cxn ang="0">
                  <a:pos x="connsiteX0" y="connsiteY0"/>
                </a:cxn>
                <a:cxn ang="0">
                  <a:pos x="connsiteX1" y="connsiteY1"/>
                </a:cxn>
                <a:cxn ang="0">
                  <a:pos x="connsiteX2" y="connsiteY2"/>
                </a:cxn>
                <a:cxn ang="0">
                  <a:pos x="connsiteX3" y="connsiteY3"/>
                </a:cxn>
              </a:cxnLst>
              <a:rect l="l" t="t" r="r" b="b"/>
              <a:pathLst>
                <a:path w="106704" h="62767">
                  <a:moveTo>
                    <a:pt x="0" y="37977"/>
                  </a:moveTo>
                  <a:lnTo>
                    <a:pt x="11019" y="0"/>
                  </a:lnTo>
                  <a:lnTo>
                    <a:pt x="111508" y="29157"/>
                  </a:lnTo>
                  <a:lnTo>
                    <a:pt x="100489" y="67134"/>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4" name="手繪多邊形: 圖案 163">
              <a:extLst>
                <a:ext uri="{FF2B5EF4-FFF2-40B4-BE49-F238E27FC236}">
                  <a16:creationId xmlns:a16="http://schemas.microsoft.com/office/drawing/2014/main" id="{EA3803E5-F2F2-4487-90D9-08535B404E47}"/>
                </a:ext>
              </a:extLst>
            </p:cNvPr>
            <p:cNvSpPr/>
            <p:nvPr/>
          </p:nvSpPr>
          <p:spPr>
            <a:xfrm>
              <a:off x="3743650" y="1965454"/>
              <a:ext cx="106704" cy="100428"/>
            </a:xfrm>
            <a:custGeom>
              <a:avLst/>
              <a:gdLst>
                <a:gd name="connsiteX0" fmla="*/ 76388 w 106704"/>
                <a:gd name="connsiteY0" fmla="*/ 101477 h 100427"/>
                <a:gd name="connsiteX1" fmla="*/ 20650 w 106704"/>
                <a:gd name="connsiteY1" fmla="*/ 87668 h 100427"/>
                <a:gd name="connsiteX2" fmla="*/ 0 w 106704"/>
                <a:gd name="connsiteY2" fmla="*/ 21762 h 100427"/>
                <a:gd name="connsiteX3" fmla="*/ 43937 w 106704"/>
                <a:gd name="connsiteY3" fmla="*/ 108 h 100427"/>
                <a:gd name="connsiteX4" fmla="*/ 84861 w 106704"/>
                <a:gd name="connsiteY4" fmla="*/ 7388 h 100427"/>
                <a:gd name="connsiteX5" fmla="*/ 85614 w 106704"/>
                <a:gd name="connsiteY5" fmla="*/ 14293 h 100427"/>
                <a:gd name="connsiteX6" fmla="*/ 102122 w 106704"/>
                <a:gd name="connsiteY6" fmla="*/ 25340 h 100427"/>
                <a:gd name="connsiteX7" fmla="*/ 107771 w 106704"/>
                <a:gd name="connsiteY7" fmla="*/ 28227 h 10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04" h="100427">
                  <a:moveTo>
                    <a:pt x="76388" y="101477"/>
                  </a:moveTo>
                  <a:lnTo>
                    <a:pt x="20650" y="87668"/>
                  </a:lnTo>
                  <a:lnTo>
                    <a:pt x="0" y="21762"/>
                  </a:lnTo>
                  <a:cubicBezTo>
                    <a:pt x="0" y="21762"/>
                    <a:pt x="25107" y="-834"/>
                    <a:pt x="43937" y="108"/>
                  </a:cubicBezTo>
                  <a:cubicBezTo>
                    <a:pt x="43937" y="108"/>
                    <a:pt x="78271" y="-1462"/>
                    <a:pt x="84861" y="7388"/>
                  </a:cubicBezTo>
                  <a:cubicBezTo>
                    <a:pt x="85646" y="9598"/>
                    <a:pt x="85910" y="11964"/>
                    <a:pt x="85614" y="14293"/>
                  </a:cubicBezTo>
                  <a:cubicBezTo>
                    <a:pt x="85614" y="20067"/>
                    <a:pt x="79338" y="53397"/>
                    <a:pt x="102122" y="25340"/>
                  </a:cubicBezTo>
                  <a:cubicBezTo>
                    <a:pt x="102122" y="25340"/>
                    <a:pt x="104947" y="18373"/>
                    <a:pt x="107771" y="28227"/>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5" name="手繪多邊形: 圖案 164">
              <a:extLst>
                <a:ext uri="{FF2B5EF4-FFF2-40B4-BE49-F238E27FC236}">
                  <a16:creationId xmlns:a16="http://schemas.microsoft.com/office/drawing/2014/main" id="{81094197-F0E4-4612-BA8B-0B87EB3C8D51}"/>
                </a:ext>
              </a:extLst>
            </p:cNvPr>
            <p:cNvSpPr/>
            <p:nvPr/>
          </p:nvSpPr>
          <p:spPr>
            <a:xfrm>
              <a:off x="3810054" y="1900087"/>
              <a:ext cx="18830" cy="81598"/>
            </a:xfrm>
            <a:custGeom>
              <a:avLst/>
              <a:gdLst>
                <a:gd name="connsiteX0" fmla="*/ 18834 w 18830"/>
                <a:gd name="connsiteY0" fmla="*/ 75267 h 81597"/>
                <a:gd name="connsiteX1" fmla="*/ 9632 w 18830"/>
                <a:gd name="connsiteY1" fmla="*/ 83621 h 81597"/>
                <a:gd name="connsiteX2" fmla="*/ 9545 w 18830"/>
                <a:gd name="connsiteY2" fmla="*/ 83615 h 81597"/>
                <a:gd name="connsiteX3" fmla="*/ 8541 w 18830"/>
                <a:gd name="connsiteY3" fmla="*/ 83615 h 81597"/>
                <a:gd name="connsiteX4" fmla="*/ 4 w 18830"/>
                <a:gd name="connsiteY4" fmla="*/ 74388 h 81597"/>
                <a:gd name="connsiteX5" fmla="*/ 3080 w 18830"/>
                <a:gd name="connsiteY5" fmla="*/ 8419 h 81597"/>
                <a:gd name="connsiteX6" fmla="*/ 12432 w 18830"/>
                <a:gd name="connsiteY6" fmla="*/ 9 h 81597"/>
                <a:gd name="connsiteX7" fmla="*/ 13373 w 18830"/>
                <a:gd name="connsiteY7" fmla="*/ 9 h 81597"/>
                <a:gd name="connsiteX8" fmla="*/ 21910 w 18830"/>
                <a:gd name="connsiteY8" fmla="*/ 9160 h 81597"/>
                <a:gd name="connsiteX9" fmla="*/ 21910 w 18830"/>
                <a:gd name="connsiteY9" fmla="*/ 9235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0" h="81597">
                  <a:moveTo>
                    <a:pt x="18834" y="75267"/>
                  </a:moveTo>
                  <a:cubicBezTo>
                    <a:pt x="18602" y="80112"/>
                    <a:pt x="14478" y="83853"/>
                    <a:pt x="9632" y="83621"/>
                  </a:cubicBezTo>
                  <a:cubicBezTo>
                    <a:pt x="9601" y="83621"/>
                    <a:pt x="9576" y="83615"/>
                    <a:pt x="9545" y="83615"/>
                  </a:cubicBezTo>
                  <a:lnTo>
                    <a:pt x="8541" y="83615"/>
                  </a:lnTo>
                  <a:cubicBezTo>
                    <a:pt x="3657" y="83376"/>
                    <a:pt x="-140" y="79278"/>
                    <a:pt x="4" y="74388"/>
                  </a:cubicBezTo>
                  <a:lnTo>
                    <a:pt x="3080" y="8419"/>
                  </a:lnTo>
                  <a:cubicBezTo>
                    <a:pt x="3381" y="3536"/>
                    <a:pt x="7543" y="-205"/>
                    <a:pt x="12432" y="9"/>
                  </a:cubicBezTo>
                  <a:lnTo>
                    <a:pt x="13373" y="9"/>
                  </a:lnTo>
                  <a:cubicBezTo>
                    <a:pt x="18257" y="178"/>
                    <a:pt x="22079" y="4277"/>
                    <a:pt x="21910" y="9160"/>
                  </a:cubicBezTo>
                  <a:cubicBezTo>
                    <a:pt x="21910" y="9185"/>
                    <a:pt x="21910" y="9210"/>
                    <a:pt x="21910" y="9235"/>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6" name="手繪多邊形: 圖案 165">
              <a:extLst>
                <a:ext uri="{FF2B5EF4-FFF2-40B4-BE49-F238E27FC236}">
                  <a16:creationId xmlns:a16="http://schemas.microsoft.com/office/drawing/2014/main" id="{A0A9AFC0-63DF-423D-952F-3D337973F973}"/>
                </a:ext>
              </a:extLst>
            </p:cNvPr>
            <p:cNvSpPr/>
            <p:nvPr/>
          </p:nvSpPr>
          <p:spPr>
            <a:xfrm>
              <a:off x="3778466" y="1885973"/>
              <a:ext cx="18830" cy="87874"/>
            </a:xfrm>
            <a:custGeom>
              <a:avLst/>
              <a:gdLst>
                <a:gd name="connsiteX0" fmla="*/ 21674 w 18830"/>
                <a:gd name="connsiteY0" fmla="*/ 80029 h 87874"/>
                <a:gd name="connsiteX1" fmla="*/ 13176 w 18830"/>
                <a:gd name="connsiteY1" fmla="*/ 89814 h 87874"/>
                <a:gd name="connsiteX2" fmla="*/ 13075 w 18830"/>
                <a:gd name="connsiteY2" fmla="*/ 89820 h 87874"/>
                <a:gd name="connsiteX3" fmla="*/ 12134 w 18830"/>
                <a:gd name="connsiteY3" fmla="*/ 89820 h 87874"/>
                <a:gd name="connsiteX4" fmla="*/ 2844 w 18830"/>
                <a:gd name="connsiteY4" fmla="*/ 80782 h 87874"/>
                <a:gd name="connsiteX5" fmla="*/ 2844 w 18830"/>
                <a:gd name="connsiteY5" fmla="*/ 80719 h 87874"/>
                <a:gd name="connsiteX6" fmla="*/ 19 w 18830"/>
                <a:gd name="connsiteY6" fmla="*/ 9792 h 87874"/>
                <a:gd name="connsiteX7" fmla="*/ 8556 w 18830"/>
                <a:gd name="connsiteY7" fmla="*/ 0 h 87874"/>
                <a:gd name="connsiteX8" fmla="*/ 9560 w 18830"/>
                <a:gd name="connsiteY8" fmla="*/ 0 h 87874"/>
                <a:gd name="connsiteX9" fmla="*/ 18850 w 18830"/>
                <a:gd name="connsiteY9" fmla="*/ 9164 h 87874"/>
                <a:gd name="connsiteX10" fmla="*/ 18850 w 18830"/>
                <a:gd name="connsiteY10" fmla="*/ 9164 h 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0" h="87874">
                  <a:moveTo>
                    <a:pt x="21674" y="80029"/>
                  </a:moveTo>
                  <a:cubicBezTo>
                    <a:pt x="22032" y="85075"/>
                    <a:pt x="18228" y="89456"/>
                    <a:pt x="13176" y="89814"/>
                  </a:cubicBezTo>
                  <a:cubicBezTo>
                    <a:pt x="13144" y="89814"/>
                    <a:pt x="13107" y="89820"/>
                    <a:pt x="13075" y="89820"/>
                  </a:cubicBezTo>
                  <a:lnTo>
                    <a:pt x="12134" y="89820"/>
                  </a:lnTo>
                  <a:cubicBezTo>
                    <a:pt x="7075" y="89889"/>
                    <a:pt x="2913" y="85841"/>
                    <a:pt x="2844" y="80782"/>
                  </a:cubicBezTo>
                  <a:cubicBezTo>
                    <a:pt x="2844" y="80763"/>
                    <a:pt x="2844" y="80738"/>
                    <a:pt x="2844" y="80719"/>
                  </a:cubicBezTo>
                  <a:lnTo>
                    <a:pt x="19" y="9792"/>
                  </a:lnTo>
                  <a:cubicBezTo>
                    <a:pt x="-307" y="4739"/>
                    <a:pt x="3503" y="371"/>
                    <a:pt x="8556" y="0"/>
                  </a:cubicBezTo>
                  <a:lnTo>
                    <a:pt x="9560" y="0"/>
                  </a:lnTo>
                  <a:cubicBezTo>
                    <a:pt x="14657" y="-37"/>
                    <a:pt x="18818" y="4068"/>
                    <a:pt x="18850" y="9164"/>
                  </a:cubicBezTo>
                  <a:cubicBezTo>
                    <a:pt x="18850" y="9164"/>
                    <a:pt x="18850" y="9164"/>
                    <a:pt x="18850" y="9164"/>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7" name="手繪多邊形: 圖案 166">
              <a:extLst>
                <a:ext uri="{FF2B5EF4-FFF2-40B4-BE49-F238E27FC236}">
                  <a16:creationId xmlns:a16="http://schemas.microsoft.com/office/drawing/2014/main" id="{689DD581-5457-4617-BCD3-672D42029FDF}"/>
                </a:ext>
              </a:extLst>
            </p:cNvPr>
            <p:cNvSpPr/>
            <p:nvPr/>
          </p:nvSpPr>
          <p:spPr>
            <a:xfrm>
              <a:off x="3748441" y="1904101"/>
              <a:ext cx="31384" cy="81598"/>
            </a:xfrm>
            <a:custGeom>
              <a:avLst/>
              <a:gdLst>
                <a:gd name="connsiteX0" fmla="*/ 34564 w 31383"/>
                <a:gd name="connsiteY0" fmla="*/ 75081 h 81597"/>
                <a:gd name="connsiteX1" fmla="*/ 28036 w 31383"/>
                <a:gd name="connsiteY1" fmla="*/ 86172 h 81597"/>
                <a:gd name="connsiteX2" fmla="*/ 27974 w 31383"/>
                <a:gd name="connsiteY2" fmla="*/ 86191 h 81597"/>
                <a:gd name="connsiteX3" fmla="*/ 27032 w 31383"/>
                <a:gd name="connsiteY3" fmla="*/ 86191 h 81597"/>
                <a:gd name="connsiteX4" fmla="*/ 16243 w 31383"/>
                <a:gd name="connsiteY4" fmla="*/ 79180 h 81597"/>
                <a:gd name="connsiteX5" fmla="*/ 16236 w 31383"/>
                <a:gd name="connsiteY5" fmla="*/ 79161 h 81597"/>
                <a:gd name="connsiteX6" fmla="*/ 293 w 31383"/>
                <a:gd name="connsiteY6" fmla="*/ 11309 h 81597"/>
                <a:gd name="connsiteX7" fmla="*/ 6821 w 31383"/>
                <a:gd name="connsiteY7" fmla="*/ 219 h 81597"/>
                <a:gd name="connsiteX8" fmla="*/ 6884 w 31383"/>
                <a:gd name="connsiteY8" fmla="*/ 200 h 81597"/>
                <a:gd name="connsiteX9" fmla="*/ 7825 w 31383"/>
                <a:gd name="connsiteY9" fmla="*/ 200 h 81597"/>
                <a:gd name="connsiteX10" fmla="*/ 18615 w 31383"/>
                <a:gd name="connsiteY10" fmla="*/ 7211 h 81597"/>
                <a:gd name="connsiteX11" fmla="*/ 18621 w 31383"/>
                <a:gd name="connsiteY11" fmla="*/ 7230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83" h="81597">
                  <a:moveTo>
                    <a:pt x="34564" y="75081"/>
                  </a:moveTo>
                  <a:cubicBezTo>
                    <a:pt x="35826" y="79946"/>
                    <a:pt x="32901" y="84911"/>
                    <a:pt x="28036" y="86172"/>
                  </a:cubicBezTo>
                  <a:cubicBezTo>
                    <a:pt x="28018" y="86178"/>
                    <a:pt x="27992" y="86185"/>
                    <a:pt x="27974" y="86191"/>
                  </a:cubicBezTo>
                  <a:lnTo>
                    <a:pt x="27032" y="86191"/>
                  </a:lnTo>
                  <a:cubicBezTo>
                    <a:pt x="22117" y="87233"/>
                    <a:pt x="17284" y="84095"/>
                    <a:pt x="16243" y="79180"/>
                  </a:cubicBezTo>
                  <a:cubicBezTo>
                    <a:pt x="16236" y="79174"/>
                    <a:pt x="16236" y="79167"/>
                    <a:pt x="16236" y="79161"/>
                  </a:cubicBezTo>
                  <a:lnTo>
                    <a:pt x="293" y="11309"/>
                  </a:lnTo>
                  <a:cubicBezTo>
                    <a:pt x="-968" y="6445"/>
                    <a:pt x="1957" y="1474"/>
                    <a:pt x="6821" y="219"/>
                  </a:cubicBezTo>
                  <a:cubicBezTo>
                    <a:pt x="6840" y="212"/>
                    <a:pt x="6865" y="206"/>
                    <a:pt x="6884" y="200"/>
                  </a:cubicBezTo>
                  <a:lnTo>
                    <a:pt x="7825" y="200"/>
                  </a:lnTo>
                  <a:cubicBezTo>
                    <a:pt x="12740" y="-842"/>
                    <a:pt x="17573" y="2296"/>
                    <a:pt x="18615" y="7211"/>
                  </a:cubicBezTo>
                  <a:cubicBezTo>
                    <a:pt x="18621" y="7217"/>
                    <a:pt x="18621" y="7223"/>
                    <a:pt x="18621" y="7230"/>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8" name="手繪多邊形: 圖案 167">
              <a:extLst>
                <a:ext uri="{FF2B5EF4-FFF2-40B4-BE49-F238E27FC236}">
                  <a16:creationId xmlns:a16="http://schemas.microsoft.com/office/drawing/2014/main" id="{2BBE1FDA-6651-4A4B-A98A-DEF8FC4E3EE2}"/>
                </a:ext>
              </a:extLst>
            </p:cNvPr>
            <p:cNvSpPr/>
            <p:nvPr/>
          </p:nvSpPr>
          <p:spPr>
            <a:xfrm>
              <a:off x="3821034" y="1942398"/>
              <a:ext cx="43937" cy="75321"/>
            </a:xfrm>
            <a:custGeom>
              <a:avLst/>
              <a:gdLst>
                <a:gd name="connsiteX0" fmla="*/ 20031 w 43937"/>
                <a:gd name="connsiteY0" fmla="*/ 73754 h 75320"/>
                <a:gd name="connsiteX1" fmla="*/ 7038 w 43937"/>
                <a:gd name="connsiteY1" fmla="*/ 77269 h 75320"/>
                <a:gd name="connsiteX2" fmla="*/ 6034 w 43937"/>
                <a:gd name="connsiteY2" fmla="*/ 76830 h 75320"/>
                <a:gd name="connsiteX3" fmla="*/ 698 w 43937"/>
                <a:gd name="connsiteY3" fmla="*/ 64276 h 75320"/>
                <a:gd name="connsiteX4" fmla="*/ 29383 w 43937"/>
                <a:gd name="connsiteY4" fmla="*/ 4773 h 75320"/>
                <a:gd name="connsiteX5" fmla="*/ 42376 w 43937"/>
                <a:gd name="connsiteY5" fmla="*/ 1258 h 75320"/>
                <a:gd name="connsiteX6" fmla="*/ 43380 w 43937"/>
                <a:gd name="connsiteY6" fmla="*/ 1760 h 75320"/>
                <a:gd name="connsiteX7" fmla="*/ 48715 w 43937"/>
                <a:gd name="connsiteY7" fmla="*/ 14314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37" h="75320">
                  <a:moveTo>
                    <a:pt x="20031" y="73754"/>
                  </a:moveTo>
                  <a:cubicBezTo>
                    <a:pt x="17407" y="78305"/>
                    <a:pt x="11601" y="79874"/>
                    <a:pt x="7038" y="77269"/>
                  </a:cubicBezTo>
                  <a:lnTo>
                    <a:pt x="6034" y="76830"/>
                  </a:lnTo>
                  <a:cubicBezTo>
                    <a:pt x="1100" y="74828"/>
                    <a:pt x="-1285" y="69216"/>
                    <a:pt x="698" y="64276"/>
                  </a:cubicBezTo>
                  <a:lnTo>
                    <a:pt x="29383" y="4773"/>
                  </a:lnTo>
                  <a:cubicBezTo>
                    <a:pt x="32007" y="222"/>
                    <a:pt x="37813" y="-1347"/>
                    <a:pt x="42376" y="1258"/>
                  </a:cubicBezTo>
                  <a:lnTo>
                    <a:pt x="43380" y="1760"/>
                  </a:lnTo>
                  <a:cubicBezTo>
                    <a:pt x="48314" y="3763"/>
                    <a:pt x="50699" y="9374"/>
                    <a:pt x="48715" y="14314"/>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69" name="手繪多邊形: 圖案 168">
              <a:extLst>
                <a:ext uri="{FF2B5EF4-FFF2-40B4-BE49-F238E27FC236}">
                  <a16:creationId xmlns:a16="http://schemas.microsoft.com/office/drawing/2014/main" id="{A82AF4A9-3EC7-4AA0-A256-F527AD9C26B3}"/>
                </a:ext>
              </a:extLst>
            </p:cNvPr>
            <p:cNvSpPr/>
            <p:nvPr/>
          </p:nvSpPr>
          <p:spPr>
            <a:xfrm>
              <a:off x="3724741" y="1938058"/>
              <a:ext cx="50214" cy="75321"/>
            </a:xfrm>
            <a:custGeom>
              <a:avLst/>
              <a:gdLst>
                <a:gd name="connsiteX0" fmla="*/ 49540 w 50213"/>
                <a:gd name="connsiteY0" fmla="*/ 67612 h 75320"/>
                <a:gd name="connsiteX1" fmla="*/ 45956 w 50213"/>
                <a:gd name="connsiteY1" fmla="*/ 80065 h 75320"/>
                <a:gd name="connsiteX2" fmla="*/ 45774 w 50213"/>
                <a:gd name="connsiteY2" fmla="*/ 80165 h 75320"/>
                <a:gd name="connsiteX3" fmla="*/ 44895 w 50213"/>
                <a:gd name="connsiteY3" fmla="*/ 80605 h 75320"/>
                <a:gd name="connsiteX4" fmla="*/ 32718 w 50213"/>
                <a:gd name="connsiteY4" fmla="*/ 76337 h 75320"/>
                <a:gd name="connsiteX5" fmla="*/ 1146 w 50213"/>
                <a:gd name="connsiteY5" fmla="*/ 13883 h 75320"/>
                <a:gd name="connsiteX6" fmla="*/ 4730 w 50213"/>
                <a:gd name="connsiteY6" fmla="*/ 1430 h 75320"/>
                <a:gd name="connsiteX7" fmla="*/ 4912 w 50213"/>
                <a:gd name="connsiteY7" fmla="*/ 1330 h 75320"/>
                <a:gd name="connsiteX8" fmla="*/ 5791 w 50213"/>
                <a:gd name="connsiteY8" fmla="*/ 890 h 75320"/>
                <a:gd name="connsiteX9" fmla="*/ 17968 w 50213"/>
                <a:gd name="connsiteY9" fmla="*/ 5158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13" h="75320">
                  <a:moveTo>
                    <a:pt x="49540" y="67612"/>
                  </a:moveTo>
                  <a:cubicBezTo>
                    <a:pt x="51988" y="72043"/>
                    <a:pt x="50387" y="77617"/>
                    <a:pt x="45956" y="80065"/>
                  </a:cubicBezTo>
                  <a:cubicBezTo>
                    <a:pt x="45899" y="80102"/>
                    <a:pt x="45837" y="80134"/>
                    <a:pt x="45774" y="80165"/>
                  </a:cubicBezTo>
                  <a:lnTo>
                    <a:pt x="44895" y="80605"/>
                  </a:lnTo>
                  <a:cubicBezTo>
                    <a:pt x="40351" y="82764"/>
                    <a:pt x="34915" y="80862"/>
                    <a:pt x="32718" y="76337"/>
                  </a:cubicBezTo>
                  <a:lnTo>
                    <a:pt x="1146" y="13883"/>
                  </a:lnTo>
                  <a:cubicBezTo>
                    <a:pt x="-1302" y="9452"/>
                    <a:pt x="299" y="3878"/>
                    <a:pt x="4730" y="1430"/>
                  </a:cubicBezTo>
                  <a:cubicBezTo>
                    <a:pt x="4787" y="1392"/>
                    <a:pt x="4850" y="1361"/>
                    <a:pt x="4912" y="1330"/>
                  </a:cubicBezTo>
                  <a:lnTo>
                    <a:pt x="5791" y="890"/>
                  </a:lnTo>
                  <a:cubicBezTo>
                    <a:pt x="10335" y="-1269"/>
                    <a:pt x="15771" y="633"/>
                    <a:pt x="17968" y="5158"/>
                  </a:cubicBezTo>
                  <a:close/>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0" name="手繪多邊形: 圖案 169">
              <a:extLst>
                <a:ext uri="{FF2B5EF4-FFF2-40B4-BE49-F238E27FC236}">
                  <a16:creationId xmlns:a16="http://schemas.microsoft.com/office/drawing/2014/main" id="{537D2590-25A4-41BD-B873-F7E1C290EB33}"/>
                </a:ext>
              </a:extLst>
            </p:cNvPr>
            <p:cNvSpPr/>
            <p:nvPr/>
          </p:nvSpPr>
          <p:spPr>
            <a:xfrm>
              <a:off x="3820249" y="1972278"/>
              <a:ext cx="25107" cy="31384"/>
            </a:xfrm>
            <a:custGeom>
              <a:avLst/>
              <a:gdLst>
                <a:gd name="connsiteX0" fmla="*/ 5626 w 25106"/>
                <a:gd name="connsiteY0" fmla="*/ 0 h 31383"/>
                <a:gd name="connsiteX1" fmla="*/ 25461 w 25106"/>
                <a:gd name="connsiteY1" fmla="*/ 13621 h 31383"/>
                <a:gd name="connsiteX2" fmla="*/ 13849 w 25106"/>
                <a:gd name="connsiteY2" fmla="*/ 35777 h 31383"/>
                <a:gd name="connsiteX3" fmla="*/ 5626 w 25106"/>
                <a:gd name="connsiteY3" fmla="*/ 0 h 31383"/>
              </a:gdLst>
              <a:ahLst/>
              <a:cxnLst>
                <a:cxn ang="0">
                  <a:pos x="connsiteX0" y="connsiteY0"/>
                </a:cxn>
                <a:cxn ang="0">
                  <a:pos x="connsiteX1" y="connsiteY1"/>
                </a:cxn>
                <a:cxn ang="0">
                  <a:pos x="connsiteX2" y="connsiteY2"/>
                </a:cxn>
                <a:cxn ang="0">
                  <a:pos x="connsiteX3" y="connsiteY3"/>
                </a:cxn>
              </a:cxnLst>
              <a:rect l="l" t="t" r="r" b="b"/>
              <a:pathLst>
                <a:path w="25106" h="31383">
                  <a:moveTo>
                    <a:pt x="5626" y="0"/>
                  </a:moveTo>
                  <a:cubicBezTo>
                    <a:pt x="5626" y="0"/>
                    <a:pt x="24959" y="4645"/>
                    <a:pt x="25461" y="13621"/>
                  </a:cubicBezTo>
                  <a:lnTo>
                    <a:pt x="13849" y="35777"/>
                  </a:lnTo>
                  <a:cubicBezTo>
                    <a:pt x="13849" y="35777"/>
                    <a:pt x="-10756" y="8097"/>
                    <a:pt x="5626" y="0"/>
                  </a:cubicBezTo>
                </a:path>
              </a:pathLst>
            </a:custGeom>
            <a:solidFill>
              <a:srgbClr val="5B2C06"/>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1" name="手繪多邊形: 圖案 170">
              <a:extLst>
                <a:ext uri="{FF2B5EF4-FFF2-40B4-BE49-F238E27FC236}">
                  <a16:creationId xmlns:a16="http://schemas.microsoft.com/office/drawing/2014/main" id="{FAB0ADE5-F932-4678-8EDF-C6A3D5D91AC1}"/>
                </a:ext>
              </a:extLst>
            </p:cNvPr>
            <p:cNvSpPr/>
            <p:nvPr/>
          </p:nvSpPr>
          <p:spPr>
            <a:xfrm>
              <a:off x="4105127" y="2059856"/>
              <a:ext cx="106704" cy="100428"/>
            </a:xfrm>
            <a:custGeom>
              <a:avLst/>
              <a:gdLst>
                <a:gd name="connsiteX0" fmla="*/ 76388 w 106704"/>
                <a:gd name="connsiteY0" fmla="*/ 101477 h 100427"/>
                <a:gd name="connsiteX1" fmla="*/ 20651 w 106704"/>
                <a:gd name="connsiteY1" fmla="*/ 87668 h 100427"/>
                <a:gd name="connsiteX2" fmla="*/ 0 w 106704"/>
                <a:gd name="connsiteY2" fmla="*/ 21762 h 100427"/>
                <a:gd name="connsiteX3" fmla="*/ 43937 w 106704"/>
                <a:gd name="connsiteY3" fmla="*/ 108 h 100427"/>
                <a:gd name="connsiteX4" fmla="*/ 84924 w 106704"/>
                <a:gd name="connsiteY4" fmla="*/ 7389 h 100427"/>
                <a:gd name="connsiteX5" fmla="*/ 85678 w 106704"/>
                <a:gd name="connsiteY5" fmla="*/ 14356 h 100427"/>
                <a:gd name="connsiteX6" fmla="*/ 102185 w 106704"/>
                <a:gd name="connsiteY6" fmla="*/ 25340 h 100427"/>
                <a:gd name="connsiteX7" fmla="*/ 107772 w 106704"/>
                <a:gd name="connsiteY7" fmla="*/ 28290 h 10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04" h="100427">
                  <a:moveTo>
                    <a:pt x="76388" y="101477"/>
                  </a:moveTo>
                  <a:lnTo>
                    <a:pt x="20651" y="87668"/>
                  </a:lnTo>
                  <a:lnTo>
                    <a:pt x="0" y="21762"/>
                  </a:lnTo>
                  <a:cubicBezTo>
                    <a:pt x="0" y="21762"/>
                    <a:pt x="25107" y="-771"/>
                    <a:pt x="43937" y="108"/>
                  </a:cubicBezTo>
                  <a:cubicBezTo>
                    <a:pt x="43937" y="108"/>
                    <a:pt x="78334" y="-1462"/>
                    <a:pt x="84924" y="7389"/>
                  </a:cubicBezTo>
                  <a:cubicBezTo>
                    <a:pt x="85715" y="9623"/>
                    <a:pt x="85973" y="12008"/>
                    <a:pt x="85678" y="14356"/>
                  </a:cubicBezTo>
                  <a:cubicBezTo>
                    <a:pt x="85678" y="20068"/>
                    <a:pt x="79401" y="53397"/>
                    <a:pt x="102185" y="25340"/>
                  </a:cubicBezTo>
                  <a:cubicBezTo>
                    <a:pt x="102185" y="25340"/>
                    <a:pt x="105010" y="18373"/>
                    <a:pt x="107772" y="28290"/>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2" name="手繪多邊形: 圖案 171">
              <a:extLst>
                <a:ext uri="{FF2B5EF4-FFF2-40B4-BE49-F238E27FC236}">
                  <a16:creationId xmlns:a16="http://schemas.microsoft.com/office/drawing/2014/main" id="{0F7CC6EA-4B4C-42F5-BAEA-A2DCB7ADC8C0}"/>
                </a:ext>
              </a:extLst>
            </p:cNvPr>
            <p:cNvSpPr/>
            <p:nvPr/>
          </p:nvSpPr>
          <p:spPr>
            <a:xfrm>
              <a:off x="4171529" y="1994552"/>
              <a:ext cx="18830" cy="81598"/>
            </a:xfrm>
            <a:custGeom>
              <a:avLst/>
              <a:gdLst>
                <a:gd name="connsiteX0" fmla="*/ 18836 w 18830"/>
                <a:gd name="connsiteY0" fmla="*/ 75204 h 81597"/>
                <a:gd name="connsiteX1" fmla="*/ 9484 w 18830"/>
                <a:gd name="connsiteY1" fmla="*/ 83615 h 81597"/>
                <a:gd name="connsiteX2" fmla="*/ 8542 w 18830"/>
                <a:gd name="connsiteY2" fmla="*/ 83615 h 81597"/>
                <a:gd name="connsiteX3" fmla="*/ 6 w 18830"/>
                <a:gd name="connsiteY3" fmla="*/ 74388 h 81597"/>
                <a:gd name="connsiteX4" fmla="*/ 3081 w 18830"/>
                <a:gd name="connsiteY4" fmla="*/ 8419 h 81597"/>
                <a:gd name="connsiteX5" fmla="*/ 12434 w 18830"/>
                <a:gd name="connsiteY5" fmla="*/ 9 h 81597"/>
                <a:gd name="connsiteX6" fmla="*/ 13375 w 18830"/>
                <a:gd name="connsiteY6" fmla="*/ 9 h 81597"/>
                <a:gd name="connsiteX7" fmla="*/ 21912 w 18830"/>
                <a:gd name="connsiteY7" fmla="*/ 9235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30" h="81597">
                  <a:moveTo>
                    <a:pt x="18836" y="75204"/>
                  </a:moveTo>
                  <a:cubicBezTo>
                    <a:pt x="18535" y="80087"/>
                    <a:pt x="14373" y="83828"/>
                    <a:pt x="9484" y="83615"/>
                  </a:cubicBezTo>
                  <a:lnTo>
                    <a:pt x="8542" y="83615"/>
                  </a:lnTo>
                  <a:cubicBezTo>
                    <a:pt x="3640" y="83408"/>
                    <a:pt x="-170" y="79290"/>
                    <a:pt x="6" y="74388"/>
                  </a:cubicBezTo>
                  <a:lnTo>
                    <a:pt x="3081" y="8419"/>
                  </a:lnTo>
                  <a:cubicBezTo>
                    <a:pt x="3383" y="3536"/>
                    <a:pt x="7544" y="-205"/>
                    <a:pt x="12434" y="9"/>
                  </a:cubicBezTo>
                  <a:lnTo>
                    <a:pt x="13375" y="9"/>
                  </a:lnTo>
                  <a:cubicBezTo>
                    <a:pt x="18277" y="216"/>
                    <a:pt x="22087" y="4333"/>
                    <a:pt x="21912" y="9235"/>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3" name="手繪多邊形: 圖案 172">
              <a:extLst>
                <a:ext uri="{FF2B5EF4-FFF2-40B4-BE49-F238E27FC236}">
                  <a16:creationId xmlns:a16="http://schemas.microsoft.com/office/drawing/2014/main" id="{95F4E13D-A18E-4379-80AF-56A1980CF095}"/>
                </a:ext>
              </a:extLst>
            </p:cNvPr>
            <p:cNvSpPr/>
            <p:nvPr/>
          </p:nvSpPr>
          <p:spPr>
            <a:xfrm>
              <a:off x="4139751" y="1980437"/>
              <a:ext cx="18830" cy="87874"/>
            </a:xfrm>
            <a:custGeom>
              <a:avLst/>
              <a:gdLst>
                <a:gd name="connsiteX0" fmla="*/ 21615 w 18830"/>
                <a:gd name="connsiteY0" fmla="*/ 79966 h 87874"/>
                <a:gd name="connsiteX1" fmla="*/ 13192 w 18830"/>
                <a:gd name="connsiteY1" fmla="*/ 89814 h 87874"/>
                <a:gd name="connsiteX2" fmla="*/ 13079 w 18830"/>
                <a:gd name="connsiteY2" fmla="*/ 89820 h 87874"/>
                <a:gd name="connsiteX3" fmla="*/ 12137 w 18830"/>
                <a:gd name="connsiteY3" fmla="*/ 89820 h 87874"/>
                <a:gd name="connsiteX4" fmla="*/ 2785 w 18830"/>
                <a:gd name="connsiteY4" fmla="*/ 80845 h 87874"/>
                <a:gd name="connsiteX5" fmla="*/ 2785 w 18830"/>
                <a:gd name="connsiteY5" fmla="*/ 80719 h 87874"/>
                <a:gd name="connsiteX6" fmla="*/ 23 w 18830"/>
                <a:gd name="connsiteY6" fmla="*/ 9855 h 87874"/>
                <a:gd name="connsiteX7" fmla="*/ 8560 w 18830"/>
                <a:gd name="connsiteY7" fmla="*/ 0 h 87874"/>
                <a:gd name="connsiteX8" fmla="*/ 9564 w 18830"/>
                <a:gd name="connsiteY8" fmla="*/ 0 h 87874"/>
                <a:gd name="connsiteX9" fmla="*/ 18853 w 18830"/>
                <a:gd name="connsiteY9" fmla="*/ 9101 h 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0" h="87874">
                  <a:moveTo>
                    <a:pt x="21615" y="79966"/>
                  </a:moveTo>
                  <a:cubicBezTo>
                    <a:pt x="22011" y="85012"/>
                    <a:pt x="18232" y="89419"/>
                    <a:pt x="13192" y="89814"/>
                  </a:cubicBezTo>
                  <a:cubicBezTo>
                    <a:pt x="13154" y="89814"/>
                    <a:pt x="13116" y="89820"/>
                    <a:pt x="13079" y="89820"/>
                  </a:cubicBezTo>
                  <a:lnTo>
                    <a:pt x="12137" y="89820"/>
                  </a:lnTo>
                  <a:cubicBezTo>
                    <a:pt x="7078" y="89927"/>
                    <a:pt x="2892" y="85910"/>
                    <a:pt x="2785" y="80845"/>
                  </a:cubicBezTo>
                  <a:cubicBezTo>
                    <a:pt x="2785" y="80807"/>
                    <a:pt x="2785" y="80763"/>
                    <a:pt x="2785" y="80719"/>
                  </a:cubicBezTo>
                  <a:lnTo>
                    <a:pt x="23" y="9855"/>
                  </a:lnTo>
                  <a:cubicBezTo>
                    <a:pt x="-335" y="4777"/>
                    <a:pt x="3482" y="371"/>
                    <a:pt x="8560" y="0"/>
                  </a:cubicBezTo>
                  <a:lnTo>
                    <a:pt x="9564" y="0"/>
                  </a:lnTo>
                  <a:cubicBezTo>
                    <a:pt x="14635" y="-37"/>
                    <a:pt x="18784" y="4030"/>
                    <a:pt x="18853" y="9101"/>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4" name="手繪多邊形: 圖案 173">
              <a:extLst>
                <a:ext uri="{FF2B5EF4-FFF2-40B4-BE49-F238E27FC236}">
                  <a16:creationId xmlns:a16="http://schemas.microsoft.com/office/drawing/2014/main" id="{A97B1C4B-1B61-4DA4-B392-D85E603931C6}"/>
                </a:ext>
              </a:extLst>
            </p:cNvPr>
            <p:cNvSpPr/>
            <p:nvPr/>
          </p:nvSpPr>
          <p:spPr>
            <a:xfrm>
              <a:off x="4110023" y="1998500"/>
              <a:ext cx="31384" cy="81598"/>
            </a:xfrm>
            <a:custGeom>
              <a:avLst/>
              <a:gdLst>
                <a:gd name="connsiteX0" fmla="*/ 34270 w 31383"/>
                <a:gd name="connsiteY0" fmla="*/ 75085 h 81597"/>
                <a:gd name="connsiteX1" fmla="*/ 27993 w 31383"/>
                <a:gd name="connsiteY1" fmla="*/ 86194 h 81597"/>
                <a:gd name="connsiteX2" fmla="*/ 27052 w 31383"/>
                <a:gd name="connsiteY2" fmla="*/ 86194 h 81597"/>
                <a:gd name="connsiteX3" fmla="*/ 16262 w 31383"/>
                <a:gd name="connsiteY3" fmla="*/ 79183 h 81597"/>
                <a:gd name="connsiteX4" fmla="*/ 16256 w 31383"/>
                <a:gd name="connsiteY4" fmla="*/ 79165 h 81597"/>
                <a:gd name="connsiteX5" fmla="*/ 313 w 31383"/>
                <a:gd name="connsiteY5" fmla="*/ 11313 h 81597"/>
                <a:gd name="connsiteX6" fmla="*/ 6590 w 31383"/>
                <a:gd name="connsiteY6" fmla="*/ 203 h 81597"/>
                <a:gd name="connsiteX7" fmla="*/ 7532 w 31383"/>
                <a:gd name="connsiteY7" fmla="*/ 203 h 81597"/>
                <a:gd name="connsiteX8" fmla="*/ 18390 w 31383"/>
                <a:gd name="connsiteY8" fmla="*/ 7170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83" h="81597">
                  <a:moveTo>
                    <a:pt x="34270" y="75085"/>
                  </a:moveTo>
                  <a:cubicBezTo>
                    <a:pt x="35557" y="79880"/>
                    <a:pt x="32764" y="84826"/>
                    <a:pt x="27993" y="86194"/>
                  </a:cubicBezTo>
                  <a:lnTo>
                    <a:pt x="27052" y="86194"/>
                  </a:lnTo>
                  <a:cubicBezTo>
                    <a:pt x="22137" y="87236"/>
                    <a:pt x="17304" y="84098"/>
                    <a:pt x="16262" y="79183"/>
                  </a:cubicBezTo>
                  <a:cubicBezTo>
                    <a:pt x="16256" y="79177"/>
                    <a:pt x="16256" y="79171"/>
                    <a:pt x="16256" y="79165"/>
                  </a:cubicBezTo>
                  <a:lnTo>
                    <a:pt x="313" y="11313"/>
                  </a:lnTo>
                  <a:cubicBezTo>
                    <a:pt x="-974" y="6518"/>
                    <a:pt x="1820" y="1572"/>
                    <a:pt x="6590" y="203"/>
                  </a:cubicBezTo>
                  <a:lnTo>
                    <a:pt x="7532" y="203"/>
                  </a:lnTo>
                  <a:cubicBezTo>
                    <a:pt x="12453" y="-845"/>
                    <a:pt x="17298" y="2262"/>
                    <a:pt x="18390" y="7170"/>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5" name="手繪多邊形: 圖案 174">
              <a:extLst>
                <a:ext uri="{FF2B5EF4-FFF2-40B4-BE49-F238E27FC236}">
                  <a16:creationId xmlns:a16="http://schemas.microsoft.com/office/drawing/2014/main" id="{6A80EFE8-1577-47C9-A3EC-FA31337EAAE7}"/>
                </a:ext>
              </a:extLst>
            </p:cNvPr>
            <p:cNvSpPr/>
            <p:nvPr/>
          </p:nvSpPr>
          <p:spPr>
            <a:xfrm>
              <a:off x="4182305" y="2036839"/>
              <a:ext cx="43937" cy="75321"/>
            </a:xfrm>
            <a:custGeom>
              <a:avLst/>
              <a:gdLst>
                <a:gd name="connsiteX0" fmla="*/ 20049 w 43937"/>
                <a:gd name="connsiteY0" fmla="*/ 73715 h 75320"/>
                <a:gd name="connsiteX1" fmla="*/ 7056 w 43937"/>
                <a:gd name="connsiteY1" fmla="*/ 77230 h 75320"/>
                <a:gd name="connsiteX2" fmla="*/ 6052 w 43937"/>
                <a:gd name="connsiteY2" fmla="*/ 76791 h 75320"/>
                <a:gd name="connsiteX3" fmla="*/ 685 w 43937"/>
                <a:gd name="connsiteY3" fmla="*/ 64313 h 75320"/>
                <a:gd name="connsiteX4" fmla="*/ 717 w 43937"/>
                <a:gd name="connsiteY4" fmla="*/ 64237 h 75320"/>
                <a:gd name="connsiteX5" fmla="*/ 29401 w 43937"/>
                <a:gd name="connsiteY5" fmla="*/ 4797 h 75320"/>
                <a:gd name="connsiteX6" fmla="*/ 42394 w 43937"/>
                <a:gd name="connsiteY6" fmla="*/ 1219 h 75320"/>
                <a:gd name="connsiteX7" fmla="*/ 43336 w 43937"/>
                <a:gd name="connsiteY7" fmla="*/ 1721 h 75320"/>
                <a:gd name="connsiteX8" fmla="*/ 48777 w 43937"/>
                <a:gd name="connsiteY8" fmla="*/ 14162 h 75320"/>
                <a:gd name="connsiteX9" fmla="*/ 48733 w 43937"/>
                <a:gd name="connsiteY9" fmla="*/ 14274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937" h="75320">
                  <a:moveTo>
                    <a:pt x="20049" y="73715"/>
                  </a:moveTo>
                  <a:cubicBezTo>
                    <a:pt x="17425" y="78266"/>
                    <a:pt x="11619" y="79835"/>
                    <a:pt x="7056" y="77230"/>
                  </a:cubicBezTo>
                  <a:lnTo>
                    <a:pt x="6052" y="76791"/>
                  </a:lnTo>
                  <a:cubicBezTo>
                    <a:pt x="1125" y="74826"/>
                    <a:pt x="-1279" y="69240"/>
                    <a:pt x="685" y="64313"/>
                  </a:cubicBezTo>
                  <a:cubicBezTo>
                    <a:pt x="698" y="64287"/>
                    <a:pt x="704" y="64262"/>
                    <a:pt x="717" y="64237"/>
                  </a:cubicBezTo>
                  <a:lnTo>
                    <a:pt x="29401" y="4797"/>
                  </a:lnTo>
                  <a:cubicBezTo>
                    <a:pt x="32025" y="252"/>
                    <a:pt x="37812" y="-1336"/>
                    <a:pt x="42394" y="1219"/>
                  </a:cubicBezTo>
                  <a:lnTo>
                    <a:pt x="43336" y="1721"/>
                  </a:lnTo>
                  <a:cubicBezTo>
                    <a:pt x="48275" y="3654"/>
                    <a:pt x="50711" y="9228"/>
                    <a:pt x="48777" y="14162"/>
                  </a:cubicBezTo>
                  <a:cubicBezTo>
                    <a:pt x="48765" y="14199"/>
                    <a:pt x="48746" y="14237"/>
                    <a:pt x="48733" y="14274"/>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6" name="手繪多邊形: 圖案 175">
              <a:extLst>
                <a:ext uri="{FF2B5EF4-FFF2-40B4-BE49-F238E27FC236}">
                  <a16:creationId xmlns:a16="http://schemas.microsoft.com/office/drawing/2014/main" id="{1BFC0AFB-FC34-4A04-8FC7-D211F7CDAE30}"/>
                </a:ext>
              </a:extLst>
            </p:cNvPr>
            <p:cNvSpPr/>
            <p:nvPr/>
          </p:nvSpPr>
          <p:spPr>
            <a:xfrm>
              <a:off x="4086170" y="2032679"/>
              <a:ext cx="50214" cy="75321"/>
            </a:xfrm>
            <a:custGeom>
              <a:avLst/>
              <a:gdLst>
                <a:gd name="connsiteX0" fmla="*/ 49400 w 50213"/>
                <a:gd name="connsiteY0" fmla="*/ 67393 h 75320"/>
                <a:gd name="connsiteX1" fmla="*/ 45815 w 50213"/>
                <a:gd name="connsiteY1" fmla="*/ 79846 h 75320"/>
                <a:gd name="connsiteX2" fmla="*/ 45633 w 50213"/>
                <a:gd name="connsiteY2" fmla="*/ 79947 h 75320"/>
                <a:gd name="connsiteX3" fmla="*/ 44755 w 50213"/>
                <a:gd name="connsiteY3" fmla="*/ 80386 h 75320"/>
                <a:gd name="connsiteX4" fmla="*/ 32578 w 50213"/>
                <a:gd name="connsiteY4" fmla="*/ 76118 h 75320"/>
                <a:gd name="connsiteX5" fmla="*/ 1194 w 50213"/>
                <a:gd name="connsiteY5" fmla="*/ 13916 h 75320"/>
                <a:gd name="connsiteX6" fmla="*/ 4552 w 50213"/>
                <a:gd name="connsiteY6" fmla="*/ 1582 h 75320"/>
                <a:gd name="connsiteX7" fmla="*/ 4960 w 50213"/>
                <a:gd name="connsiteY7" fmla="*/ 1362 h 75320"/>
                <a:gd name="connsiteX8" fmla="*/ 5776 w 50213"/>
                <a:gd name="connsiteY8" fmla="*/ 923 h 75320"/>
                <a:gd name="connsiteX9" fmla="*/ 17947 w 50213"/>
                <a:gd name="connsiteY9" fmla="*/ 5116 h 75320"/>
                <a:gd name="connsiteX10" fmla="*/ 17953 w 50213"/>
                <a:gd name="connsiteY10" fmla="*/ 5128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13" h="75320">
                  <a:moveTo>
                    <a:pt x="49400" y="67393"/>
                  </a:moveTo>
                  <a:cubicBezTo>
                    <a:pt x="51847" y="71825"/>
                    <a:pt x="50247" y="77398"/>
                    <a:pt x="45815" y="79846"/>
                  </a:cubicBezTo>
                  <a:cubicBezTo>
                    <a:pt x="45759" y="79884"/>
                    <a:pt x="45696" y="79915"/>
                    <a:pt x="45633" y="79947"/>
                  </a:cubicBezTo>
                  <a:lnTo>
                    <a:pt x="44755" y="80386"/>
                  </a:lnTo>
                  <a:cubicBezTo>
                    <a:pt x="40211" y="82545"/>
                    <a:pt x="34775" y="80644"/>
                    <a:pt x="32578" y="76118"/>
                  </a:cubicBezTo>
                  <a:lnTo>
                    <a:pt x="1194" y="13916"/>
                  </a:lnTo>
                  <a:cubicBezTo>
                    <a:pt x="-1285" y="9585"/>
                    <a:pt x="221" y="4061"/>
                    <a:pt x="4552" y="1582"/>
                  </a:cubicBezTo>
                  <a:cubicBezTo>
                    <a:pt x="4684" y="1506"/>
                    <a:pt x="4822" y="1431"/>
                    <a:pt x="4960" y="1362"/>
                  </a:cubicBezTo>
                  <a:lnTo>
                    <a:pt x="5776" y="923"/>
                  </a:lnTo>
                  <a:cubicBezTo>
                    <a:pt x="10295" y="-1280"/>
                    <a:pt x="15744" y="596"/>
                    <a:pt x="17947" y="5116"/>
                  </a:cubicBezTo>
                  <a:cubicBezTo>
                    <a:pt x="17947" y="5116"/>
                    <a:pt x="17953" y="5122"/>
                    <a:pt x="17953" y="5128"/>
                  </a:cubicBezTo>
                  <a:close/>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7" name="手繪多邊形: 圖案 176">
              <a:extLst>
                <a:ext uri="{FF2B5EF4-FFF2-40B4-BE49-F238E27FC236}">
                  <a16:creationId xmlns:a16="http://schemas.microsoft.com/office/drawing/2014/main" id="{9A32C929-C09D-4980-92D8-79F49C54A671}"/>
                </a:ext>
              </a:extLst>
            </p:cNvPr>
            <p:cNvSpPr/>
            <p:nvPr/>
          </p:nvSpPr>
          <p:spPr>
            <a:xfrm>
              <a:off x="4181537" y="2066680"/>
              <a:ext cx="25107" cy="31384"/>
            </a:xfrm>
            <a:custGeom>
              <a:avLst/>
              <a:gdLst>
                <a:gd name="connsiteX0" fmla="*/ 5626 w 25106"/>
                <a:gd name="connsiteY0" fmla="*/ 0 h 31383"/>
                <a:gd name="connsiteX1" fmla="*/ 25461 w 25106"/>
                <a:gd name="connsiteY1" fmla="*/ 13621 h 31383"/>
                <a:gd name="connsiteX2" fmla="*/ 13849 w 25106"/>
                <a:gd name="connsiteY2" fmla="*/ 35903 h 31383"/>
                <a:gd name="connsiteX3" fmla="*/ 5626 w 25106"/>
                <a:gd name="connsiteY3" fmla="*/ 125 h 31383"/>
              </a:gdLst>
              <a:ahLst/>
              <a:cxnLst>
                <a:cxn ang="0">
                  <a:pos x="connsiteX0" y="connsiteY0"/>
                </a:cxn>
                <a:cxn ang="0">
                  <a:pos x="connsiteX1" y="connsiteY1"/>
                </a:cxn>
                <a:cxn ang="0">
                  <a:pos x="connsiteX2" y="connsiteY2"/>
                </a:cxn>
                <a:cxn ang="0">
                  <a:pos x="connsiteX3" y="connsiteY3"/>
                </a:cxn>
              </a:cxnLst>
              <a:rect l="l" t="t" r="r" b="b"/>
              <a:pathLst>
                <a:path w="25106" h="31383">
                  <a:moveTo>
                    <a:pt x="5626" y="0"/>
                  </a:moveTo>
                  <a:cubicBezTo>
                    <a:pt x="5626" y="0"/>
                    <a:pt x="24959" y="4708"/>
                    <a:pt x="25461" y="13621"/>
                  </a:cubicBezTo>
                  <a:lnTo>
                    <a:pt x="13849" y="35903"/>
                  </a:lnTo>
                  <a:cubicBezTo>
                    <a:pt x="13849" y="35903"/>
                    <a:pt x="-10756" y="8223"/>
                    <a:pt x="5626" y="125"/>
                  </a:cubicBezTo>
                </a:path>
              </a:pathLst>
            </a:custGeom>
            <a:solidFill>
              <a:srgbClr val="EBCFB5"/>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8" name="手繪多邊形: 圖案 177">
              <a:extLst>
                <a:ext uri="{FF2B5EF4-FFF2-40B4-BE49-F238E27FC236}">
                  <a16:creationId xmlns:a16="http://schemas.microsoft.com/office/drawing/2014/main" id="{F98E0743-1B21-4462-8E90-A88C7B6A1C92}"/>
                </a:ext>
              </a:extLst>
            </p:cNvPr>
            <p:cNvSpPr/>
            <p:nvPr/>
          </p:nvSpPr>
          <p:spPr>
            <a:xfrm>
              <a:off x="4105031" y="2142954"/>
              <a:ext cx="94151" cy="37660"/>
            </a:xfrm>
            <a:custGeom>
              <a:avLst/>
              <a:gdLst>
                <a:gd name="connsiteX0" fmla="*/ 0 w 94150"/>
                <a:gd name="connsiteY0" fmla="*/ 36463 h 37660"/>
                <a:gd name="connsiteX1" fmla="*/ 624 w 94150"/>
                <a:gd name="connsiteY1" fmla="*/ 0 h 37660"/>
                <a:gd name="connsiteX2" fmla="*/ 97146 w 94150"/>
                <a:gd name="connsiteY2" fmla="*/ 1651 h 37660"/>
                <a:gd name="connsiteX3" fmla="*/ 96522 w 94150"/>
                <a:gd name="connsiteY3" fmla="*/ 38114 h 37660"/>
              </a:gdLst>
              <a:ahLst/>
              <a:cxnLst>
                <a:cxn ang="0">
                  <a:pos x="connsiteX0" y="connsiteY0"/>
                </a:cxn>
                <a:cxn ang="0">
                  <a:pos x="connsiteX1" y="connsiteY1"/>
                </a:cxn>
                <a:cxn ang="0">
                  <a:pos x="connsiteX2" y="connsiteY2"/>
                </a:cxn>
                <a:cxn ang="0">
                  <a:pos x="connsiteX3" y="connsiteY3"/>
                </a:cxn>
              </a:cxnLst>
              <a:rect l="l" t="t" r="r" b="b"/>
              <a:pathLst>
                <a:path w="94150" h="37660">
                  <a:moveTo>
                    <a:pt x="0" y="36463"/>
                  </a:moveTo>
                  <a:lnTo>
                    <a:pt x="624" y="0"/>
                  </a:lnTo>
                  <a:lnTo>
                    <a:pt x="97146" y="1651"/>
                  </a:lnTo>
                  <a:lnTo>
                    <a:pt x="96522" y="38114"/>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79" name="手繪多邊形: 圖案 178">
              <a:extLst>
                <a:ext uri="{FF2B5EF4-FFF2-40B4-BE49-F238E27FC236}">
                  <a16:creationId xmlns:a16="http://schemas.microsoft.com/office/drawing/2014/main" id="{DF2BCF5F-D729-4BD2-B593-EA47D41A5471}"/>
                </a:ext>
              </a:extLst>
            </p:cNvPr>
            <p:cNvSpPr/>
            <p:nvPr/>
          </p:nvSpPr>
          <p:spPr>
            <a:xfrm>
              <a:off x="4858648" y="1950202"/>
              <a:ext cx="106704" cy="100428"/>
            </a:xfrm>
            <a:custGeom>
              <a:avLst/>
              <a:gdLst>
                <a:gd name="connsiteX0" fmla="*/ 31823 w 106704"/>
                <a:gd name="connsiteY0" fmla="*/ 101477 h 100427"/>
                <a:gd name="connsiteX1" fmla="*/ 87623 w 106704"/>
                <a:gd name="connsiteY1" fmla="*/ 87731 h 100427"/>
                <a:gd name="connsiteX2" fmla="*/ 108336 w 106704"/>
                <a:gd name="connsiteY2" fmla="*/ 21825 h 100427"/>
                <a:gd name="connsiteX3" fmla="*/ 64086 w 106704"/>
                <a:gd name="connsiteY3" fmla="*/ 108 h 100427"/>
                <a:gd name="connsiteX4" fmla="*/ 23161 w 106704"/>
                <a:gd name="connsiteY4" fmla="*/ 7389 h 100427"/>
                <a:gd name="connsiteX5" fmla="*/ 22157 w 106704"/>
                <a:gd name="connsiteY5" fmla="*/ 14293 h 100427"/>
                <a:gd name="connsiteX6" fmla="*/ 5586 w 106704"/>
                <a:gd name="connsiteY6" fmla="*/ 25277 h 100427"/>
                <a:gd name="connsiteX7" fmla="*/ 0 w 106704"/>
                <a:gd name="connsiteY7" fmla="*/ 28165 h 10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704" h="100427">
                  <a:moveTo>
                    <a:pt x="31823" y="101477"/>
                  </a:moveTo>
                  <a:lnTo>
                    <a:pt x="87623" y="87731"/>
                  </a:lnTo>
                  <a:lnTo>
                    <a:pt x="108336" y="21825"/>
                  </a:lnTo>
                  <a:cubicBezTo>
                    <a:pt x="108336" y="21825"/>
                    <a:pt x="83230" y="-771"/>
                    <a:pt x="64086" y="108"/>
                  </a:cubicBezTo>
                  <a:cubicBezTo>
                    <a:pt x="64086" y="108"/>
                    <a:pt x="29752" y="-1462"/>
                    <a:pt x="23161" y="7389"/>
                  </a:cubicBezTo>
                  <a:cubicBezTo>
                    <a:pt x="22295" y="9579"/>
                    <a:pt x="21950" y="11946"/>
                    <a:pt x="22157" y="14293"/>
                  </a:cubicBezTo>
                  <a:cubicBezTo>
                    <a:pt x="22157" y="20068"/>
                    <a:pt x="28434" y="53334"/>
                    <a:pt x="5586" y="25277"/>
                  </a:cubicBezTo>
                  <a:cubicBezTo>
                    <a:pt x="5586" y="25277"/>
                    <a:pt x="2825" y="18310"/>
                    <a:pt x="0" y="28165"/>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0" name="手繪多邊形: 圖案 179">
              <a:extLst>
                <a:ext uri="{FF2B5EF4-FFF2-40B4-BE49-F238E27FC236}">
                  <a16:creationId xmlns:a16="http://schemas.microsoft.com/office/drawing/2014/main" id="{1D836160-A45F-4C08-82CE-C32F02F1120A}"/>
                </a:ext>
              </a:extLst>
            </p:cNvPr>
            <p:cNvSpPr/>
            <p:nvPr/>
          </p:nvSpPr>
          <p:spPr>
            <a:xfrm>
              <a:off x="4878917" y="1884955"/>
              <a:ext cx="18830" cy="81598"/>
            </a:xfrm>
            <a:custGeom>
              <a:avLst/>
              <a:gdLst>
                <a:gd name="connsiteX0" fmla="*/ 2956 w 18830"/>
                <a:gd name="connsiteY0" fmla="*/ 75146 h 81597"/>
                <a:gd name="connsiteX1" fmla="*/ 12308 w 18830"/>
                <a:gd name="connsiteY1" fmla="*/ 83557 h 81597"/>
                <a:gd name="connsiteX2" fmla="*/ 13313 w 18830"/>
                <a:gd name="connsiteY2" fmla="*/ 83557 h 81597"/>
                <a:gd name="connsiteX3" fmla="*/ 21786 w 18830"/>
                <a:gd name="connsiteY3" fmla="*/ 74349 h 81597"/>
                <a:gd name="connsiteX4" fmla="*/ 21786 w 18830"/>
                <a:gd name="connsiteY4" fmla="*/ 74330 h 81597"/>
                <a:gd name="connsiteX5" fmla="*/ 18773 w 18830"/>
                <a:gd name="connsiteY5" fmla="*/ 8425 h 81597"/>
                <a:gd name="connsiteX6" fmla="*/ 9634 w 18830"/>
                <a:gd name="connsiteY6" fmla="*/ 8 h 81597"/>
                <a:gd name="connsiteX7" fmla="*/ 9484 w 18830"/>
                <a:gd name="connsiteY7" fmla="*/ 14 h 81597"/>
                <a:gd name="connsiteX8" fmla="*/ 8479 w 18830"/>
                <a:gd name="connsiteY8" fmla="*/ 14 h 81597"/>
                <a:gd name="connsiteX9" fmla="*/ 6 w 18830"/>
                <a:gd name="connsiteY9" fmla="*/ 9241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30" h="81597">
                  <a:moveTo>
                    <a:pt x="2956" y="75146"/>
                  </a:moveTo>
                  <a:cubicBezTo>
                    <a:pt x="3257" y="80030"/>
                    <a:pt x="7419" y="83771"/>
                    <a:pt x="12308" y="83557"/>
                  </a:cubicBezTo>
                  <a:lnTo>
                    <a:pt x="13313" y="83557"/>
                  </a:lnTo>
                  <a:cubicBezTo>
                    <a:pt x="18196" y="83356"/>
                    <a:pt x="21993" y="79232"/>
                    <a:pt x="21786" y="74349"/>
                  </a:cubicBezTo>
                  <a:cubicBezTo>
                    <a:pt x="21786" y="74343"/>
                    <a:pt x="21786" y="74337"/>
                    <a:pt x="21786" y="74330"/>
                  </a:cubicBezTo>
                  <a:lnTo>
                    <a:pt x="18773" y="8425"/>
                  </a:lnTo>
                  <a:cubicBezTo>
                    <a:pt x="18573" y="3573"/>
                    <a:pt x="14480" y="-193"/>
                    <a:pt x="9634" y="8"/>
                  </a:cubicBezTo>
                  <a:cubicBezTo>
                    <a:pt x="9584" y="8"/>
                    <a:pt x="9534" y="14"/>
                    <a:pt x="9484" y="14"/>
                  </a:cubicBezTo>
                  <a:lnTo>
                    <a:pt x="8479" y="14"/>
                  </a:lnTo>
                  <a:cubicBezTo>
                    <a:pt x="3602" y="252"/>
                    <a:pt x="-170" y="4364"/>
                    <a:pt x="6" y="9241"/>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1" name="手繪多邊形: 圖案 180">
              <a:extLst>
                <a:ext uri="{FF2B5EF4-FFF2-40B4-BE49-F238E27FC236}">
                  <a16:creationId xmlns:a16="http://schemas.microsoft.com/office/drawing/2014/main" id="{6B51A7AC-0BF4-4500-AB3E-03687BEBBC0E}"/>
                </a:ext>
              </a:extLst>
            </p:cNvPr>
            <p:cNvSpPr/>
            <p:nvPr/>
          </p:nvSpPr>
          <p:spPr>
            <a:xfrm>
              <a:off x="4910663" y="1870783"/>
              <a:ext cx="18830" cy="87874"/>
            </a:xfrm>
            <a:custGeom>
              <a:avLst/>
              <a:gdLst>
                <a:gd name="connsiteX0" fmla="*/ 19 w 18830"/>
                <a:gd name="connsiteY0" fmla="*/ 80029 h 87874"/>
                <a:gd name="connsiteX1" fmla="*/ 8556 w 18830"/>
                <a:gd name="connsiteY1" fmla="*/ 89820 h 87874"/>
                <a:gd name="connsiteX2" fmla="*/ 9560 w 18830"/>
                <a:gd name="connsiteY2" fmla="*/ 89820 h 87874"/>
                <a:gd name="connsiteX3" fmla="*/ 18850 w 18830"/>
                <a:gd name="connsiteY3" fmla="*/ 80719 h 87874"/>
                <a:gd name="connsiteX4" fmla="*/ 21737 w 18830"/>
                <a:gd name="connsiteY4" fmla="*/ 9855 h 87874"/>
                <a:gd name="connsiteX5" fmla="*/ 13200 w 18830"/>
                <a:gd name="connsiteY5" fmla="*/ 0 h 87874"/>
                <a:gd name="connsiteX6" fmla="*/ 12196 w 18830"/>
                <a:gd name="connsiteY6" fmla="*/ 0 h 87874"/>
                <a:gd name="connsiteX7" fmla="*/ 2907 w 18830"/>
                <a:gd name="connsiteY7" fmla="*/ 9164 h 87874"/>
                <a:gd name="connsiteX8" fmla="*/ 2907 w 18830"/>
                <a:gd name="connsiteY8" fmla="*/ 9164 h 8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30" h="87874">
                  <a:moveTo>
                    <a:pt x="19" y="80029"/>
                  </a:moveTo>
                  <a:cubicBezTo>
                    <a:pt x="-307" y="85081"/>
                    <a:pt x="3503" y="89450"/>
                    <a:pt x="8556" y="89820"/>
                  </a:cubicBezTo>
                  <a:lnTo>
                    <a:pt x="9560" y="89820"/>
                  </a:lnTo>
                  <a:cubicBezTo>
                    <a:pt x="14632" y="89858"/>
                    <a:pt x="18781" y="85791"/>
                    <a:pt x="18850" y="80719"/>
                  </a:cubicBezTo>
                  <a:lnTo>
                    <a:pt x="21737" y="9855"/>
                  </a:lnTo>
                  <a:cubicBezTo>
                    <a:pt x="22095" y="4777"/>
                    <a:pt x="18278" y="371"/>
                    <a:pt x="13200" y="0"/>
                  </a:cubicBezTo>
                  <a:lnTo>
                    <a:pt x="12196" y="0"/>
                  </a:lnTo>
                  <a:cubicBezTo>
                    <a:pt x="7100" y="-37"/>
                    <a:pt x="2944" y="4067"/>
                    <a:pt x="2907" y="9164"/>
                  </a:cubicBezTo>
                  <a:cubicBezTo>
                    <a:pt x="2907" y="9164"/>
                    <a:pt x="2907" y="9164"/>
                    <a:pt x="2907" y="9164"/>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2" name="手繪多邊形: 圖案 181">
              <a:extLst>
                <a:ext uri="{FF2B5EF4-FFF2-40B4-BE49-F238E27FC236}">
                  <a16:creationId xmlns:a16="http://schemas.microsoft.com/office/drawing/2014/main" id="{E5EAF15A-A723-4826-A81C-CF058E28A6CF}"/>
                </a:ext>
              </a:extLst>
            </p:cNvPr>
            <p:cNvSpPr/>
            <p:nvPr/>
          </p:nvSpPr>
          <p:spPr>
            <a:xfrm>
              <a:off x="4927505" y="1889159"/>
              <a:ext cx="31384" cy="81598"/>
            </a:xfrm>
            <a:custGeom>
              <a:avLst/>
              <a:gdLst>
                <a:gd name="connsiteX0" fmla="*/ 313 w 31383"/>
                <a:gd name="connsiteY0" fmla="*/ 74834 h 81597"/>
                <a:gd name="connsiteX1" fmla="*/ 6590 w 31383"/>
                <a:gd name="connsiteY1" fmla="*/ 85943 h 81597"/>
                <a:gd name="connsiteX2" fmla="*/ 7532 w 31383"/>
                <a:gd name="connsiteY2" fmla="*/ 85943 h 81597"/>
                <a:gd name="connsiteX3" fmla="*/ 18390 w 31383"/>
                <a:gd name="connsiteY3" fmla="*/ 78914 h 81597"/>
                <a:gd name="connsiteX4" fmla="*/ 34898 w 31383"/>
                <a:gd name="connsiteY4" fmla="*/ 11313 h 81597"/>
                <a:gd name="connsiteX5" fmla="*/ 28308 w 31383"/>
                <a:gd name="connsiteY5" fmla="*/ 203 h 81597"/>
                <a:gd name="connsiteX6" fmla="*/ 27366 w 31383"/>
                <a:gd name="connsiteY6" fmla="*/ 203 h 81597"/>
                <a:gd name="connsiteX7" fmla="*/ 16507 w 31383"/>
                <a:gd name="connsiteY7" fmla="*/ 7171 h 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3" h="81597">
                  <a:moveTo>
                    <a:pt x="313" y="74834"/>
                  </a:moveTo>
                  <a:cubicBezTo>
                    <a:pt x="-974" y="79629"/>
                    <a:pt x="1820" y="84575"/>
                    <a:pt x="6590" y="85943"/>
                  </a:cubicBezTo>
                  <a:lnTo>
                    <a:pt x="7532" y="85943"/>
                  </a:lnTo>
                  <a:cubicBezTo>
                    <a:pt x="12471" y="86992"/>
                    <a:pt x="17323" y="83847"/>
                    <a:pt x="18390" y="78914"/>
                  </a:cubicBezTo>
                  <a:lnTo>
                    <a:pt x="34898" y="11313"/>
                  </a:lnTo>
                  <a:cubicBezTo>
                    <a:pt x="36128" y="6430"/>
                    <a:pt x="33184" y="1465"/>
                    <a:pt x="28308" y="203"/>
                  </a:cubicBezTo>
                  <a:lnTo>
                    <a:pt x="27366" y="203"/>
                  </a:lnTo>
                  <a:cubicBezTo>
                    <a:pt x="22445" y="-845"/>
                    <a:pt x="17599" y="2262"/>
                    <a:pt x="16507" y="7171"/>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3" name="手繪多邊形: 圖案 182">
              <a:extLst>
                <a:ext uri="{FF2B5EF4-FFF2-40B4-BE49-F238E27FC236}">
                  <a16:creationId xmlns:a16="http://schemas.microsoft.com/office/drawing/2014/main" id="{63EBA6BB-DA3E-4BD1-AA43-EF2885744121}"/>
                </a:ext>
              </a:extLst>
            </p:cNvPr>
            <p:cNvSpPr/>
            <p:nvPr/>
          </p:nvSpPr>
          <p:spPr>
            <a:xfrm>
              <a:off x="4840375" y="1927145"/>
              <a:ext cx="43937" cy="75321"/>
            </a:xfrm>
            <a:custGeom>
              <a:avLst/>
              <a:gdLst>
                <a:gd name="connsiteX0" fmla="*/ 29320 w 43937"/>
                <a:gd name="connsiteY0" fmla="*/ 73754 h 75320"/>
                <a:gd name="connsiteX1" fmla="*/ 42313 w 43937"/>
                <a:gd name="connsiteY1" fmla="*/ 77332 h 75320"/>
                <a:gd name="connsiteX2" fmla="*/ 43318 w 43937"/>
                <a:gd name="connsiteY2" fmla="*/ 76830 h 75320"/>
                <a:gd name="connsiteX3" fmla="*/ 48734 w 43937"/>
                <a:gd name="connsiteY3" fmla="*/ 64471 h 75320"/>
                <a:gd name="connsiteX4" fmla="*/ 48653 w 43937"/>
                <a:gd name="connsiteY4" fmla="*/ 64277 h 75320"/>
                <a:gd name="connsiteX5" fmla="*/ 20031 w 43937"/>
                <a:gd name="connsiteY5" fmla="*/ 4773 h 75320"/>
                <a:gd name="connsiteX6" fmla="*/ 7038 w 43937"/>
                <a:gd name="connsiteY6" fmla="*/ 1258 h 75320"/>
                <a:gd name="connsiteX7" fmla="*/ 6034 w 43937"/>
                <a:gd name="connsiteY7" fmla="*/ 1698 h 75320"/>
                <a:gd name="connsiteX8" fmla="*/ 698 w 43937"/>
                <a:gd name="connsiteY8" fmla="*/ 14251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37" h="75320">
                  <a:moveTo>
                    <a:pt x="29320" y="73754"/>
                  </a:moveTo>
                  <a:cubicBezTo>
                    <a:pt x="31944" y="78293"/>
                    <a:pt x="37731" y="79887"/>
                    <a:pt x="42313" y="77332"/>
                  </a:cubicBezTo>
                  <a:lnTo>
                    <a:pt x="43318" y="76830"/>
                  </a:lnTo>
                  <a:cubicBezTo>
                    <a:pt x="48226" y="74909"/>
                    <a:pt x="50649" y="69379"/>
                    <a:pt x="48734" y="64471"/>
                  </a:cubicBezTo>
                  <a:cubicBezTo>
                    <a:pt x="48703" y="64408"/>
                    <a:pt x="48678" y="64339"/>
                    <a:pt x="48653" y="64277"/>
                  </a:cubicBezTo>
                  <a:lnTo>
                    <a:pt x="20031" y="4773"/>
                  </a:lnTo>
                  <a:cubicBezTo>
                    <a:pt x="17407" y="222"/>
                    <a:pt x="11601" y="-1347"/>
                    <a:pt x="7038" y="1258"/>
                  </a:cubicBezTo>
                  <a:lnTo>
                    <a:pt x="6034" y="1698"/>
                  </a:lnTo>
                  <a:cubicBezTo>
                    <a:pt x="1100" y="3700"/>
                    <a:pt x="-1285" y="9311"/>
                    <a:pt x="698" y="14251"/>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4" name="手繪多邊形: 圖案 183">
              <a:extLst>
                <a:ext uri="{FF2B5EF4-FFF2-40B4-BE49-F238E27FC236}">
                  <a16:creationId xmlns:a16="http://schemas.microsoft.com/office/drawing/2014/main" id="{D2116A83-E766-4C43-B3BF-66CD242F9097}"/>
                </a:ext>
              </a:extLst>
            </p:cNvPr>
            <p:cNvSpPr/>
            <p:nvPr/>
          </p:nvSpPr>
          <p:spPr>
            <a:xfrm>
              <a:off x="4935334" y="1923183"/>
              <a:ext cx="50214" cy="75321"/>
            </a:xfrm>
            <a:custGeom>
              <a:avLst/>
              <a:gdLst>
                <a:gd name="connsiteX0" fmla="*/ 1146 w 50213"/>
                <a:gd name="connsiteY0" fmla="*/ 67298 h 75320"/>
                <a:gd name="connsiteX1" fmla="*/ 4730 w 50213"/>
                <a:gd name="connsiteY1" fmla="*/ 79751 h 75320"/>
                <a:gd name="connsiteX2" fmla="*/ 4912 w 50213"/>
                <a:gd name="connsiteY2" fmla="*/ 79851 h 75320"/>
                <a:gd name="connsiteX3" fmla="*/ 5791 w 50213"/>
                <a:gd name="connsiteY3" fmla="*/ 80291 h 75320"/>
                <a:gd name="connsiteX4" fmla="*/ 17968 w 50213"/>
                <a:gd name="connsiteY4" fmla="*/ 76023 h 75320"/>
                <a:gd name="connsiteX5" fmla="*/ 49352 w 50213"/>
                <a:gd name="connsiteY5" fmla="*/ 13883 h 75320"/>
                <a:gd name="connsiteX6" fmla="*/ 45768 w 50213"/>
                <a:gd name="connsiteY6" fmla="*/ 1430 h 75320"/>
                <a:gd name="connsiteX7" fmla="*/ 45586 w 50213"/>
                <a:gd name="connsiteY7" fmla="*/ 1330 h 75320"/>
                <a:gd name="connsiteX8" fmla="*/ 44770 w 50213"/>
                <a:gd name="connsiteY8" fmla="*/ 890 h 75320"/>
                <a:gd name="connsiteX9" fmla="*/ 32593 w 50213"/>
                <a:gd name="connsiteY9" fmla="*/ 5158 h 7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213" h="75320">
                  <a:moveTo>
                    <a:pt x="1146" y="67298"/>
                  </a:moveTo>
                  <a:cubicBezTo>
                    <a:pt x="-1302" y="71729"/>
                    <a:pt x="299" y="77303"/>
                    <a:pt x="4730" y="79751"/>
                  </a:cubicBezTo>
                  <a:cubicBezTo>
                    <a:pt x="4787" y="79789"/>
                    <a:pt x="4850" y="79820"/>
                    <a:pt x="4912" y="79851"/>
                  </a:cubicBezTo>
                  <a:lnTo>
                    <a:pt x="5791" y="80291"/>
                  </a:lnTo>
                  <a:cubicBezTo>
                    <a:pt x="10335" y="82450"/>
                    <a:pt x="15771" y="80548"/>
                    <a:pt x="17968" y="76023"/>
                  </a:cubicBezTo>
                  <a:lnTo>
                    <a:pt x="49352" y="13883"/>
                  </a:lnTo>
                  <a:cubicBezTo>
                    <a:pt x="51800" y="9452"/>
                    <a:pt x="50199" y="3878"/>
                    <a:pt x="45768" y="1430"/>
                  </a:cubicBezTo>
                  <a:cubicBezTo>
                    <a:pt x="45711" y="1392"/>
                    <a:pt x="45649" y="1361"/>
                    <a:pt x="45586" y="1330"/>
                  </a:cubicBezTo>
                  <a:lnTo>
                    <a:pt x="44770" y="890"/>
                  </a:lnTo>
                  <a:cubicBezTo>
                    <a:pt x="40225" y="-1269"/>
                    <a:pt x="34790" y="633"/>
                    <a:pt x="32593" y="5158"/>
                  </a:cubicBezTo>
                  <a:close/>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5" name="手繪多邊形: 圖案 184">
              <a:extLst>
                <a:ext uri="{FF2B5EF4-FFF2-40B4-BE49-F238E27FC236}">
                  <a16:creationId xmlns:a16="http://schemas.microsoft.com/office/drawing/2014/main" id="{84810027-172C-4570-AF65-A73AAC6507C1}"/>
                </a:ext>
              </a:extLst>
            </p:cNvPr>
            <p:cNvSpPr/>
            <p:nvPr/>
          </p:nvSpPr>
          <p:spPr>
            <a:xfrm>
              <a:off x="4865051" y="1957025"/>
              <a:ext cx="25107" cy="31384"/>
            </a:xfrm>
            <a:custGeom>
              <a:avLst/>
              <a:gdLst>
                <a:gd name="connsiteX0" fmla="*/ 19835 w 25106"/>
                <a:gd name="connsiteY0" fmla="*/ 0 h 31383"/>
                <a:gd name="connsiteX1" fmla="*/ 0 w 25106"/>
                <a:gd name="connsiteY1" fmla="*/ 13621 h 31383"/>
                <a:gd name="connsiteX2" fmla="*/ 11612 w 25106"/>
                <a:gd name="connsiteY2" fmla="*/ 35777 h 31383"/>
                <a:gd name="connsiteX3" fmla="*/ 19835 w 25106"/>
                <a:gd name="connsiteY3" fmla="*/ 0 h 31383"/>
              </a:gdLst>
              <a:ahLst/>
              <a:cxnLst>
                <a:cxn ang="0">
                  <a:pos x="connsiteX0" y="connsiteY0"/>
                </a:cxn>
                <a:cxn ang="0">
                  <a:pos x="connsiteX1" y="connsiteY1"/>
                </a:cxn>
                <a:cxn ang="0">
                  <a:pos x="connsiteX2" y="connsiteY2"/>
                </a:cxn>
                <a:cxn ang="0">
                  <a:pos x="connsiteX3" y="connsiteY3"/>
                </a:cxn>
              </a:cxnLst>
              <a:rect l="l" t="t" r="r" b="b"/>
              <a:pathLst>
                <a:path w="25106" h="31383">
                  <a:moveTo>
                    <a:pt x="19835" y="0"/>
                  </a:moveTo>
                  <a:cubicBezTo>
                    <a:pt x="19835" y="0"/>
                    <a:pt x="565" y="4645"/>
                    <a:pt x="0" y="13621"/>
                  </a:cubicBezTo>
                  <a:lnTo>
                    <a:pt x="11612" y="35777"/>
                  </a:lnTo>
                  <a:cubicBezTo>
                    <a:pt x="11612" y="35777"/>
                    <a:pt x="36217" y="8097"/>
                    <a:pt x="19835" y="0"/>
                  </a:cubicBezTo>
                </a:path>
              </a:pathLst>
            </a:custGeom>
            <a:solidFill>
              <a:srgbClr val="EBB074"/>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6" name="手繪多邊形: 圖案 185">
              <a:extLst>
                <a:ext uri="{FF2B5EF4-FFF2-40B4-BE49-F238E27FC236}">
                  <a16:creationId xmlns:a16="http://schemas.microsoft.com/office/drawing/2014/main" id="{992AE7CD-F8B9-4C24-B4B8-EFA77165472B}"/>
                </a:ext>
              </a:extLst>
            </p:cNvPr>
            <p:cNvSpPr/>
            <p:nvPr/>
          </p:nvSpPr>
          <p:spPr>
            <a:xfrm>
              <a:off x="4877292" y="2016220"/>
              <a:ext cx="112981" cy="69044"/>
            </a:xfrm>
            <a:custGeom>
              <a:avLst/>
              <a:gdLst>
                <a:gd name="connsiteX0" fmla="*/ 0 w 112981"/>
                <a:gd name="connsiteY0" fmla="*/ 30394 h 69044"/>
                <a:gd name="connsiteX1" fmla="*/ 105097 w 112981"/>
                <a:gd name="connsiteY1" fmla="*/ 0 h 69044"/>
                <a:gd name="connsiteX2" fmla="*/ 116588 w 112981"/>
                <a:gd name="connsiteY2" fmla="*/ 39735 h 69044"/>
                <a:gd name="connsiteX3" fmla="*/ 11492 w 112981"/>
                <a:gd name="connsiteY3" fmla="*/ 70130 h 69044"/>
              </a:gdLst>
              <a:ahLst/>
              <a:cxnLst>
                <a:cxn ang="0">
                  <a:pos x="connsiteX0" y="connsiteY0"/>
                </a:cxn>
                <a:cxn ang="0">
                  <a:pos x="connsiteX1" y="connsiteY1"/>
                </a:cxn>
                <a:cxn ang="0">
                  <a:pos x="connsiteX2" y="connsiteY2"/>
                </a:cxn>
                <a:cxn ang="0">
                  <a:pos x="connsiteX3" y="connsiteY3"/>
                </a:cxn>
              </a:cxnLst>
              <a:rect l="l" t="t" r="r" b="b"/>
              <a:pathLst>
                <a:path w="112981" h="69044">
                  <a:moveTo>
                    <a:pt x="0" y="30394"/>
                  </a:moveTo>
                  <a:lnTo>
                    <a:pt x="105097" y="0"/>
                  </a:lnTo>
                  <a:lnTo>
                    <a:pt x="116588" y="39735"/>
                  </a:lnTo>
                  <a:lnTo>
                    <a:pt x="11492" y="70130"/>
                  </a:lnTo>
                  <a:close/>
                </a:path>
              </a:pathLst>
            </a:custGeom>
            <a:solidFill>
              <a:srgbClr val="FFFFFF"/>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7" name="手繪多邊形: 圖案 186">
              <a:extLst>
                <a:ext uri="{FF2B5EF4-FFF2-40B4-BE49-F238E27FC236}">
                  <a16:creationId xmlns:a16="http://schemas.microsoft.com/office/drawing/2014/main" id="{5B691A77-E1D0-404A-900E-23226614CBF3}"/>
                </a:ext>
              </a:extLst>
            </p:cNvPr>
            <p:cNvSpPr/>
            <p:nvPr/>
          </p:nvSpPr>
          <p:spPr>
            <a:xfrm>
              <a:off x="4263838" y="2259501"/>
              <a:ext cx="31384" cy="87874"/>
            </a:xfrm>
            <a:custGeom>
              <a:avLst/>
              <a:gdLst>
                <a:gd name="connsiteX0" fmla="*/ 33232 w 31383"/>
                <a:gd name="connsiteY0" fmla="*/ 0 h 87874"/>
                <a:gd name="connsiteX1" fmla="*/ 12205 w 31383"/>
                <a:gd name="connsiteY1" fmla="*/ 74630 h 87874"/>
                <a:gd name="connsiteX2" fmla="*/ 1032 w 31383"/>
                <a:gd name="connsiteY2" fmla="*/ 91703 h 87874"/>
                <a:gd name="connsiteX3" fmla="*/ 1032 w 31383"/>
                <a:gd name="connsiteY3" fmla="*/ 47766 h 87874"/>
                <a:gd name="connsiteX4" fmla="*/ 33232 w 31383"/>
                <a:gd name="connsiteY4" fmla="*/ 0 h 87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3" h="87874">
                  <a:moveTo>
                    <a:pt x="33232" y="0"/>
                  </a:moveTo>
                  <a:lnTo>
                    <a:pt x="12205" y="74630"/>
                  </a:lnTo>
                  <a:lnTo>
                    <a:pt x="1032" y="91703"/>
                  </a:lnTo>
                  <a:cubicBezTo>
                    <a:pt x="1032" y="91703"/>
                    <a:pt x="-1290" y="48896"/>
                    <a:pt x="1032" y="47766"/>
                  </a:cubicBezTo>
                  <a:cubicBezTo>
                    <a:pt x="3355" y="46636"/>
                    <a:pt x="33232" y="0"/>
                    <a:pt x="33232" y="0"/>
                  </a:cubicBezTo>
                </a:path>
              </a:pathLst>
            </a:custGeom>
            <a:solidFill>
              <a:srgbClr val="2D144C"/>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188" name="手繪多邊形: 圖案 187">
              <a:extLst>
                <a:ext uri="{FF2B5EF4-FFF2-40B4-BE49-F238E27FC236}">
                  <a16:creationId xmlns:a16="http://schemas.microsoft.com/office/drawing/2014/main" id="{A0C30B62-2C66-4BF4-A3F8-1C26D36931DF}"/>
                </a:ext>
              </a:extLst>
            </p:cNvPr>
            <p:cNvSpPr/>
            <p:nvPr/>
          </p:nvSpPr>
          <p:spPr>
            <a:xfrm>
              <a:off x="4535146" y="2270234"/>
              <a:ext cx="37660" cy="144365"/>
            </a:xfrm>
            <a:custGeom>
              <a:avLst/>
              <a:gdLst>
                <a:gd name="connsiteX0" fmla="*/ 0 w 37660"/>
                <a:gd name="connsiteY0" fmla="*/ 0 h 144364"/>
                <a:gd name="connsiteX1" fmla="*/ 8850 w 37660"/>
                <a:gd name="connsiteY1" fmla="*/ 63520 h 144364"/>
                <a:gd name="connsiteX2" fmla="*/ 12553 w 37660"/>
                <a:gd name="connsiteY2" fmla="*/ 126727 h 144364"/>
                <a:gd name="connsiteX3" fmla="*/ 21341 w 37660"/>
                <a:gd name="connsiteY3" fmla="*/ 150391 h 144364"/>
                <a:gd name="connsiteX4" fmla="*/ 38665 w 37660"/>
                <a:gd name="connsiteY4" fmla="*/ 110847 h 144364"/>
                <a:gd name="connsiteX5" fmla="*/ 19332 w 37660"/>
                <a:gd name="connsiteY5" fmla="*/ 48080 h 144364"/>
                <a:gd name="connsiteX6" fmla="*/ 0 w 37660"/>
                <a:gd name="connsiteY6" fmla="*/ 63 h 14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0" h="144364">
                  <a:moveTo>
                    <a:pt x="0" y="0"/>
                  </a:moveTo>
                  <a:lnTo>
                    <a:pt x="8850" y="63520"/>
                  </a:lnTo>
                  <a:cubicBezTo>
                    <a:pt x="8850" y="63520"/>
                    <a:pt x="18516" y="106140"/>
                    <a:pt x="12553" y="126727"/>
                  </a:cubicBezTo>
                  <a:lnTo>
                    <a:pt x="21341" y="150391"/>
                  </a:lnTo>
                  <a:lnTo>
                    <a:pt x="38665" y="110847"/>
                  </a:lnTo>
                  <a:cubicBezTo>
                    <a:pt x="38665" y="110847"/>
                    <a:pt x="21466" y="48770"/>
                    <a:pt x="19332" y="48080"/>
                  </a:cubicBezTo>
                  <a:cubicBezTo>
                    <a:pt x="19332" y="48080"/>
                    <a:pt x="8913" y="63"/>
                    <a:pt x="0" y="63"/>
                  </a:cubicBezTo>
                </a:path>
              </a:pathLst>
            </a:custGeom>
            <a:solidFill>
              <a:srgbClr val="2D144C"/>
            </a:solidFill>
            <a:ln w="627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sp>
        <p:nvSpPr>
          <p:cNvPr id="96" name="文字方塊 95">
            <a:extLst>
              <a:ext uri="{FF2B5EF4-FFF2-40B4-BE49-F238E27FC236}">
                <a16:creationId xmlns:a16="http://schemas.microsoft.com/office/drawing/2014/main" id="{E29AE1D4-E663-47F3-8563-B1A9B3AE55F1}"/>
              </a:ext>
            </a:extLst>
          </p:cNvPr>
          <p:cNvSpPr txBox="1"/>
          <p:nvPr/>
        </p:nvSpPr>
        <p:spPr>
          <a:xfrm>
            <a:off x="3789308" y="4786499"/>
            <a:ext cx="2105196" cy="992348"/>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sp>
        <p:nvSpPr>
          <p:cNvPr id="2" name="文字方塊 1">
            <a:extLst>
              <a:ext uri="{FF2B5EF4-FFF2-40B4-BE49-F238E27FC236}">
                <a16:creationId xmlns:a16="http://schemas.microsoft.com/office/drawing/2014/main" id="{4A262A43-8925-75CB-0C0A-B8CC31DA72BF}"/>
              </a:ext>
            </a:extLst>
          </p:cNvPr>
          <p:cNvSpPr txBox="1"/>
          <p:nvPr/>
        </p:nvSpPr>
        <p:spPr>
          <a:xfrm>
            <a:off x="6427826" y="2740937"/>
            <a:ext cx="2308396" cy="968034"/>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Mei Jhen Song</a:t>
            </a:r>
          </a:p>
          <a:p>
            <a:pPr lvl="0">
              <a:lnSpc>
                <a:spcPct val="120000"/>
              </a:lnSpc>
              <a:defRPr/>
            </a:pP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協理 </a:t>
            </a: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a:t>
            </a:r>
            <a:r>
              <a:rPr kumimoji="0" lang="zh-TW" altLang="en-US"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專案</a:t>
            </a:r>
            <a:r>
              <a:rPr lang="zh-TW" altLang="en-US" sz="1200" b="1">
                <a:solidFill>
                  <a:prstClr val="black"/>
                </a:solidFill>
                <a:latin typeface="Arial" panose="020B0604020202020204" pitchFamily="34" charset="0"/>
                <a:ea typeface="微軟正黑體" panose="020B0604030504040204" pitchFamily="34" charset="-120"/>
                <a:cs typeface="Arial" panose="020B0604020202020204" pitchFamily="34" charset="0"/>
              </a:rPr>
              <a:t>主管</a:t>
            </a:r>
            <a:r>
              <a:rPr lang="en-US" altLang="zh-TW" sz="1200" b="1">
                <a:solidFill>
                  <a:prstClr val="black"/>
                </a:solidFill>
                <a:latin typeface="Arial" panose="020B0604020202020204" pitchFamily="34" charset="0"/>
                <a:ea typeface="微軟正黑體" panose="020B0604030504040204" pitchFamily="34" charset="-120"/>
                <a:cs typeface="Arial" panose="020B0604020202020204" pitchFamily="34" charset="0"/>
              </a:rPr>
              <a:t>)</a:t>
            </a:r>
            <a:endPar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T: +886 2 8101 6666 #16654</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E:meijhensong@kpmg.com.tw</a:t>
            </a:r>
          </a:p>
        </p:txBody>
      </p:sp>
    </p:spTree>
    <p:extLst>
      <p:ext uri="{BB962C8B-B14F-4D97-AF65-F5344CB8AC3E}">
        <p14:creationId xmlns:p14="http://schemas.microsoft.com/office/powerpoint/2010/main" val="417014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圖片 34">
            <a:extLst>
              <a:ext uri="{FF2B5EF4-FFF2-40B4-BE49-F238E27FC236}">
                <a16:creationId xmlns:a16="http://schemas.microsoft.com/office/drawing/2014/main" id="{79E7104F-D237-AA7A-D854-FCBD2F28F44D}"/>
              </a:ext>
            </a:extLst>
          </p:cNvPr>
          <p:cNvPicPr>
            <a:picLocks noChangeAspect="1"/>
          </p:cNvPicPr>
          <p:nvPr/>
        </p:nvPicPr>
        <p:blipFill>
          <a:blip r:embed="rId2"/>
          <a:stretch>
            <a:fillRect/>
          </a:stretch>
        </p:blipFill>
        <p:spPr>
          <a:xfrm>
            <a:off x="0" y="-2136"/>
            <a:ext cx="12192000" cy="1082009"/>
          </a:xfrm>
          <a:prstGeom prst="rect">
            <a:avLst/>
          </a:prstGeom>
        </p:spPr>
      </p:pic>
      <p:sp>
        <p:nvSpPr>
          <p:cNvPr id="2" name="標題 1">
            <a:extLst>
              <a:ext uri="{FF2B5EF4-FFF2-40B4-BE49-F238E27FC236}">
                <a16:creationId xmlns:a16="http://schemas.microsoft.com/office/drawing/2014/main" id="{6171DCD2-853D-43E4-EEA4-BBB9B4C55BE4}"/>
              </a:ext>
            </a:extLst>
          </p:cNvPr>
          <p:cNvSpPr>
            <a:spLocks noGrp="1"/>
          </p:cNvSpPr>
          <p:nvPr>
            <p:ph type="title"/>
          </p:nvPr>
        </p:nvSpPr>
        <p:spPr/>
        <p:txBody>
          <a:bodyPr/>
          <a:lstStyle/>
          <a:p>
            <a:r>
              <a:rPr lang="zh-TW" altLang="en-US"/>
              <a:t>參考用： </a:t>
            </a:r>
            <a:r>
              <a:rPr lang="en-US" altLang="zh-TW"/>
              <a:t>KPMG</a:t>
            </a:r>
            <a:r>
              <a:rPr lang="zh-TW" altLang="en-US"/>
              <a:t>實習生活為你帶來的優勢</a:t>
            </a:r>
            <a:br>
              <a:rPr lang="zh-TW" altLang="en-US" sz="4000">
                <a:solidFill>
                  <a:srgbClr val="00338D"/>
                </a:solidFill>
                <a:latin typeface="微軟正黑體" pitchFamily="34" charset="-120"/>
                <a:ea typeface="微軟正黑體" pitchFamily="34" charset="-120"/>
              </a:rPr>
            </a:br>
            <a:endParaRPr lang="zh-TW" altLang="en-US"/>
          </a:p>
        </p:txBody>
      </p:sp>
      <p:graphicFrame>
        <p:nvGraphicFramePr>
          <p:cNvPr id="3" name="資料庫圖表 2">
            <a:extLst>
              <a:ext uri="{FF2B5EF4-FFF2-40B4-BE49-F238E27FC236}">
                <a16:creationId xmlns:a16="http://schemas.microsoft.com/office/drawing/2014/main" id="{6147FA01-5D1F-5FC0-5141-7DB34EE7B51C}"/>
              </a:ext>
            </a:extLst>
          </p:cNvPr>
          <p:cNvGraphicFramePr/>
          <p:nvPr>
            <p:extLst>
              <p:ext uri="{D42A27DB-BD31-4B8C-83A1-F6EECF244321}">
                <p14:modId xmlns:p14="http://schemas.microsoft.com/office/powerpoint/2010/main" val="924833947"/>
              </p:ext>
            </p:extLst>
          </p:nvPr>
        </p:nvGraphicFramePr>
        <p:xfrm>
          <a:off x="1398270" y="1413661"/>
          <a:ext cx="9605010" cy="4635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569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3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45BBD-096C-1302-5C39-AB961A6CEE32}"/>
            </a:ext>
          </a:extLst>
        </p:cNvPr>
        <p:cNvGrpSpPr/>
        <p:nvPr/>
      </p:nvGrpSpPr>
      <p:grpSpPr>
        <a:xfrm>
          <a:off x="0" y="0"/>
          <a:ext cx="0" cy="0"/>
          <a:chOff x="0" y="0"/>
          <a:chExt cx="0" cy="0"/>
        </a:xfrm>
      </p:grpSpPr>
      <p:pic>
        <p:nvPicPr>
          <p:cNvPr id="7" name="圖片 6" descr="一張含有 文字, 螢幕擷取畫面 的圖片&#10;&#10;AI 產生的內容可能不正確。">
            <a:extLst>
              <a:ext uri="{FF2B5EF4-FFF2-40B4-BE49-F238E27FC236}">
                <a16:creationId xmlns:a16="http://schemas.microsoft.com/office/drawing/2014/main" id="{9DB55FFB-2ED9-F4BC-01A5-4FA38A6B5ED4}"/>
              </a:ext>
            </a:extLst>
          </p:cNvPr>
          <p:cNvPicPr>
            <a:picLocks noChangeAspect="1"/>
          </p:cNvPicPr>
          <p:nvPr/>
        </p:nvPicPr>
        <p:blipFill>
          <a:blip r:embed="rId3" cstate="print">
            <a:alphaModFix amt="85000"/>
            <a:extLst>
              <a:ext uri="{28A0092B-C50C-407E-A947-70E740481C1C}">
                <a14:useLocalDpi xmlns:a14="http://schemas.microsoft.com/office/drawing/2010/main"/>
              </a:ext>
            </a:extLst>
          </a:blip>
          <a:srcRect t="-24769" r="-6714"/>
          <a:stretch>
            <a:fillRect/>
          </a:stretch>
        </p:blipFill>
        <p:spPr>
          <a:xfrm>
            <a:off x="0" y="-60546"/>
            <a:ext cx="10040204" cy="6918546"/>
          </a:xfrm>
          <a:prstGeom prst="rect">
            <a:avLst/>
          </a:prstGeom>
        </p:spPr>
      </p:pic>
      <p:sp>
        <p:nvSpPr>
          <p:cNvPr id="36" name="矩形 35">
            <a:extLst>
              <a:ext uri="{FF2B5EF4-FFF2-40B4-BE49-F238E27FC236}">
                <a16:creationId xmlns:a16="http://schemas.microsoft.com/office/drawing/2014/main" id="{8680A76A-FA48-6F03-B152-1A5633BBEA20}"/>
              </a:ext>
            </a:extLst>
          </p:cNvPr>
          <p:cNvSpPr/>
          <p:nvPr/>
        </p:nvSpPr>
        <p:spPr>
          <a:xfrm>
            <a:off x="8051800" y="0"/>
            <a:ext cx="4140200" cy="6858000"/>
          </a:xfrm>
          <a:prstGeom prst="rect">
            <a:avLst/>
          </a:prstGeom>
          <a:gradFill flip="none" rotWithShape="1">
            <a:gsLst>
              <a:gs pos="0">
                <a:schemeClr val="accent2">
                  <a:lumMod val="60000"/>
                  <a:lumOff val="40000"/>
                </a:schemeClr>
              </a:gs>
              <a:gs pos="100000">
                <a:schemeClr val="accent6">
                  <a:lumMod val="40000"/>
                  <a:lumOff val="6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39" name="橢圓 38">
            <a:extLst>
              <a:ext uri="{FF2B5EF4-FFF2-40B4-BE49-F238E27FC236}">
                <a16:creationId xmlns:a16="http://schemas.microsoft.com/office/drawing/2014/main" id="{BF28DC3E-115A-E363-D216-09D9F097C810}"/>
              </a:ext>
            </a:extLst>
          </p:cNvPr>
          <p:cNvSpPr/>
          <p:nvPr/>
        </p:nvSpPr>
        <p:spPr>
          <a:xfrm>
            <a:off x="755874" y="1581911"/>
            <a:ext cx="2495594" cy="2495594"/>
          </a:xfrm>
          <a:prstGeom prst="ellipse">
            <a:avLst/>
          </a:pr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40" name="橢圓 39">
            <a:extLst>
              <a:ext uri="{FF2B5EF4-FFF2-40B4-BE49-F238E27FC236}">
                <a16:creationId xmlns:a16="http://schemas.microsoft.com/office/drawing/2014/main" id="{97A18074-7DFE-228F-83D8-6790A31E021C}"/>
              </a:ext>
            </a:extLst>
          </p:cNvPr>
          <p:cNvSpPr/>
          <p:nvPr/>
        </p:nvSpPr>
        <p:spPr>
          <a:xfrm>
            <a:off x="3095448" y="1581911"/>
            <a:ext cx="2495594" cy="2495594"/>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42" name="橢圓 41">
            <a:extLst>
              <a:ext uri="{FF2B5EF4-FFF2-40B4-BE49-F238E27FC236}">
                <a16:creationId xmlns:a16="http://schemas.microsoft.com/office/drawing/2014/main" id="{2212EE27-F8E8-BEF1-7BBF-D5B5D0C084DC}"/>
              </a:ext>
            </a:extLst>
          </p:cNvPr>
          <p:cNvSpPr/>
          <p:nvPr/>
        </p:nvSpPr>
        <p:spPr>
          <a:xfrm>
            <a:off x="5455793" y="1581911"/>
            <a:ext cx="2495594" cy="2495594"/>
          </a:xfrm>
          <a:prstGeom prst="ellipse">
            <a:avLst/>
          </a:prstGeom>
          <a:solidFill>
            <a:srgbClr val="00C0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41" name="矩形 40">
            <a:extLst>
              <a:ext uri="{FF2B5EF4-FFF2-40B4-BE49-F238E27FC236}">
                <a16:creationId xmlns:a16="http://schemas.microsoft.com/office/drawing/2014/main" id="{50E2713B-66F4-B0EF-C180-8132135759C6}"/>
              </a:ext>
            </a:extLst>
          </p:cNvPr>
          <p:cNvSpPr/>
          <p:nvPr/>
        </p:nvSpPr>
        <p:spPr>
          <a:xfrm>
            <a:off x="8331233" y="1330325"/>
            <a:ext cx="3524957" cy="12990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1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2" name="標題 1">
            <a:extLst>
              <a:ext uri="{FF2B5EF4-FFF2-40B4-BE49-F238E27FC236}">
                <a16:creationId xmlns:a16="http://schemas.microsoft.com/office/drawing/2014/main" id="{42841692-8127-257A-AE3B-A3A8C8541DA6}"/>
              </a:ext>
            </a:extLst>
          </p:cNvPr>
          <p:cNvSpPr>
            <a:spLocks noGrp="1"/>
          </p:cNvSpPr>
          <p:nvPr>
            <p:ph type="title" idx="4294967295"/>
          </p:nvPr>
        </p:nvSpPr>
        <p:spPr>
          <a:xfrm>
            <a:off x="973910" y="608013"/>
            <a:ext cx="5822950" cy="533400"/>
          </a:xfrm>
        </p:spPr>
        <p:txBody>
          <a:bodyPr/>
          <a:lstStyle/>
          <a:p>
            <a:r>
              <a:rPr lang="zh-TW" altLang="en-US" sz="4800">
                <a:gradFill flip="none" rotWithShape="1">
                  <a:gsLst>
                    <a:gs pos="0">
                      <a:schemeClr val="tx2"/>
                    </a:gs>
                    <a:gs pos="100000">
                      <a:schemeClr val="accent1"/>
                    </a:gs>
                  </a:gsLst>
                  <a:lin ang="0" scaled="1"/>
                  <a:tileRect/>
                </a:gradFill>
                <a:latin typeface="KPMG Light" panose="020B0403030202040204" pitchFamily="34" charset="0"/>
              </a:rPr>
              <a:t>我們的全球專業人才</a:t>
            </a:r>
            <a:endParaRPr lang="zh-TW" altLang="en-US" sz="4800">
              <a:gradFill flip="none" rotWithShape="1">
                <a:gsLst>
                  <a:gs pos="0">
                    <a:schemeClr val="tx2"/>
                  </a:gs>
                  <a:gs pos="100000">
                    <a:schemeClr val="accent1"/>
                  </a:gs>
                </a:gsLst>
                <a:lin ang="0" scaled="1"/>
                <a:tileRect/>
              </a:gradFill>
            </a:endParaRPr>
          </a:p>
        </p:txBody>
      </p:sp>
      <p:grpSp>
        <p:nvGrpSpPr>
          <p:cNvPr id="12" name="Group 58">
            <a:extLst>
              <a:ext uri="{FF2B5EF4-FFF2-40B4-BE49-F238E27FC236}">
                <a16:creationId xmlns:a16="http://schemas.microsoft.com/office/drawing/2014/main" id="{98DEE75B-AD6E-99B5-8403-3C578CAC8460}"/>
              </a:ext>
            </a:extLst>
          </p:cNvPr>
          <p:cNvGrpSpPr/>
          <p:nvPr/>
        </p:nvGrpSpPr>
        <p:grpSpPr>
          <a:xfrm>
            <a:off x="1314092" y="2213152"/>
            <a:ext cx="1901722" cy="1190882"/>
            <a:chOff x="1566577" y="1803187"/>
            <a:chExt cx="425185" cy="266256"/>
          </a:xfrm>
        </p:grpSpPr>
        <p:sp>
          <p:nvSpPr>
            <p:cNvPr id="19" name="Title 1">
              <a:extLst>
                <a:ext uri="{FF2B5EF4-FFF2-40B4-BE49-F238E27FC236}">
                  <a16:creationId xmlns:a16="http://schemas.microsoft.com/office/drawing/2014/main" id="{F4926915-AC86-9276-99B0-0271FD573A48}"/>
                </a:ext>
              </a:extLst>
            </p:cNvPr>
            <p:cNvSpPr txBox="1">
              <a:spLocks/>
            </p:cNvSpPr>
            <p:nvPr/>
          </p:nvSpPr>
          <p:spPr>
            <a:xfrm>
              <a:off x="1566579" y="1975204"/>
              <a:ext cx="425183" cy="9423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0C233C"/>
                  </a:solidFill>
                  <a:effectLst/>
                  <a:uLnTx/>
                  <a:uFillTx/>
                  <a:latin typeface="Arial"/>
                  <a:ea typeface="微軟正黑體"/>
                  <a:cs typeface="+mj-cs"/>
                </a:rPr>
                <a:t>美洲區</a:t>
              </a:r>
              <a:endParaRPr kumimoji="0" lang="en-GB" sz="1800" b="1" i="0" u="none" strike="noStrike" kern="1200" cap="none" spc="0" normalizeH="0" baseline="0" noProof="0">
                <a:ln>
                  <a:noFill/>
                </a:ln>
                <a:solidFill>
                  <a:srgbClr val="0C233C"/>
                </a:solidFill>
                <a:effectLst/>
                <a:uLnTx/>
                <a:uFillTx/>
                <a:latin typeface="Arial"/>
                <a:ea typeface="微軟正黑體"/>
                <a:cs typeface="+mj-cs"/>
              </a:endParaRPr>
            </a:p>
          </p:txBody>
        </p:sp>
        <p:sp>
          <p:nvSpPr>
            <p:cNvPr id="20" name="Title 1">
              <a:extLst>
                <a:ext uri="{FF2B5EF4-FFF2-40B4-BE49-F238E27FC236}">
                  <a16:creationId xmlns:a16="http://schemas.microsoft.com/office/drawing/2014/main" id="{86D8AC09-651D-5BD0-7CF0-019CC93CA909}"/>
                </a:ext>
              </a:extLst>
            </p:cNvPr>
            <p:cNvSpPr txBox="1">
              <a:spLocks/>
            </p:cNvSpPr>
            <p:nvPr/>
          </p:nvSpPr>
          <p:spPr>
            <a:xfrm>
              <a:off x="1566577" y="1803187"/>
              <a:ext cx="404165" cy="156983"/>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213EA"/>
                  </a:solidFill>
                  <a:effectLst/>
                  <a:uLnTx/>
                  <a:uFillTx/>
                  <a:latin typeface="KPMG Bold" panose="020B0803030202040204" pitchFamily="34" charset="0"/>
                  <a:ea typeface="微軟正黑體"/>
                  <a:cs typeface="+mj-cs"/>
                </a:rPr>
                <a:t>6</a:t>
              </a:r>
              <a:r>
                <a:rPr kumimoji="0" lang="en-US" altLang="zh-TW" sz="4400" b="0" i="0" u="none" strike="noStrike" kern="1200" cap="none" spc="0" normalizeH="0" baseline="0" noProof="0" dirty="0">
                  <a:ln>
                    <a:noFill/>
                  </a:ln>
                  <a:solidFill>
                    <a:srgbClr val="7213EA"/>
                  </a:solidFill>
                  <a:effectLst/>
                  <a:uLnTx/>
                  <a:uFillTx/>
                  <a:latin typeface="KPMG Bold" panose="020B0803030202040204" pitchFamily="34" charset="0"/>
                  <a:ea typeface="微軟正黑體"/>
                  <a:cs typeface="+mj-cs"/>
                </a:rPr>
                <a:t>2</a:t>
              </a:r>
              <a:r>
                <a:rPr kumimoji="0" lang="en-US" sz="4400" b="0" i="0" u="none" strike="noStrike" kern="1200" cap="none" spc="0" normalizeH="0" baseline="0" noProof="0" dirty="0">
                  <a:ln>
                    <a:noFill/>
                  </a:ln>
                  <a:solidFill>
                    <a:srgbClr val="7213EA"/>
                  </a:solidFill>
                  <a:effectLst/>
                  <a:uLnTx/>
                  <a:uFillTx/>
                  <a:latin typeface="KPMG Bold" panose="020B0803030202040204" pitchFamily="34" charset="0"/>
                  <a:ea typeface="微軟正黑體"/>
                  <a:cs typeface="+mj-cs"/>
                </a:rPr>
                <a:t>,</a:t>
              </a:r>
              <a:r>
                <a:rPr kumimoji="0" lang="en-US" altLang="zh-TW" sz="4400" b="0" i="0" u="none" strike="noStrike" kern="1200" cap="none" spc="0" normalizeH="0" baseline="0" noProof="0" dirty="0">
                  <a:ln>
                    <a:noFill/>
                  </a:ln>
                  <a:solidFill>
                    <a:srgbClr val="7213EA"/>
                  </a:solidFill>
                  <a:effectLst/>
                  <a:uLnTx/>
                  <a:uFillTx/>
                  <a:latin typeface="KPMG Bold" panose="020B0803030202040204" pitchFamily="34" charset="0"/>
                  <a:ea typeface="微軟正黑體"/>
                  <a:cs typeface="+mj-cs"/>
                </a:rPr>
                <a:t>121</a:t>
              </a:r>
              <a:endParaRPr kumimoji="0" lang="en-GB" sz="4400" b="0" i="0" u="none" strike="noStrike" kern="1200" cap="none" spc="0" normalizeH="0" baseline="0" noProof="0" dirty="0">
                <a:ln>
                  <a:noFill/>
                </a:ln>
                <a:solidFill>
                  <a:srgbClr val="7213EA"/>
                </a:solidFill>
                <a:effectLst/>
                <a:uLnTx/>
                <a:uFillTx/>
                <a:latin typeface="KPMG Bold" panose="020B0803030202040204" pitchFamily="34" charset="0"/>
                <a:ea typeface="微軟正黑體"/>
                <a:cs typeface="+mj-cs"/>
              </a:endParaRPr>
            </a:p>
          </p:txBody>
        </p:sp>
      </p:grpSp>
      <p:grpSp>
        <p:nvGrpSpPr>
          <p:cNvPr id="13" name="Group 61">
            <a:extLst>
              <a:ext uri="{FF2B5EF4-FFF2-40B4-BE49-F238E27FC236}">
                <a16:creationId xmlns:a16="http://schemas.microsoft.com/office/drawing/2014/main" id="{97C7D9DE-6134-931E-C53F-5406CECD470E}"/>
              </a:ext>
            </a:extLst>
          </p:cNvPr>
          <p:cNvGrpSpPr/>
          <p:nvPr/>
        </p:nvGrpSpPr>
        <p:grpSpPr>
          <a:xfrm>
            <a:off x="3366704" y="2227607"/>
            <a:ext cx="2380869" cy="1344652"/>
            <a:chOff x="1479060" y="1806421"/>
            <a:chExt cx="532312" cy="300636"/>
          </a:xfrm>
        </p:grpSpPr>
        <p:sp>
          <p:nvSpPr>
            <p:cNvPr id="17" name="Title 1">
              <a:extLst>
                <a:ext uri="{FF2B5EF4-FFF2-40B4-BE49-F238E27FC236}">
                  <a16:creationId xmlns:a16="http://schemas.microsoft.com/office/drawing/2014/main" id="{46F03309-D7F6-AFA3-238B-891A0962C302}"/>
                </a:ext>
              </a:extLst>
            </p:cNvPr>
            <p:cNvSpPr txBox="1">
              <a:spLocks/>
            </p:cNvSpPr>
            <p:nvPr/>
          </p:nvSpPr>
          <p:spPr>
            <a:xfrm>
              <a:off x="1479060" y="1975108"/>
              <a:ext cx="532312" cy="131949"/>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zh-TW" altLang="en-US" sz="1800" b="1" i="0" u="none" strike="noStrike" kern="1200" cap="none" spc="5" normalizeH="0" baseline="0" noProof="0">
                  <a:ln>
                    <a:noFill/>
                  </a:ln>
                  <a:solidFill>
                    <a:srgbClr val="0C233C"/>
                  </a:solidFill>
                  <a:effectLst/>
                  <a:uLnTx/>
                  <a:uFillTx/>
                  <a:latin typeface="微軟正黑體"/>
                  <a:ea typeface="微軟正黑體"/>
                  <a:cs typeface="Univers for KPMG"/>
                </a:rPr>
                <a:t>歐洲、中東及非洲區（含印度）</a:t>
              </a:r>
            </a:p>
          </p:txBody>
        </p:sp>
        <p:sp>
          <p:nvSpPr>
            <p:cNvPr id="18" name="Title 1">
              <a:extLst>
                <a:ext uri="{FF2B5EF4-FFF2-40B4-BE49-F238E27FC236}">
                  <a16:creationId xmlns:a16="http://schemas.microsoft.com/office/drawing/2014/main" id="{03FD7199-387D-FF62-C95F-5CB8E35F3BAF}"/>
                </a:ext>
              </a:extLst>
            </p:cNvPr>
            <p:cNvSpPr txBox="1">
              <a:spLocks/>
            </p:cNvSpPr>
            <p:nvPr/>
          </p:nvSpPr>
          <p:spPr>
            <a:xfrm>
              <a:off x="1481551" y="1806421"/>
              <a:ext cx="378685" cy="170972"/>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E49E2"/>
                  </a:solidFill>
                  <a:effectLst/>
                  <a:uLnTx/>
                  <a:uFillTx/>
                  <a:latin typeface="KPMG Bold" panose="020B0803030202040204" pitchFamily="34" charset="0"/>
                  <a:ea typeface="微軟正黑體"/>
                  <a:cs typeface="+mj-cs"/>
                </a:rPr>
                <a:t>1</a:t>
              </a:r>
              <a:r>
                <a:rPr kumimoji="0" lang="en-US" altLang="zh-TW" sz="3600" b="0" i="0" u="none" strike="noStrike" kern="1200" cap="none" spc="0" normalizeH="0" baseline="0" noProof="0" dirty="0">
                  <a:ln>
                    <a:noFill/>
                  </a:ln>
                  <a:solidFill>
                    <a:srgbClr val="1E49E2"/>
                  </a:solidFill>
                  <a:effectLst/>
                  <a:uLnTx/>
                  <a:uFillTx/>
                  <a:latin typeface="KPMG Bold" panose="020B0803030202040204" pitchFamily="34" charset="0"/>
                  <a:ea typeface="微軟正黑體"/>
                  <a:cs typeface="+mj-cs"/>
                </a:rPr>
                <a:t>57</a:t>
              </a:r>
              <a:r>
                <a:rPr kumimoji="0" lang="en-US" sz="3600" b="0" i="0" u="none" strike="noStrike" kern="1200" cap="none" spc="0" normalizeH="0" baseline="0" noProof="0" dirty="0">
                  <a:ln>
                    <a:noFill/>
                  </a:ln>
                  <a:solidFill>
                    <a:srgbClr val="1E49E2"/>
                  </a:solidFill>
                  <a:effectLst/>
                  <a:uLnTx/>
                  <a:uFillTx/>
                  <a:latin typeface="KPMG Bold" panose="020B0803030202040204" pitchFamily="34" charset="0"/>
                  <a:ea typeface="微軟正黑體"/>
                  <a:cs typeface="+mj-cs"/>
                </a:rPr>
                <a:t>,</a:t>
              </a:r>
              <a:r>
                <a:rPr kumimoji="0" lang="en-US" altLang="zh-TW" sz="3600" b="0" i="0" u="none" strike="noStrike" kern="1200" cap="none" spc="0" normalizeH="0" baseline="0" noProof="0" dirty="0">
                  <a:ln>
                    <a:noFill/>
                  </a:ln>
                  <a:solidFill>
                    <a:srgbClr val="1E49E2"/>
                  </a:solidFill>
                  <a:effectLst/>
                  <a:uLnTx/>
                  <a:uFillTx/>
                  <a:latin typeface="KPMG Bold" panose="020B0803030202040204" pitchFamily="34" charset="0"/>
                  <a:ea typeface="微軟正黑體"/>
                  <a:cs typeface="+mj-cs"/>
                </a:rPr>
                <a:t>013</a:t>
              </a:r>
              <a:endParaRPr kumimoji="0" lang="en-GB" sz="3600" b="0" i="0" u="none" strike="noStrike" kern="1200" cap="none" spc="0" normalizeH="0" baseline="0" noProof="0" dirty="0">
                <a:ln>
                  <a:noFill/>
                </a:ln>
                <a:solidFill>
                  <a:srgbClr val="1E49E2"/>
                </a:solidFill>
                <a:effectLst/>
                <a:uLnTx/>
                <a:uFillTx/>
                <a:latin typeface="KPMG Bold" panose="020B0803030202040204" pitchFamily="34" charset="0"/>
                <a:ea typeface="微軟正黑體"/>
                <a:cs typeface="+mj-cs"/>
              </a:endParaRPr>
            </a:p>
          </p:txBody>
        </p:sp>
      </p:grpSp>
      <p:grpSp>
        <p:nvGrpSpPr>
          <p:cNvPr id="14" name="Group 64">
            <a:extLst>
              <a:ext uri="{FF2B5EF4-FFF2-40B4-BE49-F238E27FC236}">
                <a16:creationId xmlns:a16="http://schemas.microsoft.com/office/drawing/2014/main" id="{A2D8EA91-55FE-8B81-F975-87BF72BD42CD}"/>
              </a:ext>
            </a:extLst>
          </p:cNvPr>
          <p:cNvGrpSpPr/>
          <p:nvPr/>
        </p:nvGrpSpPr>
        <p:grpSpPr>
          <a:xfrm>
            <a:off x="6060220" y="2240310"/>
            <a:ext cx="1429195" cy="1182264"/>
            <a:chOff x="1581147" y="1809265"/>
            <a:chExt cx="331378" cy="264330"/>
          </a:xfrm>
        </p:grpSpPr>
        <p:sp>
          <p:nvSpPr>
            <p:cNvPr id="15" name="Title 1">
              <a:extLst>
                <a:ext uri="{FF2B5EF4-FFF2-40B4-BE49-F238E27FC236}">
                  <a16:creationId xmlns:a16="http://schemas.microsoft.com/office/drawing/2014/main" id="{741C70F5-B8D1-8E33-04F6-F7D10571F8C0}"/>
                </a:ext>
              </a:extLst>
            </p:cNvPr>
            <p:cNvSpPr txBox="1">
              <a:spLocks/>
            </p:cNvSpPr>
            <p:nvPr/>
          </p:nvSpPr>
          <p:spPr>
            <a:xfrm>
              <a:off x="1582275" y="1970958"/>
              <a:ext cx="299923" cy="102637"/>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0C233C"/>
                  </a:solidFill>
                  <a:effectLst/>
                  <a:uLnTx/>
                  <a:uFillTx/>
                  <a:latin typeface="Arial"/>
                  <a:ea typeface="微軟正黑體"/>
                  <a:cs typeface="+mj-cs"/>
                </a:rPr>
                <a:t>亞太區</a:t>
              </a:r>
              <a:endParaRPr kumimoji="0" lang="en-GB" sz="1800" b="1" i="0" u="none" strike="noStrike" kern="1200" cap="none" spc="0" normalizeH="0" baseline="0" noProof="0">
                <a:ln>
                  <a:noFill/>
                </a:ln>
                <a:solidFill>
                  <a:srgbClr val="0C233C"/>
                </a:solidFill>
                <a:effectLst/>
                <a:uLnTx/>
                <a:uFillTx/>
                <a:latin typeface="Arial"/>
                <a:ea typeface="微軟正黑體"/>
                <a:cs typeface="+mj-cs"/>
              </a:endParaRPr>
            </a:p>
          </p:txBody>
        </p:sp>
        <p:sp>
          <p:nvSpPr>
            <p:cNvPr id="16" name="Title 1">
              <a:extLst>
                <a:ext uri="{FF2B5EF4-FFF2-40B4-BE49-F238E27FC236}">
                  <a16:creationId xmlns:a16="http://schemas.microsoft.com/office/drawing/2014/main" id="{47CE9B7E-8C1C-A96C-5D75-2BF96A664172}"/>
                </a:ext>
              </a:extLst>
            </p:cNvPr>
            <p:cNvSpPr txBox="1">
              <a:spLocks/>
            </p:cNvSpPr>
            <p:nvPr/>
          </p:nvSpPr>
          <p:spPr>
            <a:xfrm>
              <a:off x="1581147" y="1809265"/>
              <a:ext cx="331378" cy="170972"/>
            </a:xfrm>
            <a:prstGeom prst="rect">
              <a:avLst/>
            </a:prstGeom>
            <a:noFill/>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6600"/>
                  </a:solidFill>
                  <a:effectLst/>
                  <a:uLnTx/>
                  <a:uFillTx/>
                  <a:latin typeface="KPMG Bold" panose="020B0803030202040204" pitchFamily="34" charset="0"/>
                  <a:ea typeface="微軟正黑體"/>
                  <a:cs typeface="+mj-cs"/>
                </a:rPr>
                <a:t>5</a:t>
              </a:r>
              <a:r>
                <a:rPr kumimoji="0" lang="en-US" altLang="zh-TW" sz="3600" b="0" i="0" u="none" strike="noStrike" kern="1200" cap="none" spc="0" normalizeH="0" baseline="0" noProof="0" dirty="0">
                  <a:ln>
                    <a:noFill/>
                  </a:ln>
                  <a:solidFill>
                    <a:srgbClr val="336600"/>
                  </a:solidFill>
                  <a:effectLst/>
                  <a:uLnTx/>
                  <a:uFillTx/>
                  <a:latin typeface="KPMG Bold" panose="020B0803030202040204" pitchFamily="34" charset="0"/>
                  <a:ea typeface="微軟正黑體"/>
                  <a:cs typeface="+mj-cs"/>
                </a:rPr>
                <a:t>6</a:t>
              </a:r>
              <a:r>
                <a:rPr kumimoji="0" lang="en-US" sz="3600" b="0" i="0" u="none" strike="noStrike" kern="1200" cap="none" spc="0" normalizeH="0" baseline="0" noProof="0" dirty="0">
                  <a:ln>
                    <a:noFill/>
                  </a:ln>
                  <a:solidFill>
                    <a:srgbClr val="336600"/>
                  </a:solidFill>
                  <a:effectLst/>
                  <a:uLnTx/>
                  <a:uFillTx/>
                  <a:latin typeface="KPMG Bold" panose="020B0803030202040204" pitchFamily="34" charset="0"/>
                  <a:ea typeface="微軟正黑體"/>
                  <a:cs typeface="+mj-cs"/>
                </a:rPr>
                <a:t>,</a:t>
              </a:r>
              <a:r>
                <a:rPr kumimoji="0" lang="en-US" altLang="zh-TW" sz="3600" b="0" i="0" u="none" strike="noStrike" kern="1200" cap="none" spc="0" normalizeH="0" baseline="0" noProof="0" dirty="0">
                  <a:ln>
                    <a:noFill/>
                  </a:ln>
                  <a:solidFill>
                    <a:srgbClr val="336600"/>
                  </a:solidFill>
                  <a:effectLst/>
                  <a:uLnTx/>
                  <a:uFillTx/>
                  <a:latin typeface="KPMG Bold" panose="020B0803030202040204" pitchFamily="34" charset="0"/>
                  <a:ea typeface="微軟正黑體"/>
                  <a:cs typeface="+mj-cs"/>
                </a:rPr>
                <a:t>154</a:t>
              </a:r>
              <a:endParaRPr kumimoji="0" lang="en-GB" sz="5400" b="0" i="0" u="none" strike="noStrike" kern="1200" cap="none" spc="0" normalizeH="0" baseline="0" noProof="0" dirty="0">
                <a:ln>
                  <a:noFill/>
                </a:ln>
                <a:solidFill>
                  <a:srgbClr val="336600"/>
                </a:solidFill>
                <a:effectLst/>
                <a:uLnTx/>
                <a:uFillTx/>
                <a:latin typeface="KPMG Bold" panose="020B0803030202040204" pitchFamily="34" charset="0"/>
                <a:ea typeface="微軟正黑體"/>
                <a:cs typeface="+mj-cs"/>
              </a:endParaRPr>
            </a:p>
          </p:txBody>
        </p:sp>
      </p:grpSp>
      <p:sp>
        <p:nvSpPr>
          <p:cNvPr id="31" name="Title 1">
            <a:extLst>
              <a:ext uri="{FF2B5EF4-FFF2-40B4-BE49-F238E27FC236}">
                <a16:creationId xmlns:a16="http://schemas.microsoft.com/office/drawing/2014/main" id="{D564972E-852D-512A-C91F-909E950F8EF5}"/>
              </a:ext>
            </a:extLst>
          </p:cNvPr>
          <p:cNvSpPr txBox="1">
            <a:spLocks/>
          </p:cNvSpPr>
          <p:nvPr/>
        </p:nvSpPr>
        <p:spPr>
          <a:xfrm>
            <a:off x="8577078" y="1546002"/>
            <a:ext cx="1621610" cy="370666"/>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a:ln>
                  <a:noFill/>
                </a:ln>
                <a:solidFill>
                  <a:prstClr val="white"/>
                </a:solidFill>
                <a:effectLst/>
                <a:uLnTx/>
                <a:uFillTx/>
                <a:latin typeface="Arial"/>
                <a:ea typeface="微軟正黑體"/>
                <a:cs typeface="+mj-cs"/>
              </a:rPr>
              <a:t>總員工數</a:t>
            </a:r>
            <a:endParaRPr kumimoji="0" lang="en-GB" sz="1400" b="1" i="0" u="none" strike="noStrike" kern="1200" cap="none" spc="0" normalizeH="0" baseline="0" noProof="0">
              <a:ln>
                <a:noFill/>
              </a:ln>
              <a:solidFill>
                <a:prstClr val="white"/>
              </a:solidFill>
              <a:effectLst/>
              <a:uLnTx/>
              <a:uFillTx/>
              <a:latin typeface="Arial"/>
              <a:ea typeface="微軟正黑體"/>
              <a:cs typeface="+mj-cs"/>
            </a:endParaRPr>
          </a:p>
        </p:txBody>
      </p:sp>
      <p:sp>
        <p:nvSpPr>
          <p:cNvPr id="32" name="Title 1">
            <a:extLst>
              <a:ext uri="{FF2B5EF4-FFF2-40B4-BE49-F238E27FC236}">
                <a16:creationId xmlns:a16="http://schemas.microsoft.com/office/drawing/2014/main" id="{3825E0F8-3F57-2BA8-9787-6E838E9854B2}"/>
              </a:ext>
            </a:extLst>
          </p:cNvPr>
          <p:cNvSpPr txBox="1">
            <a:spLocks/>
          </p:cNvSpPr>
          <p:nvPr/>
        </p:nvSpPr>
        <p:spPr>
          <a:xfrm>
            <a:off x="8577077" y="1846005"/>
            <a:ext cx="1811831" cy="617453"/>
          </a:xfrm>
          <a:prstGeom prst="rect">
            <a:avLst/>
          </a:prstGeom>
        </p:spPr>
        <p:txBody>
          <a:bodyPr vert="horz" lIns="0" tIns="0" rIns="0" bIns="0" rtlCol="0" anchor="t" anchorCtr="0">
            <a:noAutofit/>
          </a:bodyPr>
          <a:lstStyle>
            <a:lvl1pPr algn="l" defTabSz="914400" rtl="0" eaLnBrk="1" latinLnBrk="0" hangingPunct="1">
              <a:lnSpc>
                <a:spcPct val="70000"/>
              </a:lnSpc>
              <a:spcBef>
                <a:spcPct val="0"/>
              </a:spcBef>
              <a:buNone/>
              <a:defRPr sz="5400" kern="1200">
                <a:solidFill>
                  <a:schemeClr val="tx2"/>
                </a:solidFill>
                <a:latin typeface="+mj-lt"/>
                <a:ea typeface="+mj-ea"/>
                <a:cs typeface="+mj-cs"/>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KPMG Bold" panose="020B0803030202040204" pitchFamily="34" charset="0"/>
                <a:ea typeface="微軟正黑體"/>
                <a:cs typeface="+mj-cs"/>
              </a:rPr>
              <a:t>2</a:t>
            </a:r>
            <a:r>
              <a:rPr kumimoji="0" lang="en-US" altLang="zh-TW" sz="4000" b="0" i="0" u="none" strike="noStrike" kern="1200" cap="none" spc="0" normalizeH="0" baseline="0" noProof="0" dirty="0">
                <a:ln>
                  <a:noFill/>
                </a:ln>
                <a:solidFill>
                  <a:prstClr val="white"/>
                </a:solidFill>
                <a:effectLst/>
                <a:uLnTx/>
                <a:uFillTx/>
                <a:latin typeface="KPMG Bold" panose="020B0803030202040204" pitchFamily="34" charset="0"/>
                <a:ea typeface="微軟正黑體"/>
                <a:cs typeface="+mj-cs"/>
              </a:rPr>
              <a:t>75</a:t>
            </a:r>
            <a:r>
              <a:rPr kumimoji="0" lang="en-GB" sz="4000" b="0" i="0" u="none" strike="noStrike" kern="1200" cap="none" spc="0" normalizeH="0" baseline="0" noProof="0" dirty="0">
                <a:ln>
                  <a:noFill/>
                </a:ln>
                <a:solidFill>
                  <a:prstClr val="white"/>
                </a:solidFill>
                <a:effectLst/>
                <a:uLnTx/>
                <a:uFillTx/>
                <a:latin typeface="KPMG Bold" panose="020B0803030202040204" pitchFamily="34" charset="0"/>
                <a:ea typeface="微軟正黑體"/>
                <a:cs typeface="+mj-cs"/>
              </a:rPr>
              <a:t>,</a:t>
            </a:r>
            <a:r>
              <a:rPr kumimoji="0" lang="en-US" altLang="zh-TW" sz="4000" b="0" i="0" u="none" strike="noStrike" kern="1200" cap="none" spc="0" normalizeH="0" baseline="0" noProof="0" dirty="0">
                <a:ln>
                  <a:noFill/>
                </a:ln>
                <a:solidFill>
                  <a:prstClr val="white"/>
                </a:solidFill>
                <a:effectLst/>
                <a:uLnTx/>
                <a:uFillTx/>
                <a:latin typeface="KPMG Bold" panose="020B0803030202040204" pitchFamily="34" charset="0"/>
                <a:ea typeface="微軟正黑體"/>
                <a:cs typeface="+mj-cs"/>
              </a:rPr>
              <a:t>288</a:t>
            </a:r>
            <a:endParaRPr kumimoji="0" lang="en-GB" sz="4000" b="0" i="0" u="none" strike="noStrike" kern="1200" cap="none" spc="0" normalizeH="0" baseline="0" noProof="0" dirty="0">
              <a:ln>
                <a:noFill/>
              </a:ln>
              <a:solidFill>
                <a:prstClr val="white"/>
              </a:solidFill>
              <a:effectLst/>
              <a:uLnTx/>
              <a:uFillTx/>
              <a:latin typeface="KPMG Bold" panose="020B0803030202040204" pitchFamily="34" charset="0"/>
              <a:ea typeface="微軟正黑體"/>
              <a:cs typeface="+mj-cs"/>
            </a:endParaRPr>
          </a:p>
        </p:txBody>
      </p:sp>
      <p:graphicFrame>
        <p:nvGraphicFramePr>
          <p:cNvPr id="34" name="表格 33">
            <a:extLst>
              <a:ext uri="{FF2B5EF4-FFF2-40B4-BE49-F238E27FC236}">
                <a16:creationId xmlns:a16="http://schemas.microsoft.com/office/drawing/2014/main" id="{C48639C6-57F5-4060-842C-16A2137550A1}"/>
              </a:ext>
            </a:extLst>
          </p:cNvPr>
          <p:cNvGraphicFramePr>
            <a:graphicFrameLocks noGrp="1"/>
          </p:cNvGraphicFramePr>
          <p:nvPr>
            <p:extLst>
              <p:ext uri="{D42A27DB-BD31-4B8C-83A1-F6EECF244321}">
                <p14:modId xmlns:p14="http://schemas.microsoft.com/office/powerpoint/2010/main" val="1915783101"/>
              </p:ext>
            </p:extLst>
          </p:nvPr>
        </p:nvGraphicFramePr>
        <p:xfrm>
          <a:off x="8335069" y="2804308"/>
          <a:ext cx="3794224" cy="1217491"/>
        </p:xfrm>
        <a:graphic>
          <a:graphicData uri="http://schemas.openxmlformats.org/drawingml/2006/table">
            <a:tbl>
              <a:tblPr firstRow="1">
                <a:tableStyleId>{F5AB1C69-6EDB-4FF4-983F-18BD219EF322}</a:tableStyleId>
              </a:tblPr>
              <a:tblGrid>
                <a:gridCol w="1853505">
                  <a:extLst>
                    <a:ext uri="{9D8B030D-6E8A-4147-A177-3AD203B41FA5}">
                      <a16:colId xmlns:a16="http://schemas.microsoft.com/office/drawing/2014/main" val="20001"/>
                    </a:ext>
                  </a:extLst>
                </a:gridCol>
                <a:gridCol w="1940719">
                  <a:extLst>
                    <a:ext uri="{9D8B030D-6E8A-4147-A177-3AD203B41FA5}">
                      <a16:colId xmlns:a16="http://schemas.microsoft.com/office/drawing/2014/main" val="20002"/>
                    </a:ext>
                  </a:extLst>
                </a:gridCol>
              </a:tblGrid>
              <a:tr h="501621">
                <a:tc>
                  <a:txBody>
                    <a:bodyPr/>
                    <a:lstStyle/>
                    <a:p>
                      <a:pPr algn="ctr"/>
                      <a:r>
                        <a:rPr lang="zh-TW" altLang="en-US" sz="1800" b="1" kern="1200" spc="-40">
                          <a:solidFill>
                            <a:schemeClr val="bg1"/>
                          </a:solidFill>
                          <a:latin typeface="+mn-lt"/>
                          <a:ea typeface="+mn-ea"/>
                          <a:cs typeface="Lucida Sans"/>
                        </a:rPr>
                        <a:t>合夥人</a:t>
                      </a:r>
                    </a:p>
                  </a:txBody>
                  <a:tcPr marL="106269" marR="106269" marT="53135" marB="5313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TW" altLang="en-US" sz="1800" b="1" kern="1200" spc="-40"/>
                        <a:t>專業及後勤人員</a:t>
                      </a:r>
                      <a:endParaRPr lang="zh-TW" altLang="en-US" sz="1800" b="1" kern="1200" spc="-40">
                        <a:solidFill>
                          <a:schemeClr val="tx1"/>
                        </a:solidFill>
                        <a:latin typeface="Lucida Sans"/>
                        <a:ea typeface="+mn-ea"/>
                        <a:cs typeface="Lucida Sans"/>
                      </a:endParaRPr>
                    </a:p>
                  </a:txBody>
                  <a:tcPr marL="106269" marR="106269" marT="53135" marB="5313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984109480"/>
                  </a:ext>
                </a:extLst>
              </a:tr>
              <a:tr h="6552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b="1">
                          <a:solidFill>
                            <a:schemeClr val="accent3"/>
                          </a:solidFill>
                          <a:latin typeface="KPMG Bold" panose="020B0803030202040204" pitchFamily="34" charset="0"/>
                        </a:rPr>
                        <a:t>13,410</a:t>
                      </a:r>
                    </a:p>
                  </a:txBody>
                  <a:tcPr marL="106269" marR="106269" marT="53135" marB="5313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4000" b="1" dirty="0">
                          <a:solidFill>
                            <a:schemeClr val="accent3"/>
                          </a:solidFill>
                          <a:latin typeface="KPMG Bold" panose="020B0803030202040204" pitchFamily="34" charset="0"/>
                        </a:rPr>
                        <a:t>261,878</a:t>
                      </a:r>
                    </a:p>
                  </a:txBody>
                  <a:tcPr marL="106269" marR="106269" marT="53135" marB="5313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pic>
        <p:nvPicPr>
          <p:cNvPr id="5" name="圖形 4">
            <a:extLst>
              <a:ext uri="{FF2B5EF4-FFF2-40B4-BE49-F238E27FC236}">
                <a16:creationId xmlns:a16="http://schemas.microsoft.com/office/drawing/2014/main" id="{F7BF1A7A-8BFC-3AF3-BDDC-32B57AA438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49953" y="4329230"/>
            <a:ext cx="625695" cy="1658820"/>
          </a:xfrm>
          <a:prstGeom prst="rect">
            <a:avLst/>
          </a:prstGeom>
        </p:spPr>
      </p:pic>
      <p:sp>
        <p:nvSpPr>
          <p:cNvPr id="6" name="文字方塊 5">
            <a:extLst>
              <a:ext uri="{FF2B5EF4-FFF2-40B4-BE49-F238E27FC236}">
                <a16:creationId xmlns:a16="http://schemas.microsoft.com/office/drawing/2014/main" id="{B12A4302-28D3-EA3D-7E2F-D7C6BA955AB4}"/>
              </a:ext>
            </a:extLst>
          </p:cNvPr>
          <p:cNvSpPr txBox="1"/>
          <p:nvPr/>
        </p:nvSpPr>
        <p:spPr>
          <a:xfrm>
            <a:off x="10906451" y="4956912"/>
            <a:ext cx="1129840" cy="1263031"/>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6600" b="1" i="0" u="none" strike="noStrike" kern="1200" cap="none" spc="0" normalizeH="0" baseline="0" noProof="0">
                <a:ln>
                  <a:noFill/>
                </a:ln>
                <a:solidFill>
                  <a:srgbClr val="7213EA">
                    <a:lumMod val="75000"/>
                  </a:srgbClr>
                </a:solidFill>
                <a:effectLst/>
                <a:uLnTx/>
                <a:uFillTx/>
                <a:latin typeface="KPMG Bold" panose="020B0803030202040204" pitchFamily="34" charset="0"/>
                <a:ea typeface="微軟正黑體"/>
                <a:cs typeface="+mn-cs"/>
              </a:rPr>
              <a:t>49</a:t>
            </a:r>
            <a:r>
              <a:rPr kumimoji="0" lang="en-US" altLang="zh-TW" sz="4400" b="1" i="0" u="none" strike="noStrike" kern="1200" cap="none" spc="0" normalizeH="0" baseline="0" noProof="0">
                <a:ln>
                  <a:noFill/>
                </a:ln>
                <a:solidFill>
                  <a:srgbClr val="7213EA">
                    <a:lumMod val="75000"/>
                  </a:srgbClr>
                </a:solidFill>
                <a:effectLst/>
                <a:uLnTx/>
                <a:uFillTx/>
                <a:latin typeface="KPMG Bold" panose="020B0803030202040204" pitchFamily="34" charset="0"/>
                <a:ea typeface="微軟正黑體"/>
                <a:cs typeface="+mn-cs"/>
              </a:rPr>
              <a:t>%</a:t>
            </a:r>
            <a:endParaRPr kumimoji="0" lang="zh-TW" altLang="en-US" sz="6600" b="1" i="0" u="none" strike="noStrike" kern="1200" cap="none" spc="0" normalizeH="0" baseline="0" noProof="0">
              <a:ln>
                <a:noFill/>
              </a:ln>
              <a:solidFill>
                <a:srgbClr val="7213EA">
                  <a:lumMod val="75000"/>
                </a:srgbClr>
              </a:solidFill>
              <a:effectLst/>
              <a:uLnTx/>
              <a:uFillTx/>
              <a:latin typeface="KPMG Bold" panose="020B0803030202040204" pitchFamily="34" charset="0"/>
              <a:ea typeface="微軟正黑體"/>
              <a:cs typeface="+mn-cs"/>
            </a:endParaRPr>
          </a:p>
        </p:txBody>
      </p:sp>
      <p:pic>
        <p:nvPicPr>
          <p:cNvPr id="8" name="圖形 7">
            <a:extLst>
              <a:ext uri="{FF2B5EF4-FFF2-40B4-BE49-F238E27FC236}">
                <a16:creationId xmlns:a16="http://schemas.microsoft.com/office/drawing/2014/main" id="{C26C3384-5419-0DB1-E921-86457B676C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90367" y="4326674"/>
            <a:ext cx="531215" cy="1634506"/>
          </a:xfrm>
          <a:prstGeom prst="rect">
            <a:avLst/>
          </a:prstGeom>
        </p:spPr>
      </p:pic>
      <p:sp>
        <p:nvSpPr>
          <p:cNvPr id="9" name="文字方塊 8">
            <a:extLst>
              <a:ext uri="{FF2B5EF4-FFF2-40B4-BE49-F238E27FC236}">
                <a16:creationId xmlns:a16="http://schemas.microsoft.com/office/drawing/2014/main" id="{640C1329-E6F3-197D-24FD-5886673C1C5C}"/>
              </a:ext>
            </a:extLst>
          </p:cNvPr>
          <p:cNvSpPr txBox="1"/>
          <p:nvPr/>
        </p:nvSpPr>
        <p:spPr>
          <a:xfrm>
            <a:off x="8343210" y="4956912"/>
            <a:ext cx="847012" cy="1379887"/>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6600" b="1" i="0" u="none" strike="noStrike" kern="1200" cap="none" spc="0" normalizeH="0" baseline="0" noProof="0">
                <a:ln>
                  <a:noFill/>
                </a:ln>
                <a:solidFill>
                  <a:srgbClr val="00338D"/>
                </a:solidFill>
                <a:effectLst/>
                <a:uLnTx/>
                <a:uFillTx/>
                <a:latin typeface="KPMG Bold" panose="020B0803030202040204" pitchFamily="34" charset="0"/>
                <a:ea typeface="微軟正黑體"/>
                <a:cs typeface="+mn-cs"/>
              </a:rPr>
              <a:t>51</a:t>
            </a:r>
            <a:r>
              <a:rPr kumimoji="0" lang="en-US" altLang="zh-TW" sz="4400" b="1" i="0" u="none" strike="noStrike" kern="1200" cap="none" spc="0" normalizeH="0" baseline="0" noProof="0">
                <a:ln>
                  <a:noFill/>
                </a:ln>
                <a:solidFill>
                  <a:srgbClr val="00338D"/>
                </a:solidFill>
                <a:effectLst/>
                <a:uLnTx/>
                <a:uFillTx/>
                <a:latin typeface="KPMG Bold" panose="020B0803030202040204" pitchFamily="34" charset="0"/>
                <a:ea typeface="微軟正黑體"/>
                <a:cs typeface="+mn-cs"/>
              </a:rPr>
              <a:t>%</a:t>
            </a:r>
            <a:endParaRPr kumimoji="0" lang="zh-TW" altLang="en-US" sz="6600" b="1" i="0" u="none" strike="noStrike" kern="1200" cap="none" spc="0" normalizeH="0" baseline="0" noProof="0">
              <a:ln>
                <a:noFill/>
              </a:ln>
              <a:solidFill>
                <a:srgbClr val="00338D"/>
              </a:solidFill>
              <a:effectLst/>
              <a:uLnTx/>
              <a:uFillTx/>
              <a:latin typeface="KPMG Bold" panose="020B0803030202040204" pitchFamily="34" charset="0"/>
              <a:ea typeface="微軟正黑體"/>
              <a:cs typeface="+mn-cs"/>
            </a:endParaRPr>
          </a:p>
        </p:txBody>
      </p:sp>
      <p:sp>
        <p:nvSpPr>
          <p:cNvPr id="10" name="文字方塊 9">
            <a:extLst>
              <a:ext uri="{FF2B5EF4-FFF2-40B4-BE49-F238E27FC236}">
                <a16:creationId xmlns:a16="http://schemas.microsoft.com/office/drawing/2014/main" id="{643F4A36-1AD7-70B2-4A5E-334DFC2F5F71}"/>
              </a:ext>
            </a:extLst>
          </p:cNvPr>
          <p:cNvSpPr txBox="1"/>
          <p:nvPr/>
        </p:nvSpPr>
        <p:spPr>
          <a:xfrm>
            <a:off x="8405280" y="4783021"/>
            <a:ext cx="546100" cy="288864"/>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600" b="1" i="0" u="none" strike="noStrike" kern="1200" cap="none" spc="300" normalizeH="0" baseline="0" noProof="0">
                <a:ln>
                  <a:noFill/>
                </a:ln>
                <a:solidFill>
                  <a:srgbClr val="00338D"/>
                </a:solidFill>
                <a:effectLst/>
                <a:uLnTx/>
                <a:uFillTx/>
                <a:latin typeface="微軟正黑體"/>
                <a:ea typeface="微軟正黑體"/>
                <a:cs typeface="+mn-cs"/>
              </a:rPr>
              <a:t>男性</a:t>
            </a:r>
          </a:p>
        </p:txBody>
      </p:sp>
      <p:sp>
        <p:nvSpPr>
          <p:cNvPr id="25" name="文字方塊 24">
            <a:extLst>
              <a:ext uri="{FF2B5EF4-FFF2-40B4-BE49-F238E27FC236}">
                <a16:creationId xmlns:a16="http://schemas.microsoft.com/office/drawing/2014/main" id="{95B01473-FCEE-F086-A056-2B37699D9E08}"/>
              </a:ext>
            </a:extLst>
          </p:cNvPr>
          <p:cNvSpPr txBox="1"/>
          <p:nvPr/>
        </p:nvSpPr>
        <p:spPr>
          <a:xfrm>
            <a:off x="10975793" y="4783021"/>
            <a:ext cx="546100" cy="288864"/>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1600" b="1" i="0" u="none" strike="noStrike" kern="1200" cap="none" spc="300" normalizeH="0" baseline="0" noProof="0">
                <a:ln>
                  <a:noFill/>
                </a:ln>
                <a:solidFill>
                  <a:srgbClr val="7213EA">
                    <a:lumMod val="75000"/>
                  </a:srgbClr>
                </a:solidFill>
                <a:effectLst/>
                <a:uLnTx/>
                <a:uFillTx/>
                <a:latin typeface="微軟正黑體"/>
                <a:ea typeface="微軟正黑體"/>
                <a:cs typeface="+mn-cs"/>
              </a:rPr>
              <a:t>女性</a:t>
            </a:r>
          </a:p>
        </p:txBody>
      </p:sp>
      <p:pic>
        <p:nvPicPr>
          <p:cNvPr id="29" name="圖形 28">
            <a:extLst>
              <a:ext uri="{FF2B5EF4-FFF2-40B4-BE49-F238E27FC236}">
                <a16:creationId xmlns:a16="http://schemas.microsoft.com/office/drawing/2014/main" id="{24920BDA-12A8-004F-D224-F83338925B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41127" y="1656317"/>
            <a:ext cx="917266" cy="794441"/>
          </a:xfrm>
          <a:prstGeom prst="rect">
            <a:avLst/>
          </a:prstGeom>
        </p:spPr>
      </p:pic>
      <p:sp>
        <p:nvSpPr>
          <p:cNvPr id="43" name="矩形 42">
            <a:extLst>
              <a:ext uri="{FF2B5EF4-FFF2-40B4-BE49-F238E27FC236}">
                <a16:creationId xmlns:a16="http://schemas.microsoft.com/office/drawing/2014/main" id="{41DDA0EA-7BFC-143F-3E55-2A8468DFE2FB}"/>
              </a:ext>
            </a:extLst>
          </p:cNvPr>
          <p:cNvSpPr/>
          <p:nvPr/>
        </p:nvSpPr>
        <p:spPr>
          <a:xfrm>
            <a:off x="973910" y="1312886"/>
            <a:ext cx="10533106" cy="36000"/>
          </a:xfrm>
          <a:prstGeom prst="rect">
            <a:avLst/>
          </a:prstGeom>
          <a:gradFill>
            <a:gsLst>
              <a:gs pos="0">
                <a:schemeClr val="accent4">
                  <a:alpha val="50000"/>
                </a:schemeClr>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175635588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175FF21D-DCA7-4F66-B360-5ED92D9871D7}"/>
              </a:ext>
            </a:extLst>
          </p:cNvPr>
          <p:cNvSpPr>
            <a:spLocks noGrp="1"/>
          </p:cNvSpPr>
          <p:nvPr>
            <p:ph type="body" sz="quarter" idx="10"/>
          </p:nvPr>
        </p:nvSpPr>
        <p:spPr>
          <a:xfrm>
            <a:off x="989012" y="4401638"/>
            <a:ext cx="6660000" cy="1080000"/>
          </a:xfrm>
        </p:spPr>
        <p:txBody>
          <a:bodyPr/>
          <a:lstStyle/>
          <a:p>
            <a:r>
              <a:rPr lang="en-US"/>
              <a:t>The information contained herein is of a general nature and is not intended to address the circumstances of any particular individual or entity. Although we endeavor to provide accurate and timely information, there can be no guarantee that such information is accurate as of the date it is received or that it will continue to be accurate in the future. No one should act on such information without appropriate professional advice after a thorough examination of the particular situation.</a:t>
            </a:r>
          </a:p>
          <a:p>
            <a:r>
              <a:rPr lang="en-US"/>
              <a:t>The KPMG name and logo are trademarks used under license by the independent member firms of the KPMG global organization.</a:t>
            </a:r>
          </a:p>
        </p:txBody>
      </p:sp>
      <p:sp>
        <p:nvSpPr>
          <p:cNvPr id="3" name="Text Placeholder 2">
            <a:extLst>
              <a:ext uri="{FF2B5EF4-FFF2-40B4-BE49-F238E27FC236}">
                <a16:creationId xmlns:a16="http://schemas.microsoft.com/office/drawing/2014/main" id="{F6EEA471-6A52-47BC-8B3C-F5BB3B547B3B}"/>
              </a:ext>
            </a:extLst>
          </p:cNvPr>
          <p:cNvSpPr>
            <a:spLocks noGrp="1"/>
          </p:cNvSpPr>
          <p:nvPr>
            <p:ph type="body" sz="quarter" idx="14"/>
          </p:nvPr>
        </p:nvSpPr>
        <p:spPr>
          <a:xfrm>
            <a:off x="989012" y="4041972"/>
            <a:ext cx="2411738" cy="180000"/>
          </a:xfrm>
        </p:spPr>
        <p:txBody>
          <a:bodyPr/>
          <a:lstStyle/>
          <a:p>
            <a:r>
              <a:rPr lang="en-GB" altLang="zh-TW"/>
              <a:t>kpmg.com/tw</a:t>
            </a:r>
          </a:p>
        </p:txBody>
      </p:sp>
      <p:grpSp>
        <p:nvGrpSpPr>
          <p:cNvPr id="40" name="Social-icons-color1">
            <a:extLst>
              <a:ext uri="{FF2B5EF4-FFF2-40B4-BE49-F238E27FC236}">
                <a16:creationId xmlns:a16="http://schemas.microsoft.com/office/drawing/2014/main" id="{1498FC14-2E25-4406-9055-71AA2A85CA74}"/>
              </a:ext>
            </a:extLst>
          </p:cNvPr>
          <p:cNvGrpSpPr/>
          <p:nvPr/>
        </p:nvGrpSpPr>
        <p:grpSpPr>
          <a:xfrm>
            <a:off x="995363" y="3508390"/>
            <a:ext cx="2073556" cy="360000"/>
            <a:chOff x="998476" y="4324458"/>
            <a:chExt cx="2073556" cy="360000"/>
          </a:xfrm>
        </p:grpSpPr>
        <p:grpSp>
          <p:nvGrpSpPr>
            <p:cNvPr id="41" name="群組 19">
              <a:extLst>
                <a:ext uri="{FF2B5EF4-FFF2-40B4-BE49-F238E27FC236}">
                  <a16:creationId xmlns:a16="http://schemas.microsoft.com/office/drawing/2014/main" id="{9BC59EE1-6792-42AD-A5AF-7D3680C62C18}"/>
                </a:ext>
              </a:extLst>
            </p:cNvPr>
            <p:cNvGrpSpPr/>
            <p:nvPr/>
          </p:nvGrpSpPr>
          <p:grpSpPr>
            <a:xfrm>
              <a:off x="998476" y="4324458"/>
              <a:ext cx="373264" cy="360000"/>
              <a:chOff x="1588134" y="3640288"/>
              <a:chExt cx="373264" cy="360000"/>
            </a:xfrm>
          </p:grpSpPr>
          <p:grpSp>
            <p:nvGrpSpPr>
              <p:cNvPr id="62" name="群組 44">
                <a:extLst>
                  <a:ext uri="{FF2B5EF4-FFF2-40B4-BE49-F238E27FC236}">
                    <a16:creationId xmlns:a16="http://schemas.microsoft.com/office/drawing/2014/main" id="{3BF60B45-F10B-42B6-92EA-55ACD14A3111}"/>
                  </a:ext>
                </a:extLst>
              </p:cNvPr>
              <p:cNvGrpSpPr/>
              <p:nvPr/>
            </p:nvGrpSpPr>
            <p:grpSpPr>
              <a:xfrm>
                <a:off x="1588134" y="3640288"/>
                <a:ext cx="373264" cy="355680"/>
                <a:chOff x="1628502" y="2900360"/>
                <a:chExt cx="253552" cy="241608"/>
              </a:xfrm>
            </p:grpSpPr>
            <p:sp>
              <p:nvSpPr>
                <p:cNvPr id="64" name="手繪多邊形: 圖案 46">
                  <a:extLst>
                    <a:ext uri="{FF2B5EF4-FFF2-40B4-BE49-F238E27FC236}">
                      <a16:creationId xmlns:a16="http://schemas.microsoft.com/office/drawing/2014/main" id="{7CAEEE22-81E7-475B-9060-8EB15CD04C55}"/>
                    </a:ext>
                  </a:extLst>
                </p:cNvPr>
                <p:cNvSpPr/>
                <p:nvPr/>
              </p:nvSpPr>
              <p:spPr>
                <a:xfrm>
                  <a:off x="1628502" y="2900360"/>
                  <a:ext cx="253552" cy="241608"/>
                </a:xfrm>
                <a:custGeom>
                  <a:avLst/>
                  <a:gdLst>
                    <a:gd name="connsiteX0" fmla="*/ 253553 w 253552"/>
                    <a:gd name="connsiteY0" fmla="*/ 102897 h 241608"/>
                    <a:gd name="connsiteX1" fmla="*/ 126776 w 253552"/>
                    <a:gd name="connsiteY1" fmla="*/ 0 h 241608"/>
                    <a:gd name="connsiteX2" fmla="*/ 0 w 253552"/>
                    <a:gd name="connsiteY2" fmla="*/ 102897 h 241608"/>
                    <a:gd name="connsiteX3" fmla="*/ 106030 w 253552"/>
                    <a:gd name="connsiteY3" fmla="*/ 204403 h 241608"/>
                    <a:gd name="connsiteX4" fmla="*/ 117187 w 253552"/>
                    <a:gd name="connsiteY4" fmla="*/ 210655 h 241608"/>
                    <a:gd name="connsiteX5" fmla="*/ 117597 w 253552"/>
                    <a:gd name="connsiteY5" fmla="*/ 222119 h 241608"/>
                    <a:gd name="connsiteX6" fmla="*/ 115796 w 253552"/>
                    <a:gd name="connsiteY6" fmla="*/ 232968 h 241608"/>
                    <a:gd name="connsiteX7" fmla="*/ 126776 w 253552"/>
                    <a:gd name="connsiteY7" fmla="*/ 239805 h 241608"/>
                    <a:gd name="connsiteX8" fmla="*/ 226335 w 253552"/>
                    <a:gd name="connsiteY8" fmla="*/ 166190 h 241608"/>
                    <a:gd name="connsiteX9" fmla="*/ 226335 w 253552"/>
                    <a:gd name="connsiteY9" fmla="*/ 166190 h 241608"/>
                    <a:gd name="connsiteX10" fmla="*/ 253509 w 253552"/>
                    <a:gd name="connsiteY10" fmla="*/ 102897 h 24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552" h="241608">
                      <a:moveTo>
                        <a:pt x="253553" y="102897"/>
                      </a:moveTo>
                      <a:cubicBezTo>
                        <a:pt x="253553" y="46163"/>
                        <a:pt x="196687" y="0"/>
                        <a:pt x="126776" y="0"/>
                      </a:cubicBezTo>
                      <a:cubicBezTo>
                        <a:pt x="56866" y="0"/>
                        <a:pt x="0" y="46163"/>
                        <a:pt x="0" y="102897"/>
                      </a:cubicBezTo>
                      <a:cubicBezTo>
                        <a:pt x="0" y="153745"/>
                        <a:pt x="45094" y="196350"/>
                        <a:pt x="106030" y="204403"/>
                      </a:cubicBezTo>
                      <a:cubicBezTo>
                        <a:pt x="110159" y="205296"/>
                        <a:pt x="115766" y="207126"/>
                        <a:pt x="117187" y="210655"/>
                      </a:cubicBezTo>
                      <a:cubicBezTo>
                        <a:pt x="118185" y="214396"/>
                        <a:pt x="118325" y="218315"/>
                        <a:pt x="117597" y="222119"/>
                      </a:cubicBezTo>
                      <a:cubicBezTo>
                        <a:pt x="117597" y="222119"/>
                        <a:pt x="116132" y="231064"/>
                        <a:pt x="115796" y="232968"/>
                      </a:cubicBezTo>
                      <a:cubicBezTo>
                        <a:pt x="115239" y="236174"/>
                        <a:pt x="113248" y="245500"/>
                        <a:pt x="126776" y="239805"/>
                      </a:cubicBezTo>
                      <a:cubicBezTo>
                        <a:pt x="163500" y="220451"/>
                        <a:pt x="197069" y="195629"/>
                        <a:pt x="226335" y="166190"/>
                      </a:cubicBezTo>
                      <a:lnTo>
                        <a:pt x="226335" y="166190"/>
                      </a:lnTo>
                      <a:cubicBezTo>
                        <a:pt x="243290" y="149436"/>
                        <a:pt x="253039" y="126728"/>
                        <a:pt x="253509" y="102897"/>
                      </a:cubicBezTo>
                    </a:path>
                  </a:pathLst>
                </a:custGeom>
                <a:solidFill>
                  <a:srgbClr val="39AD36"/>
                </a:solidFill>
                <a:ln w="14637" cap="flat">
                  <a:noFill/>
                  <a:prstDash val="solid"/>
                  <a:miter/>
                </a:ln>
              </p:spPr>
              <p:txBody>
                <a:bodyPr rtlCol="0" anchor="ctr"/>
                <a:lstStyle/>
                <a:p>
                  <a:endParaRPr lang="zh-TW" altLang="en-US"/>
                </a:p>
              </p:txBody>
            </p:sp>
            <p:sp>
              <p:nvSpPr>
                <p:cNvPr id="65" name="手繪多邊形: 圖案 47">
                  <a:extLst>
                    <a:ext uri="{FF2B5EF4-FFF2-40B4-BE49-F238E27FC236}">
                      <a16:creationId xmlns:a16="http://schemas.microsoft.com/office/drawing/2014/main" id="{3B3E2375-8877-480A-A09C-3BC8FCCEE2F6}"/>
                    </a:ext>
                  </a:extLst>
                </p:cNvPr>
                <p:cNvSpPr/>
                <p:nvPr/>
              </p:nvSpPr>
              <p:spPr>
                <a:xfrm>
                  <a:off x="1718149" y="2975834"/>
                  <a:ext cx="13835" cy="60174"/>
                </a:xfrm>
                <a:custGeom>
                  <a:avLst/>
                  <a:gdLst>
                    <a:gd name="connsiteX0" fmla="*/ 11376 w 13835"/>
                    <a:gd name="connsiteY0" fmla="*/ 0 h 60174"/>
                    <a:gd name="connsiteX1" fmla="*/ 2474 w 13835"/>
                    <a:gd name="connsiteY1" fmla="*/ 0 h 60174"/>
                    <a:gd name="connsiteX2" fmla="*/ 0 w 13835"/>
                    <a:gd name="connsiteY2" fmla="*/ 2474 h 60174"/>
                    <a:gd name="connsiteX3" fmla="*/ 0 w 13835"/>
                    <a:gd name="connsiteY3" fmla="*/ 57715 h 60174"/>
                    <a:gd name="connsiteX4" fmla="*/ 2474 w 13835"/>
                    <a:gd name="connsiteY4" fmla="*/ 60175 h 60174"/>
                    <a:gd name="connsiteX5" fmla="*/ 11376 w 13835"/>
                    <a:gd name="connsiteY5" fmla="*/ 60175 h 60174"/>
                    <a:gd name="connsiteX6" fmla="*/ 13836 w 13835"/>
                    <a:gd name="connsiteY6" fmla="*/ 57715 h 60174"/>
                    <a:gd name="connsiteX7" fmla="*/ 13836 w 13835"/>
                    <a:gd name="connsiteY7" fmla="*/ 2474 h 60174"/>
                    <a:gd name="connsiteX8" fmla="*/ 11376 w 13835"/>
                    <a:gd name="connsiteY8" fmla="*/ 0 h 60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35" h="60174">
                      <a:moveTo>
                        <a:pt x="11376" y="0"/>
                      </a:moveTo>
                      <a:lnTo>
                        <a:pt x="2474" y="0"/>
                      </a:lnTo>
                      <a:cubicBezTo>
                        <a:pt x="1108" y="0"/>
                        <a:pt x="0" y="1108"/>
                        <a:pt x="0" y="2474"/>
                      </a:cubicBezTo>
                      <a:lnTo>
                        <a:pt x="0" y="57715"/>
                      </a:lnTo>
                      <a:cubicBezTo>
                        <a:pt x="8" y="59076"/>
                        <a:pt x="1114" y="60175"/>
                        <a:pt x="2474" y="60175"/>
                      </a:cubicBezTo>
                      <a:lnTo>
                        <a:pt x="11376" y="60175"/>
                      </a:lnTo>
                      <a:cubicBezTo>
                        <a:pt x="12735" y="60175"/>
                        <a:pt x="13836" y="59073"/>
                        <a:pt x="13836" y="57715"/>
                      </a:cubicBezTo>
                      <a:lnTo>
                        <a:pt x="13836" y="2474"/>
                      </a:lnTo>
                      <a:cubicBezTo>
                        <a:pt x="13836" y="1114"/>
                        <a:pt x="12737" y="8"/>
                        <a:pt x="11376" y="0"/>
                      </a:cubicBezTo>
                    </a:path>
                  </a:pathLst>
                </a:custGeom>
                <a:solidFill>
                  <a:schemeClr val="bg1"/>
                </a:solidFill>
                <a:ln w="14637" cap="flat">
                  <a:noFill/>
                  <a:prstDash val="solid"/>
                  <a:miter/>
                </a:ln>
              </p:spPr>
              <p:txBody>
                <a:bodyPr rtlCol="0" anchor="ctr"/>
                <a:lstStyle/>
                <a:p>
                  <a:endParaRPr lang="zh-TW" altLang="en-US"/>
                </a:p>
              </p:txBody>
            </p:sp>
            <p:sp>
              <p:nvSpPr>
                <p:cNvPr id="66" name="手繪多邊形: 圖案 48">
                  <a:extLst>
                    <a:ext uri="{FF2B5EF4-FFF2-40B4-BE49-F238E27FC236}">
                      <a16:creationId xmlns:a16="http://schemas.microsoft.com/office/drawing/2014/main" id="{A67F0C6F-EC31-49A3-9CDC-94B80B9F7ADD}"/>
                    </a:ext>
                  </a:extLst>
                </p:cNvPr>
                <p:cNvSpPr/>
                <p:nvPr/>
              </p:nvSpPr>
              <p:spPr>
                <a:xfrm>
                  <a:off x="1740769" y="2975834"/>
                  <a:ext cx="52195" cy="60569"/>
                </a:xfrm>
                <a:custGeom>
                  <a:avLst/>
                  <a:gdLst>
                    <a:gd name="connsiteX0" fmla="*/ 49955 w 52195"/>
                    <a:gd name="connsiteY0" fmla="*/ 0 h 60569"/>
                    <a:gd name="connsiteX1" fmla="*/ 41068 w 52195"/>
                    <a:gd name="connsiteY1" fmla="*/ 0 h 60569"/>
                    <a:gd name="connsiteX2" fmla="*/ 38594 w 52195"/>
                    <a:gd name="connsiteY2" fmla="*/ 2474 h 60569"/>
                    <a:gd name="connsiteX3" fmla="*/ 38594 w 52195"/>
                    <a:gd name="connsiteY3" fmla="*/ 35285 h 60569"/>
                    <a:gd name="connsiteX4" fmla="*/ 13279 w 52195"/>
                    <a:gd name="connsiteY4" fmla="*/ 1098 h 60569"/>
                    <a:gd name="connsiteX5" fmla="*/ 13089 w 52195"/>
                    <a:gd name="connsiteY5" fmla="*/ 849 h 60569"/>
                    <a:gd name="connsiteX6" fmla="*/ 13089 w 52195"/>
                    <a:gd name="connsiteY6" fmla="*/ 849 h 60569"/>
                    <a:gd name="connsiteX7" fmla="*/ 12943 w 52195"/>
                    <a:gd name="connsiteY7" fmla="*/ 703 h 60569"/>
                    <a:gd name="connsiteX8" fmla="*/ 12943 w 52195"/>
                    <a:gd name="connsiteY8" fmla="*/ 703 h 60569"/>
                    <a:gd name="connsiteX9" fmla="*/ 12752 w 52195"/>
                    <a:gd name="connsiteY9" fmla="*/ 483 h 60569"/>
                    <a:gd name="connsiteX10" fmla="*/ 12664 w 52195"/>
                    <a:gd name="connsiteY10" fmla="*/ 483 h 60569"/>
                    <a:gd name="connsiteX11" fmla="*/ 12547 w 52195"/>
                    <a:gd name="connsiteY11" fmla="*/ 395 h 60569"/>
                    <a:gd name="connsiteX12" fmla="*/ 12460 w 52195"/>
                    <a:gd name="connsiteY12" fmla="*/ 395 h 60569"/>
                    <a:gd name="connsiteX13" fmla="*/ 12328 w 52195"/>
                    <a:gd name="connsiteY13" fmla="*/ 395 h 60569"/>
                    <a:gd name="connsiteX14" fmla="*/ 12328 w 52195"/>
                    <a:gd name="connsiteY14" fmla="*/ 395 h 60569"/>
                    <a:gd name="connsiteX15" fmla="*/ 12181 w 52195"/>
                    <a:gd name="connsiteY15" fmla="*/ 395 h 60569"/>
                    <a:gd name="connsiteX16" fmla="*/ 12181 w 52195"/>
                    <a:gd name="connsiteY16" fmla="*/ 395 h 60569"/>
                    <a:gd name="connsiteX17" fmla="*/ 12035 w 52195"/>
                    <a:gd name="connsiteY17" fmla="*/ 395 h 60569"/>
                    <a:gd name="connsiteX18" fmla="*/ 11947 w 52195"/>
                    <a:gd name="connsiteY18" fmla="*/ 395 h 60569"/>
                    <a:gd name="connsiteX19" fmla="*/ 11801 w 52195"/>
                    <a:gd name="connsiteY19" fmla="*/ 395 h 60569"/>
                    <a:gd name="connsiteX20" fmla="*/ 2460 w 52195"/>
                    <a:gd name="connsiteY20" fmla="*/ 395 h 60569"/>
                    <a:gd name="connsiteX21" fmla="*/ 0 w 52195"/>
                    <a:gd name="connsiteY21" fmla="*/ 2870 h 60569"/>
                    <a:gd name="connsiteX22" fmla="*/ 0 w 52195"/>
                    <a:gd name="connsiteY22" fmla="*/ 58110 h 60569"/>
                    <a:gd name="connsiteX23" fmla="*/ 2460 w 52195"/>
                    <a:gd name="connsiteY23" fmla="*/ 60570 h 60569"/>
                    <a:gd name="connsiteX24" fmla="*/ 11200 w 52195"/>
                    <a:gd name="connsiteY24" fmla="*/ 60570 h 60569"/>
                    <a:gd name="connsiteX25" fmla="*/ 13675 w 52195"/>
                    <a:gd name="connsiteY25" fmla="*/ 58110 h 60569"/>
                    <a:gd name="connsiteX26" fmla="*/ 13675 w 52195"/>
                    <a:gd name="connsiteY26" fmla="*/ 24904 h 60569"/>
                    <a:gd name="connsiteX27" fmla="*/ 39018 w 52195"/>
                    <a:gd name="connsiteY27" fmla="*/ 59135 h 60569"/>
                    <a:gd name="connsiteX28" fmla="*/ 39648 w 52195"/>
                    <a:gd name="connsiteY28" fmla="*/ 59750 h 60569"/>
                    <a:gd name="connsiteX29" fmla="*/ 39648 w 52195"/>
                    <a:gd name="connsiteY29" fmla="*/ 59750 h 60569"/>
                    <a:gd name="connsiteX30" fmla="*/ 39809 w 52195"/>
                    <a:gd name="connsiteY30" fmla="*/ 59838 h 60569"/>
                    <a:gd name="connsiteX31" fmla="*/ 39809 w 52195"/>
                    <a:gd name="connsiteY31" fmla="*/ 59838 h 60569"/>
                    <a:gd name="connsiteX32" fmla="*/ 39926 w 52195"/>
                    <a:gd name="connsiteY32" fmla="*/ 59838 h 60569"/>
                    <a:gd name="connsiteX33" fmla="*/ 40043 w 52195"/>
                    <a:gd name="connsiteY33" fmla="*/ 59838 h 60569"/>
                    <a:gd name="connsiteX34" fmla="*/ 40043 w 52195"/>
                    <a:gd name="connsiteY34" fmla="*/ 59838 h 60569"/>
                    <a:gd name="connsiteX35" fmla="*/ 40204 w 52195"/>
                    <a:gd name="connsiteY35" fmla="*/ 59838 h 60569"/>
                    <a:gd name="connsiteX36" fmla="*/ 40204 w 52195"/>
                    <a:gd name="connsiteY36" fmla="*/ 59838 h 60569"/>
                    <a:gd name="connsiteX37" fmla="*/ 40834 w 52195"/>
                    <a:gd name="connsiteY37" fmla="*/ 59926 h 60569"/>
                    <a:gd name="connsiteX38" fmla="*/ 49721 w 52195"/>
                    <a:gd name="connsiteY38" fmla="*/ 59926 h 60569"/>
                    <a:gd name="connsiteX39" fmla="*/ 52195 w 52195"/>
                    <a:gd name="connsiteY39" fmla="*/ 57466 h 60569"/>
                    <a:gd name="connsiteX40" fmla="*/ 52195 w 52195"/>
                    <a:gd name="connsiteY40" fmla="*/ 2474 h 60569"/>
                    <a:gd name="connsiteX41" fmla="*/ 49721 w 52195"/>
                    <a:gd name="connsiteY41" fmla="*/ 0 h 6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195" h="60569">
                      <a:moveTo>
                        <a:pt x="49955" y="0"/>
                      </a:moveTo>
                      <a:lnTo>
                        <a:pt x="41068" y="0"/>
                      </a:lnTo>
                      <a:cubicBezTo>
                        <a:pt x="39701" y="0"/>
                        <a:pt x="38594" y="1108"/>
                        <a:pt x="38594" y="2474"/>
                      </a:cubicBezTo>
                      <a:lnTo>
                        <a:pt x="38594" y="35285"/>
                      </a:lnTo>
                      <a:lnTo>
                        <a:pt x="13279" y="1098"/>
                      </a:lnTo>
                      <a:lnTo>
                        <a:pt x="13089" y="849"/>
                      </a:lnTo>
                      <a:lnTo>
                        <a:pt x="13089" y="849"/>
                      </a:lnTo>
                      <a:lnTo>
                        <a:pt x="12943" y="703"/>
                      </a:lnTo>
                      <a:lnTo>
                        <a:pt x="12943" y="703"/>
                      </a:lnTo>
                      <a:lnTo>
                        <a:pt x="12752" y="483"/>
                      </a:lnTo>
                      <a:lnTo>
                        <a:pt x="12664" y="483"/>
                      </a:lnTo>
                      <a:lnTo>
                        <a:pt x="12547" y="395"/>
                      </a:lnTo>
                      <a:lnTo>
                        <a:pt x="12460" y="395"/>
                      </a:lnTo>
                      <a:lnTo>
                        <a:pt x="12328" y="395"/>
                      </a:lnTo>
                      <a:lnTo>
                        <a:pt x="12328" y="395"/>
                      </a:lnTo>
                      <a:lnTo>
                        <a:pt x="12181" y="395"/>
                      </a:lnTo>
                      <a:lnTo>
                        <a:pt x="12181" y="395"/>
                      </a:lnTo>
                      <a:lnTo>
                        <a:pt x="12035" y="395"/>
                      </a:lnTo>
                      <a:lnTo>
                        <a:pt x="11947" y="395"/>
                      </a:lnTo>
                      <a:lnTo>
                        <a:pt x="11801" y="395"/>
                      </a:lnTo>
                      <a:lnTo>
                        <a:pt x="2460" y="395"/>
                      </a:lnTo>
                      <a:cubicBezTo>
                        <a:pt x="1099" y="403"/>
                        <a:pt x="0" y="1509"/>
                        <a:pt x="0" y="2870"/>
                      </a:cubicBezTo>
                      <a:lnTo>
                        <a:pt x="0" y="58110"/>
                      </a:lnTo>
                      <a:cubicBezTo>
                        <a:pt x="0" y="59469"/>
                        <a:pt x="1101" y="60570"/>
                        <a:pt x="2460" y="60570"/>
                      </a:cubicBezTo>
                      <a:lnTo>
                        <a:pt x="11200" y="60570"/>
                      </a:lnTo>
                      <a:cubicBezTo>
                        <a:pt x="12561" y="60570"/>
                        <a:pt x="13667" y="59471"/>
                        <a:pt x="13675" y="58110"/>
                      </a:cubicBezTo>
                      <a:lnTo>
                        <a:pt x="13675" y="24904"/>
                      </a:lnTo>
                      <a:lnTo>
                        <a:pt x="39018" y="59135"/>
                      </a:lnTo>
                      <a:cubicBezTo>
                        <a:pt x="39190" y="59375"/>
                        <a:pt x="39404" y="59584"/>
                        <a:pt x="39648" y="59750"/>
                      </a:cubicBezTo>
                      <a:lnTo>
                        <a:pt x="39648" y="59750"/>
                      </a:lnTo>
                      <a:lnTo>
                        <a:pt x="39809" y="59838"/>
                      </a:lnTo>
                      <a:lnTo>
                        <a:pt x="39809" y="59838"/>
                      </a:lnTo>
                      <a:lnTo>
                        <a:pt x="39926" y="59838"/>
                      </a:lnTo>
                      <a:lnTo>
                        <a:pt x="40043" y="59838"/>
                      </a:lnTo>
                      <a:lnTo>
                        <a:pt x="40043" y="59838"/>
                      </a:lnTo>
                      <a:lnTo>
                        <a:pt x="40204" y="59838"/>
                      </a:lnTo>
                      <a:lnTo>
                        <a:pt x="40204" y="59838"/>
                      </a:lnTo>
                      <a:cubicBezTo>
                        <a:pt x="40409" y="59898"/>
                        <a:pt x="40621" y="59927"/>
                        <a:pt x="40834" y="59926"/>
                      </a:cubicBezTo>
                      <a:lnTo>
                        <a:pt x="49721" y="59926"/>
                      </a:lnTo>
                      <a:cubicBezTo>
                        <a:pt x="51082" y="59926"/>
                        <a:pt x="52187" y="58827"/>
                        <a:pt x="52195" y="57466"/>
                      </a:cubicBezTo>
                      <a:lnTo>
                        <a:pt x="52195" y="2474"/>
                      </a:lnTo>
                      <a:cubicBezTo>
                        <a:pt x="52195" y="1108"/>
                        <a:pt x="51087" y="0"/>
                        <a:pt x="49721" y="0"/>
                      </a:cubicBezTo>
                    </a:path>
                  </a:pathLst>
                </a:custGeom>
                <a:solidFill>
                  <a:schemeClr val="bg1"/>
                </a:solidFill>
                <a:ln w="14637" cap="flat">
                  <a:noFill/>
                  <a:prstDash val="solid"/>
                  <a:miter/>
                </a:ln>
              </p:spPr>
              <p:txBody>
                <a:bodyPr rtlCol="0" anchor="ctr"/>
                <a:lstStyle/>
                <a:p>
                  <a:endParaRPr lang="zh-TW" altLang="en-US"/>
                </a:p>
              </p:txBody>
            </p:sp>
            <p:sp>
              <p:nvSpPr>
                <p:cNvPr id="67" name="手繪多邊形: 圖案 49">
                  <a:extLst>
                    <a:ext uri="{FF2B5EF4-FFF2-40B4-BE49-F238E27FC236}">
                      <a16:creationId xmlns:a16="http://schemas.microsoft.com/office/drawing/2014/main" id="{39DFC665-B89B-4032-B406-2A84A5F2C311}"/>
                    </a:ext>
                  </a:extLst>
                </p:cNvPr>
                <p:cNvSpPr/>
                <p:nvPr/>
              </p:nvSpPr>
              <p:spPr>
                <a:xfrm>
                  <a:off x="1670053" y="2975776"/>
                  <a:ext cx="40467" cy="60086"/>
                </a:xfrm>
                <a:custGeom>
                  <a:avLst/>
                  <a:gdLst>
                    <a:gd name="connsiteX0" fmla="*/ 37993 w 40467"/>
                    <a:gd name="connsiteY0" fmla="*/ 46397 h 60086"/>
                    <a:gd name="connsiteX1" fmla="*/ 13836 w 40467"/>
                    <a:gd name="connsiteY1" fmla="*/ 46397 h 60086"/>
                    <a:gd name="connsiteX2" fmla="*/ 13836 w 40467"/>
                    <a:gd name="connsiteY2" fmla="*/ 2474 h 60086"/>
                    <a:gd name="connsiteX3" fmla="*/ 11361 w 40467"/>
                    <a:gd name="connsiteY3" fmla="*/ 0 h 60086"/>
                    <a:gd name="connsiteX4" fmla="*/ 2474 w 40467"/>
                    <a:gd name="connsiteY4" fmla="*/ 0 h 60086"/>
                    <a:gd name="connsiteX5" fmla="*/ 0 w 40467"/>
                    <a:gd name="connsiteY5" fmla="*/ 2474 h 60086"/>
                    <a:gd name="connsiteX6" fmla="*/ 0 w 40467"/>
                    <a:gd name="connsiteY6" fmla="*/ 57700 h 60086"/>
                    <a:gd name="connsiteX7" fmla="*/ 0 w 40467"/>
                    <a:gd name="connsiteY7" fmla="*/ 57700 h 60086"/>
                    <a:gd name="connsiteX8" fmla="*/ 688 w 40467"/>
                    <a:gd name="connsiteY8" fmla="*/ 59399 h 60086"/>
                    <a:gd name="connsiteX9" fmla="*/ 688 w 40467"/>
                    <a:gd name="connsiteY9" fmla="*/ 59399 h 60086"/>
                    <a:gd name="connsiteX10" fmla="*/ 688 w 40467"/>
                    <a:gd name="connsiteY10" fmla="*/ 59399 h 60086"/>
                    <a:gd name="connsiteX11" fmla="*/ 2401 w 40467"/>
                    <a:gd name="connsiteY11" fmla="*/ 60087 h 60086"/>
                    <a:gd name="connsiteX12" fmla="*/ 37993 w 40467"/>
                    <a:gd name="connsiteY12" fmla="*/ 60087 h 60086"/>
                    <a:gd name="connsiteX13" fmla="*/ 40468 w 40467"/>
                    <a:gd name="connsiteY13" fmla="*/ 57612 h 60086"/>
                    <a:gd name="connsiteX14" fmla="*/ 40468 w 40467"/>
                    <a:gd name="connsiteY14" fmla="*/ 48857 h 60086"/>
                    <a:gd name="connsiteX15" fmla="*/ 37993 w 40467"/>
                    <a:gd name="connsiteY15" fmla="*/ 46383 h 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467" h="60086">
                      <a:moveTo>
                        <a:pt x="37993" y="46397"/>
                      </a:moveTo>
                      <a:lnTo>
                        <a:pt x="13836" y="46397"/>
                      </a:lnTo>
                      <a:lnTo>
                        <a:pt x="13836" y="2474"/>
                      </a:lnTo>
                      <a:cubicBezTo>
                        <a:pt x="13836" y="1108"/>
                        <a:pt x="12728" y="0"/>
                        <a:pt x="11361" y="0"/>
                      </a:cubicBezTo>
                      <a:lnTo>
                        <a:pt x="2474" y="0"/>
                      </a:lnTo>
                      <a:cubicBezTo>
                        <a:pt x="1108" y="0"/>
                        <a:pt x="0" y="1108"/>
                        <a:pt x="0" y="2474"/>
                      </a:cubicBezTo>
                      <a:lnTo>
                        <a:pt x="0" y="57700"/>
                      </a:lnTo>
                      <a:lnTo>
                        <a:pt x="0" y="57700"/>
                      </a:lnTo>
                      <a:cubicBezTo>
                        <a:pt x="1" y="58334"/>
                        <a:pt x="247" y="58943"/>
                        <a:pt x="688" y="59399"/>
                      </a:cubicBezTo>
                      <a:lnTo>
                        <a:pt x="688" y="59399"/>
                      </a:lnTo>
                      <a:lnTo>
                        <a:pt x="688" y="59399"/>
                      </a:lnTo>
                      <a:cubicBezTo>
                        <a:pt x="1149" y="59840"/>
                        <a:pt x="1763" y="60087"/>
                        <a:pt x="2401" y="60087"/>
                      </a:cubicBezTo>
                      <a:lnTo>
                        <a:pt x="37993" y="60087"/>
                      </a:lnTo>
                      <a:cubicBezTo>
                        <a:pt x="39360" y="60087"/>
                        <a:pt x="40468" y="58979"/>
                        <a:pt x="40468" y="57612"/>
                      </a:cubicBezTo>
                      <a:lnTo>
                        <a:pt x="40468" y="48857"/>
                      </a:lnTo>
                      <a:cubicBezTo>
                        <a:pt x="40468" y="47490"/>
                        <a:pt x="39360" y="46383"/>
                        <a:pt x="37993" y="46383"/>
                      </a:cubicBezTo>
                    </a:path>
                  </a:pathLst>
                </a:custGeom>
                <a:solidFill>
                  <a:schemeClr val="bg1"/>
                </a:solidFill>
                <a:ln w="14637" cap="flat">
                  <a:noFill/>
                  <a:prstDash val="solid"/>
                  <a:miter/>
                </a:ln>
              </p:spPr>
              <p:txBody>
                <a:bodyPr rtlCol="0" anchor="ctr"/>
                <a:lstStyle/>
                <a:p>
                  <a:endParaRPr lang="zh-TW" altLang="en-US"/>
                </a:p>
              </p:txBody>
            </p:sp>
            <p:sp>
              <p:nvSpPr>
                <p:cNvPr id="68" name="手繪多邊形: 圖案 50">
                  <a:extLst>
                    <a:ext uri="{FF2B5EF4-FFF2-40B4-BE49-F238E27FC236}">
                      <a16:creationId xmlns:a16="http://schemas.microsoft.com/office/drawing/2014/main" id="{C228186A-E065-4C95-8255-ECCAE9EFB58B}"/>
                    </a:ext>
                  </a:extLst>
                </p:cNvPr>
                <p:cNvSpPr/>
                <p:nvPr/>
              </p:nvSpPr>
              <p:spPr>
                <a:xfrm>
                  <a:off x="1801924" y="2975834"/>
                  <a:ext cx="40350" cy="60042"/>
                </a:xfrm>
                <a:custGeom>
                  <a:avLst/>
                  <a:gdLst>
                    <a:gd name="connsiteX0" fmla="*/ 37891 w 40350"/>
                    <a:gd name="connsiteY0" fmla="*/ 13836 h 60042"/>
                    <a:gd name="connsiteX1" fmla="*/ 40351 w 40350"/>
                    <a:gd name="connsiteY1" fmla="*/ 11361 h 60042"/>
                    <a:gd name="connsiteX2" fmla="*/ 40351 w 40350"/>
                    <a:gd name="connsiteY2" fmla="*/ 2474 h 60042"/>
                    <a:gd name="connsiteX3" fmla="*/ 37891 w 40350"/>
                    <a:gd name="connsiteY3" fmla="*/ 0 h 60042"/>
                    <a:gd name="connsiteX4" fmla="*/ 2387 w 40350"/>
                    <a:gd name="connsiteY4" fmla="*/ 0 h 60042"/>
                    <a:gd name="connsiteX5" fmla="*/ 674 w 40350"/>
                    <a:gd name="connsiteY5" fmla="*/ 703 h 60042"/>
                    <a:gd name="connsiteX6" fmla="*/ 674 w 40350"/>
                    <a:gd name="connsiteY6" fmla="*/ 703 h 60042"/>
                    <a:gd name="connsiteX7" fmla="*/ 674 w 40350"/>
                    <a:gd name="connsiteY7" fmla="*/ 703 h 60042"/>
                    <a:gd name="connsiteX8" fmla="*/ 0 w 40350"/>
                    <a:gd name="connsiteY8" fmla="*/ 2416 h 60042"/>
                    <a:gd name="connsiteX9" fmla="*/ 0 w 40350"/>
                    <a:gd name="connsiteY9" fmla="*/ 2416 h 60042"/>
                    <a:gd name="connsiteX10" fmla="*/ 0 w 40350"/>
                    <a:gd name="connsiteY10" fmla="*/ 57656 h 60042"/>
                    <a:gd name="connsiteX11" fmla="*/ 0 w 40350"/>
                    <a:gd name="connsiteY11" fmla="*/ 57656 h 60042"/>
                    <a:gd name="connsiteX12" fmla="*/ 688 w 40350"/>
                    <a:gd name="connsiteY12" fmla="*/ 59355 h 60042"/>
                    <a:gd name="connsiteX13" fmla="*/ 688 w 40350"/>
                    <a:gd name="connsiteY13" fmla="*/ 59355 h 60042"/>
                    <a:gd name="connsiteX14" fmla="*/ 688 w 40350"/>
                    <a:gd name="connsiteY14" fmla="*/ 59355 h 60042"/>
                    <a:gd name="connsiteX15" fmla="*/ 2401 w 40350"/>
                    <a:gd name="connsiteY15" fmla="*/ 60043 h 60042"/>
                    <a:gd name="connsiteX16" fmla="*/ 37891 w 40350"/>
                    <a:gd name="connsiteY16" fmla="*/ 60043 h 60042"/>
                    <a:gd name="connsiteX17" fmla="*/ 40351 w 40350"/>
                    <a:gd name="connsiteY17" fmla="*/ 57583 h 60042"/>
                    <a:gd name="connsiteX18" fmla="*/ 40351 w 40350"/>
                    <a:gd name="connsiteY18" fmla="*/ 48799 h 60042"/>
                    <a:gd name="connsiteX19" fmla="*/ 37891 w 40350"/>
                    <a:gd name="connsiteY19" fmla="*/ 46324 h 60042"/>
                    <a:gd name="connsiteX20" fmla="*/ 13748 w 40350"/>
                    <a:gd name="connsiteY20" fmla="*/ 46324 h 60042"/>
                    <a:gd name="connsiteX21" fmla="*/ 13748 w 40350"/>
                    <a:gd name="connsiteY21" fmla="*/ 36983 h 60042"/>
                    <a:gd name="connsiteX22" fmla="*/ 37891 w 40350"/>
                    <a:gd name="connsiteY22" fmla="*/ 36983 h 60042"/>
                    <a:gd name="connsiteX23" fmla="*/ 40351 w 40350"/>
                    <a:gd name="connsiteY23" fmla="*/ 34524 h 60042"/>
                    <a:gd name="connsiteX24" fmla="*/ 40351 w 40350"/>
                    <a:gd name="connsiteY24" fmla="*/ 25622 h 60042"/>
                    <a:gd name="connsiteX25" fmla="*/ 37891 w 40350"/>
                    <a:gd name="connsiteY25" fmla="*/ 23162 h 60042"/>
                    <a:gd name="connsiteX26" fmla="*/ 13748 w 40350"/>
                    <a:gd name="connsiteY26" fmla="*/ 23162 h 60042"/>
                    <a:gd name="connsiteX27" fmla="*/ 13748 w 40350"/>
                    <a:gd name="connsiteY27" fmla="*/ 13821 h 6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350" h="60042">
                      <a:moveTo>
                        <a:pt x="37891" y="13836"/>
                      </a:moveTo>
                      <a:cubicBezTo>
                        <a:pt x="39252" y="13828"/>
                        <a:pt x="40351" y="12722"/>
                        <a:pt x="40351" y="11361"/>
                      </a:cubicBezTo>
                      <a:lnTo>
                        <a:pt x="40351" y="2474"/>
                      </a:lnTo>
                      <a:cubicBezTo>
                        <a:pt x="40351" y="1114"/>
                        <a:pt x="39252" y="8"/>
                        <a:pt x="37891" y="0"/>
                      </a:cubicBezTo>
                      <a:lnTo>
                        <a:pt x="2387" y="0"/>
                      </a:lnTo>
                      <a:cubicBezTo>
                        <a:pt x="1745" y="-4"/>
                        <a:pt x="1128" y="249"/>
                        <a:pt x="674" y="703"/>
                      </a:cubicBezTo>
                      <a:lnTo>
                        <a:pt x="674" y="703"/>
                      </a:lnTo>
                      <a:lnTo>
                        <a:pt x="674" y="703"/>
                      </a:lnTo>
                      <a:cubicBezTo>
                        <a:pt x="236" y="1165"/>
                        <a:pt x="-6" y="1779"/>
                        <a:pt x="0" y="2416"/>
                      </a:cubicBezTo>
                      <a:lnTo>
                        <a:pt x="0" y="2416"/>
                      </a:lnTo>
                      <a:lnTo>
                        <a:pt x="0" y="57656"/>
                      </a:lnTo>
                      <a:lnTo>
                        <a:pt x="0" y="57656"/>
                      </a:lnTo>
                      <a:cubicBezTo>
                        <a:pt x="1" y="58290"/>
                        <a:pt x="247" y="58899"/>
                        <a:pt x="688" y="59355"/>
                      </a:cubicBezTo>
                      <a:lnTo>
                        <a:pt x="688" y="59355"/>
                      </a:lnTo>
                      <a:lnTo>
                        <a:pt x="688" y="59355"/>
                      </a:lnTo>
                      <a:cubicBezTo>
                        <a:pt x="1151" y="59794"/>
                        <a:pt x="1763" y="60040"/>
                        <a:pt x="2401" y="60043"/>
                      </a:cubicBezTo>
                      <a:lnTo>
                        <a:pt x="37891" y="60043"/>
                      </a:lnTo>
                      <a:cubicBezTo>
                        <a:pt x="39249" y="60043"/>
                        <a:pt x="40351" y="58942"/>
                        <a:pt x="40351" y="57583"/>
                      </a:cubicBezTo>
                      <a:lnTo>
                        <a:pt x="40351" y="48799"/>
                      </a:lnTo>
                      <a:cubicBezTo>
                        <a:pt x="40351" y="47438"/>
                        <a:pt x="39252" y="46332"/>
                        <a:pt x="37891" y="46324"/>
                      </a:cubicBezTo>
                      <a:lnTo>
                        <a:pt x="13748" y="46324"/>
                      </a:lnTo>
                      <a:lnTo>
                        <a:pt x="13748" y="36983"/>
                      </a:lnTo>
                      <a:lnTo>
                        <a:pt x="37891" y="36983"/>
                      </a:lnTo>
                      <a:cubicBezTo>
                        <a:pt x="39249" y="36983"/>
                        <a:pt x="40351" y="35882"/>
                        <a:pt x="40351" y="34524"/>
                      </a:cubicBezTo>
                      <a:lnTo>
                        <a:pt x="40351" y="25622"/>
                      </a:lnTo>
                      <a:cubicBezTo>
                        <a:pt x="40351" y="24263"/>
                        <a:pt x="39250" y="23162"/>
                        <a:pt x="37891" y="23162"/>
                      </a:cubicBezTo>
                      <a:lnTo>
                        <a:pt x="13748" y="23162"/>
                      </a:lnTo>
                      <a:lnTo>
                        <a:pt x="13748" y="13821"/>
                      </a:lnTo>
                      <a:close/>
                    </a:path>
                  </a:pathLst>
                </a:custGeom>
                <a:solidFill>
                  <a:schemeClr val="bg1"/>
                </a:solidFill>
                <a:ln w="14637" cap="flat">
                  <a:noFill/>
                  <a:prstDash val="solid"/>
                  <a:miter/>
                </a:ln>
              </p:spPr>
              <p:txBody>
                <a:bodyPr rtlCol="0" anchor="ctr"/>
                <a:lstStyle/>
                <a:p>
                  <a:endParaRPr lang="zh-TW" altLang="en-US"/>
                </a:p>
              </p:txBody>
            </p:sp>
          </p:grpSp>
          <p:sp>
            <p:nvSpPr>
              <p:cNvPr id="63" name="矩形 45">
                <a:hlinkClick r:id="rId3"/>
                <a:extLst>
                  <a:ext uri="{FF2B5EF4-FFF2-40B4-BE49-F238E27FC236}">
                    <a16:creationId xmlns:a16="http://schemas.microsoft.com/office/drawing/2014/main" id="{E705C879-5048-44E8-853B-1ED11788D957}"/>
                  </a:ext>
                </a:extLst>
              </p:cNvPr>
              <p:cNvSpPr/>
              <p:nvPr/>
            </p:nvSpPr>
            <p:spPr>
              <a:xfrm>
                <a:off x="1591730" y="3640288"/>
                <a:ext cx="36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grpSp>
          <p:nvGrpSpPr>
            <p:cNvPr id="42" name="群組 20">
              <a:extLst>
                <a:ext uri="{FF2B5EF4-FFF2-40B4-BE49-F238E27FC236}">
                  <a16:creationId xmlns:a16="http://schemas.microsoft.com/office/drawing/2014/main" id="{99575A90-7E51-4313-8084-932A552E7794}"/>
                </a:ext>
              </a:extLst>
            </p:cNvPr>
            <p:cNvGrpSpPr/>
            <p:nvPr/>
          </p:nvGrpSpPr>
          <p:grpSpPr>
            <a:xfrm>
              <a:off x="1856736" y="4324458"/>
              <a:ext cx="360000" cy="360000"/>
              <a:chOff x="2011340" y="3640288"/>
              <a:chExt cx="360000" cy="360000"/>
            </a:xfrm>
          </p:grpSpPr>
          <p:grpSp>
            <p:nvGrpSpPr>
              <p:cNvPr id="58" name="群組 39">
                <a:extLst>
                  <a:ext uri="{FF2B5EF4-FFF2-40B4-BE49-F238E27FC236}">
                    <a16:creationId xmlns:a16="http://schemas.microsoft.com/office/drawing/2014/main" id="{45D82929-AB2C-4C17-8B0D-7C16536DCF91}"/>
                  </a:ext>
                </a:extLst>
              </p:cNvPr>
              <p:cNvGrpSpPr/>
              <p:nvPr/>
            </p:nvGrpSpPr>
            <p:grpSpPr>
              <a:xfrm>
                <a:off x="2019833" y="3646312"/>
                <a:ext cx="349656" cy="349656"/>
                <a:chOff x="2018684" y="2844446"/>
                <a:chExt cx="349656" cy="349656"/>
              </a:xfrm>
            </p:grpSpPr>
            <p:sp>
              <p:nvSpPr>
                <p:cNvPr id="60" name="矩形: 圓角 41">
                  <a:extLst>
                    <a:ext uri="{FF2B5EF4-FFF2-40B4-BE49-F238E27FC236}">
                      <a16:creationId xmlns:a16="http://schemas.microsoft.com/office/drawing/2014/main" id="{AAD04760-17E3-4507-9F40-042B8ABC134C}"/>
                    </a:ext>
                  </a:extLst>
                </p:cNvPr>
                <p:cNvSpPr/>
                <p:nvPr/>
              </p:nvSpPr>
              <p:spPr>
                <a:xfrm>
                  <a:off x="2018684" y="2844446"/>
                  <a:ext cx="349656" cy="349656"/>
                </a:xfrm>
                <a:prstGeom prst="roundRect">
                  <a:avLst/>
                </a:prstGeom>
                <a:solidFill>
                  <a:srgbClr val="1778F2"/>
                </a:solidFill>
                <a:ln w="14637" cap="flat">
                  <a:noFill/>
                  <a:prstDash val="solid"/>
                  <a:miter/>
                </a:ln>
              </p:spPr>
              <p:txBody>
                <a:bodyPr rtlCol="0" anchor="ctr"/>
                <a:lstStyle/>
                <a:p>
                  <a:endParaRPr lang="zh-TW" altLang="en-US"/>
                </a:p>
              </p:txBody>
            </p:sp>
            <p:sp>
              <p:nvSpPr>
                <p:cNvPr id="61" name="手繪多邊形: 圖案 43">
                  <a:extLst>
                    <a:ext uri="{FF2B5EF4-FFF2-40B4-BE49-F238E27FC236}">
                      <a16:creationId xmlns:a16="http://schemas.microsoft.com/office/drawing/2014/main" id="{9435217B-C774-407C-B1C8-C77EA6D7AB39}"/>
                    </a:ext>
                  </a:extLst>
                </p:cNvPr>
                <p:cNvSpPr/>
                <p:nvPr/>
              </p:nvSpPr>
              <p:spPr>
                <a:xfrm>
                  <a:off x="2134655" y="2905794"/>
                  <a:ext cx="149635" cy="288308"/>
                </a:xfrm>
                <a:custGeom>
                  <a:avLst/>
                  <a:gdLst>
                    <a:gd name="connsiteX0" fmla="*/ 76411 w 117728"/>
                    <a:gd name="connsiteY0" fmla="*/ 226831 h 226831"/>
                    <a:gd name="connsiteX1" fmla="*/ 76411 w 117728"/>
                    <a:gd name="connsiteY1" fmla="*/ 123436 h 226831"/>
                    <a:gd name="connsiteX2" fmla="*/ 111125 w 117728"/>
                    <a:gd name="connsiteY2" fmla="*/ 123436 h 226831"/>
                    <a:gd name="connsiteX3" fmla="*/ 116308 w 117728"/>
                    <a:gd name="connsiteY3" fmla="*/ 83130 h 226831"/>
                    <a:gd name="connsiteX4" fmla="*/ 76411 w 117728"/>
                    <a:gd name="connsiteY4" fmla="*/ 83130 h 226831"/>
                    <a:gd name="connsiteX5" fmla="*/ 76411 w 117728"/>
                    <a:gd name="connsiteY5" fmla="*/ 57347 h 226831"/>
                    <a:gd name="connsiteX6" fmla="*/ 96382 w 117728"/>
                    <a:gd name="connsiteY6" fmla="*/ 37728 h 226831"/>
                    <a:gd name="connsiteX7" fmla="*/ 117728 w 117728"/>
                    <a:gd name="connsiteY7" fmla="*/ 37728 h 226831"/>
                    <a:gd name="connsiteX8" fmla="*/ 117728 w 117728"/>
                    <a:gd name="connsiteY8" fmla="*/ 1711 h 226831"/>
                    <a:gd name="connsiteX9" fmla="*/ 86631 w 117728"/>
                    <a:gd name="connsiteY9" fmla="*/ 130 h 226831"/>
                    <a:gd name="connsiteX10" fmla="*/ 34674 w 117728"/>
                    <a:gd name="connsiteY10" fmla="*/ 45046 h 226831"/>
                    <a:gd name="connsiteX11" fmla="*/ 34787 w 117728"/>
                    <a:gd name="connsiteY11" fmla="*/ 53394 h 226831"/>
                    <a:gd name="connsiteX12" fmla="*/ 34787 w 117728"/>
                    <a:gd name="connsiteY12" fmla="*/ 83115 h 226831"/>
                    <a:gd name="connsiteX13" fmla="*/ 0 w 117728"/>
                    <a:gd name="connsiteY13" fmla="*/ 83115 h 226831"/>
                    <a:gd name="connsiteX14" fmla="*/ 0 w 117728"/>
                    <a:gd name="connsiteY14" fmla="*/ 123422 h 226831"/>
                    <a:gd name="connsiteX15" fmla="*/ 34787 w 117728"/>
                    <a:gd name="connsiteY15" fmla="*/ 123422 h 226831"/>
                    <a:gd name="connsiteX16" fmla="*/ 34787 w 117728"/>
                    <a:gd name="connsiteY16" fmla="*/ 226816 h 22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728" h="226831">
                      <a:moveTo>
                        <a:pt x="76411" y="226831"/>
                      </a:moveTo>
                      <a:lnTo>
                        <a:pt x="76411" y="123436"/>
                      </a:lnTo>
                      <a:lnTo>
                        <a:pt x="111125" y="123436"/>
                      </a:lnTo>
                      <a:lnTo>
                        <a:pt x="116308" y="83130"/>
                      </a:lnTo>
                      <a:lnTo>
                        <a:pt x="76411" y="83130"/>
                      </a:lnTo>
                      <a:lnTo>
                        <a:pt x="76411" y="57347"/>
                      </a:lnTo>
                      <a:cubicBezTo>
                        <a:pt x="76411" y="45634"/>
                        <a:pt x="79647" y="37728"/>
                        <a:pt x="96382" y="37728"/>
                      </a:cubicBezTo>
                      <a:lnTo>
                        <a:pt x="117728" y="37728"/>
                      </a:lnTo>
                      <a:lnTo>
                        <a:pt x="117728" y="1711"/>
                      </a:lnTo>
                      <a:cubicBezTo>
                        <a:pt x="107399" y="624"/>
                        <a:pt x="97018" y="96"/>
                        <a:pt x="86631" y="130"/>
                      </a:cubicBezTo>
                      <a:cubicBezTo>
                        <a:pt x="59880" y="-1814"/>
                        <a:pt x="36618" y="18296"/>
                        <a:pt x="34674" y="45046"/>
                      </a:cubicBezTo>
                      <a:cubicBezTo>
                        <a:pt x="34472" y="47827"/>
                        <a:pt x="34510" y="50620"/>
                        <a:pt x="34787" y="53394"/>
                      </a:cubicBezTo>
                      <a:lnTo>
                        <a:pt x="34787" y="83115"/>
                      </a:lnTo>
                      <a:lnTo>
                        <a:pt x="0" y="83115"/>
                      </a:lnTo>
                      <a:lnTo>
                        <a:pt x="0" y="123422"/>
                      </a:lnTo>
                      <a:lnTo>
                        <a:pt x="34787" y="123422"/>
                      </a:lnTo>
                      <a:lnTo>
                        <a:pt x="34787" y="226816"/>
                      </a:lnTo>
                      <a:close/>
                    </a:path>
                  </a:pathLst>
                </a:custGeom>
                <a:solidFill>
                  <a:srgbClr val="FFFFFF"/>
                </a:solidFill>
                <a:ln w="14637" cap="flat">
                  <a:noFill/>
                  <a:prstDash val="solid"/>
                  <a:miter/>
                </a:ln>
              </p:spPr>
              <p:txBody>
                <a:bodyPr rtlCol="0" anchor="ctr"/>
                <a:lstStyle/>
                <a:p>
                  <a:endParaRPr lang="zh-TW" altLang="en-US"/>
                </a:p>
              </p:txBody>
            </p:sp>
          </p:grpSp>
          <p:sp>
            <p:nvSpPr>
              <p:cNvPr id="59" name="矩形 40">
                <a:hlinkClick r:id="rId4"/>
                <a:extLst>
                  <a:ext uri="{FF2B5EF4-FFF2-40B4-BE49-F238E27FC236}">
                    <a16:creationId xmlns:a16="http://schemas.microsoft.com/office/drawing/2014/main" id="{75F47512-373F-4BA1-8DEE-59E392FBDE65}"/>
                  </a:ext>
                </a:extLst>
              </p:cNvPr>
              <p:cNvSpPr/>
              <p:nvPr/>
            </p:nvSpPr>
            <p:spPr>
              <a:xfrm>
                <a:off x="2011340" y="3640288"/>
                <a:ext cx="36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grpSp>
          <p:nvGrpSpPr>
            <p:cNvPr id="43" name="群組 21">
              <a:extLst>
                <a:ext uri="{FF2B5EF4-FFF2-40B4-BE49-F238E27FC236}">
                  <a16:creationId xmlns:a16="http://schemas.microsoft.com/office/drawing/2014/main" id="{F4B35112-EA87-4E3C-A0D9-384ED3FCA92D}"/>
                </a:ext>
              </a:extLst>
            </p:cNvPr>
            <p:cNvGrpSpPr/>
            <p:nvPr/>
          </p:nvGrpSpPr>
          <p:grpSpPr>
            <a:xfrm>
              <a:off x="2712032" y="4324458"/>
              <a:ext cx="360000" cy="360000"/>
              <a:chOff x="2440526" y="3640288"/>
              <a:chExt cx="360000" cy="360000"/>
            </a:xfrm>
          </p:grpSpPr>
          <p:grpSp>
            <p:nvGrpSpPr>
              <p:cNvPr id="54" name="群組 35">
                <a:extLst>
                  <a:ext uri="{FF2B5EF4-FFF2-40B4-BE49-F238E27FC236}">
                    <a16:creationId xmlns:a16="http://schemas.microsoft.com/office/drawing/2014/main" id="{0F8BCACD-ABA0-4FD2-A5CD-5B7F070B5D8F}"/>
                  </a:ext>
                </a:extLst>
              </p:cNvPr>
              <p:cNvGrpSpPr/>
              <p:nvPr/>
            </p:nvGrpSpPr>
            <p:grpSpPr>
              <a:xfrm>
                <a:off x="2447183" y="3646312"/>
                <a:ext cx="351384" cy="351383"/>
                <a:chOff x="2447183" y="2844446"/>
                <a:chExt cx="351384" cy="351383"/>
              </a:xfrm>
            </p:grpSpPr>
            <p:sp>
              <p:nvSpPr>
                <p:cNvPr id="56" name="矩形: 圓角 37">
                  <a:extLst>
                    <a:ext uri="{FF2B5EF4-FFF2-40B4-BE49-F238E27FC236}">
                      <a16:creationId xmlns:a16="http://schemas.microsoft.com/office/drawing/2014/main" id="{9B0E4B64-07E1-4E7A-8B2D-DF4C3301253F}"/>
                    </a:ext>
                  </a:extLst>
                </p:cNvPr>
                <p:cNvSpPr/>
                <p:nvPr/>
              </p:nvSpPr>
              <p:spPr>
                <a:xfrm>
                  <a:off x="2447183" y="2844446"/>
                  <a:ext cx="351384" cy="351383"/>
                </a:xfrm>
                <a:prstGeom prst="roundRect">
                  <a:avLst/>
                </a:prstGeom>
                <a:solidFill>
                  <a:srgbClr val="E62310"/>
                </a:solidFill>
                <a:ln w="14637" cap="flat">
                  <a:noFill/>
                  <a:prstDash val="solid"/>
                  <a:miter/>
                </a:ln>
              </p:spPr>
              <p:txBody>
                <a:bodyPr rtlCol="0" anchor="ctr"/>
                <a:lstStyle/>
                <a:p>
                  <a:endParaRPr lang="zh-TW" altLang="en-US"/>
                </a:p>
              </p:txBody>
            </p:sp>
            <p:sp>
              <p:nvSpPr>
                <p:cNvPr id="57" name="手繪多邊形: 圖案 38">
                  <a:extLst>
                    <a:ext uri="{FF2B5EF4-FFF2-40B4-BE49-F238E27FC236}">
                      <a16:creationId xmlns:a16="http://schemas.microsoft.com/office/drawing/2014/main" id="{266C5514-422B-4C44-86DE-14EE03D61C33}"/>
                    </a:ext>
                  </a:extLst>
                </p:cNvPr>
                <p:cNvSpPr/>
                <p:nvPr/>
              </p:nvSpPr>
              <p:spPr>
                <a:xfrm>
                  <a:off x="2508909" y="2934005"/>
                  <a:ext cx="229688" cy="173993"/>
                </a:xfrm>
                <a:custGeom>
                  <a:avLst/>
                  <a:gdLst>
                    <a:gd name="connsiteX0" fmla="*/ 81667 w 229688"/>
                    <a:gd name="connsiteY0" fmla="*/ 125283 h 173993"/>
                    <a:gd name="connsiteX1" fmla="*/ 81667 w 229688"/>
                    <a:gd name="connsiteY1" fmla="*/ 48725 h 173993"/>
                    <a:gd name="connsiteX2" fmla="*/ 147977 w 229688"/>
                    <a:gd name="connsiteY2" fmla="*/ 87011 h 173993"/>
                    <a:gd name="connsiteX3" fmla="*/ 195501 w 229688"/>
                    <a:gd name="connsiteY3" fmla="*/ 0 h 173993"/>
                    <a:gd name="connsiteX4" fmla="*/ 34157 w 229688"/>
                    <a:gd name="connsiteY4" fmla="*/ 0 h 173993"/>
                    <a:gd name="connsiteX5" fmla="*/ 0 w 229688"/>
                    <a:gd name="connsiteY5" fmla="*/ 34157 h 173993"/>
                    <a:gd name="connsiteX6" fmla="*/ 0 w 229688"/>
                    <a:gd name="connsiteY6" fmla="*/ 34172 h 173993"/>
                    <a:gd name="connsiteX7" fmla="*/ 0 w 229688"/>
                    <a:gd name="connsiteY7" fmla="*/ 139822 h 173993"/>
                    <a:gd name="connsiteX8" fmla="*/ 34143 w 229688"/>
                    <a:gd name="connsiteY8" fmla="*/ 173994 h 173993"/>
                    <a:gd name="connsiteX9" fmla="*/ 34172 w 229688"/>
                    <a:gd name="connsiteY9" fmla="*/ 173994 h 173993"/>
                    <a:gd name="connsiteX10" fmla="*/ 195516 w 229688"/>
                    <a:gd name="connsiteY10" fmla="*/ 173994 h 173993"/>
                    <a:gd name="connsiteX11" fmla="*/ 229688 w 229688"/>
                    <a:gd name="connsiteY11" fmla="*/ 139851 h 173993"/>
                    <a:gd name="connsiteX12" fmla="*/ 229688 w 229688"/>
                    <a:gd name="connsiteY12" fmla="*/ 139822 h 173993"/>
                    <a:gd name="connsiteX13" fmla="*/ 229688 w 229688"/>
                    <a:gd name="connsiteY13" fmla="*/ 34172 h 173993"/>
                    <a:gd name="connsiteX14" fmla="*/ 195516 w 229688"/>
                    <a:gd name="connsiteY14" fmla="*/ 0 h 17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688" h="173993">
                      <a:moveTo>
                        <a:pt x="81667" y="125283"/>
                      </a:moveTo>
                      <a:lnTo>
                        <a:pt x="81667" y="48725"/>
                      </a:lnTo>
                      <a:lnTo>
                        <a:pt x="147977" y="87011"/>
                      </a:lnTo>
                      <a:close/>
                      <a:moveTo>
                        <a:pt x="195501" y="0"/>
                      </a:moveTo>
                      <a:lnTo>
                        <a:pt x="34157" y="0"/>
                      </a:lnTo>
                      <a:cubicBezTo>
                        <a:pt x="15293" y="0"/>
                        <a:pt x="0" y="15293"/>
                        <a:pt x="0" y="34157"/>
                      </a:cubicBezTo>
                      <a:cubicBezTo>
                        <a:pt x="0" y="34162"/>
                        <a:pt x="0" y="34167"/>
                        <a:pt x="0" y="34172"/>
                      </a:cubicBezTo>
                      <a:lnTo>
                        <a:pt x="0" y="139822"/>
                      </a:lnTo>
                      <a:cubicBezTo>
                        <a:pt x="-8" y="158686"/>
                        <a:pt x="15278" y="173986"/>
                        <a:pt x="34143" y="173994"/>
                      </a:cubicBezTo>
                      <a:cubicBezTo>
                        <a:pt x="34153" y="173994"/>
                        <a:pt x="34162" y="173994"/>
                        <a:pt x="34172" y="173994"/>
                      </a:cubicBezTo>
                      <a:lnTo>
                        <a:pt x="195516" y="173994"/>
                      </a:lnTo>
                      <a:cubicBezTo>
                        <a:pt x="214381" y="174002"/>
                        <a:pt x="229680" y="158715"/>
                        <a:pt x="229688" y="139851"/>
                      </a:cubicBezTo>
                      <a:cubicBezTo>
                        <a:pt x="229688" y="139841"/>
                        <a:pt x="229688" y="139831"/>
                        <a:pt x="229688" y="139822"/>
                      </a:cubicBezTo>
                      <a:lnTo>
                        <a:pt x="229688" y="34172"/>
                      </a:lnTo>
                      <a:cubicBezTo>
                        <a:pt x="229688" y="15299"/>
                        <a:pt x="214389" y="0"/>
                        <a:pt x="195516" y="0"/>
                      </a:cubicBezTo>
                    </a:path>
                  </a:pathLst>
                </a:custGeom>
                <a:solidFill>
                  <a:srgbClr val="FFFFFF"/>
                </a:solidFill>
                <a:ln w="14637" cap="flat">
                  <a:noFill/>
                  <a:prstDash val="solid"/>
                  <a:miter/>
                </a:ln>
              </p:spPr>
              <p:txBody>
                <a:bodyPr rtlCol="0" anchor="ctr"/>
                <a:lstStyle/>
                <a:p>
                  <a:endParaRPr lang="zh-TW" altLang="en-US"/>
                </a:p>
              </p:txBody>
            </p:sp>
          </p:grpSp>
          <p:sp>
            <p:nvSpPr>
              <p:cNvPr id="55" name="矩形 36">
                <a:hlinkClick r:id="rId5"/>
                <a:extLst>
                  <a:ext uri="{FF2B5EF4-FFF2-40B4-BE49-F238E27FC236}">
                    <a16:creationId xmlns:a16="http://schemas.microsoft.com/office/drawing/2014/main" id="{5E21FA5F-8754-43CA-B9EB-E9998CE935D1}"/>
                  </a:ext>
                </a:extLst>
              </p:cNvPr>
              <p:cNvSpPr/>
              <p:nvPr/>
            </p:nvSpPr>
            <p:spPr>
              <a:xfrm>
                <a:off x="2440526" y="3640288"/>
                <a:ext cx="36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grpSp>
          <p:nvGrpSpPr>
            <p:cNvPr id="44" name="群組 22">
              <a:extLst>
                <a:ext uri="{FF2B5EF4-FFF2-40B4-BE49-F238E27FC236}">
                  <a16:creationId xmlns:a16="http://schemas.microsoft.com/office/drawing/2014/main" id="{5F711CBB-E1E2-45FB-815A-64FE51001232}"/>
                </a:ext>
              </a:extLst>
            </p:cNvPr>
            <p:cNvGrpSpPr/>
            <p:nvPr/>
          </p:nvGrpSpPr>
          <p:grpSpPr>
            <a:xfrm>
              <a:off x="1433304" y="4324458"/>
              <a:ext cx="360000" cy="360000"/>
              <a:chOff x="2878199" y="3640288"/>
              <a:chExt cx="360000" cy="360000"/>
            </a:xfrm>
          </p:grpSpPr>
          <p:grpSp>
            <p:nvGrpSpPr>
              <p:cNvPr id="48" name="群組 29">
                <a:extLst>
                  <a:ext uri="{FF2B5EF4-FFF2-40B4-BE49-F238E27FC236}">
                    <a16:creationId xmlns:a16="http://schemas.microsoft.com/office/drawing/2014/main" id="{0DA717B8-D03B-4391-86BB-0F128F3DCA12}"/>
                  </a:ext>
                </a:extLst>
              </p:cNvPr>
              <p:cNvGrpSpPr/>
              <p:nvPr/>
            </p:nvGrpSpPr>
            <p:grpSpPr>
              <a:xfrm>
                <a:off x="2878287" y="3646312"/>
                <a:ext cx="351384" cy="351384"/>
                <a:chOff x="2878287" y="2844446"/>
                <a:chExt cx="351384" cy="351384"/>
              </a:xfrm>
            </p:grpSpPr>
            <p:sp>
              <p:nvSpPr>
                <p:cNvPr id="50" name="矩形: 圓角 31">
                  <a:extLst>
                    <a:ext uri="{FF2B5EF4-FFF2-40B4-BE49-F238E27FC236}">
                      <a16:creationId xmlns:a16="http://schemas.microsoft.com/office/drawing/2014/main" id="{6C865A0F-717B-4D06-A4D5-D5EBA69284E6}"/>
                    </a:ext>
                  </a:extLst>
                </p:cNvPr>
                <p:cNvSpPr/>
                <p:nvPr/>
              </p:nvSpPr>
              <p:spPr>
                <a:xfrm>
                  <a:off x="2878287" y="2844446"/>
                  <a:ext cx="351384" cy="351384"/>
                </a:xfrm>
                <a:prstGeom prst="roundRect">
                  <a:avLst/>
                </a:prstGeom>
                <a:solidFill>
                  <a:srgbClr val="0077B7"/>
                </a:solidFill>
                <a:ln w="14637" cap="flat">
                  <a:noFill/>
                  <a:prstDash val="solid"/>
                  <a:miter/>
                </a:ln>
              </p:spPr>
              <p:txBody>
                <a:bodyPr rtlCol="0" anchor="ctr"/>
                <a:lstStyle/>
                <a:p>
                  <a:endParaRPr lang="zh-TW" altLang="en-US"/>
                </a:p>
              </p:txBody>
            </p:sp>
            <p:sp>
              <p:nvSpPr>
                <p:cNvPr id="51" name="手繪多邊形: 圖案 32">
                  <a:extLst>
                    <a:ext uri="{FF2B5EF4-FFF2-40B4-BE49-F238E27FC236}">
                      <a16:creationId xmlns:a16="http://schemas.microsoft.com/office/drawing/2014/main" id="{CACCC376-1969-4DF5-A1CB-C0ECABC62573}"/>
                    </a:ext>
                  </a:extLst>
                </p:cNvPr>
                <p:cNvSpPr/>
                <p:nvPr/>
              </p:nvSpPr>
              <p:spPr>
                <a:xfrm>
                  <a:off x="2920643" y="2883171"/>
                  <a:ext cx="74815" cy="74815"/>
                </a:xfrm>
                <a:custGeom>
                  <a:avLst/>
                  <a:gdLst>
                    <a:gd name="connsiteX0" fmla="*/ 74815 w 74815"/>
                    <a:gd name="connsiteY0" fmla="*/ 37408 h 74815"/>
                    <a:gd name="connsiteX1" fmla="*/ 37408 w 74815"/>
                    <a:gd name="connsiteY1" fmla="*/ 74816 h 74815"/>
                    <a:gd name="connsiteX2" fmla="*/ 0 w 74815"/>
                    <a:gd name="connsiteY2" fmla="*/ 37408 h 74815"/>
                    <a:gd name="connsiteX3" fmla="*/ 37408 w 74815"/>
                    <a:gd name="connsiteY3" fmla="*/ 0 h 74815"/>
                    <a:gd name="connsiteX4" fmla="*/ 74815 w 74815"/>
                    <a:gd name="connsiteY4" fmla="*/ 37408 h 74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15" h="74815">
                      <a:moveTo>
                        <a:pt x="74815" y="37408"/>
                      </a:moveTo>
                      <a:cubicBezTo>
                        <a:pt x="74815" y="58067"/>
                        <a:pt x="58067" y="74816"/>
                        <a:pt x="37408" y="74816"/>
                      </a:cubicBezTo>
                      <a:cubicBezTo>
                        <a:pt x="16748" y="74816"/>
                        <a:pt x="0" y="58067"/>
                        <a:pt x="0" y="37408"/>
                      </a:cubicBezTo>
                      <a:cubicBezTo>
                        <a:pt x="0" y="16748"/>
                        <a:pt x="16748" y="0"/>
                        <a:pt x="37408" y="0"/>
                      </a:cubicBezTo>
                      <a:cubicBezTo>
                        <a:pt x="58067" y="0"/>
                        <a:pt x="74815" y="16748"/>
                        <a:pt x="74815" y="37408"/>
                      </a:cubicBezTo>
                      <a:close/>
                    </a:path>
                  </a:pathLst>
                </a:custGeom>
                <a:solidFill>
                  <a:srgbClr val="FFFFFF"/>
                </a:solidFill>
                <a:ln w="14637" cap="flat">
                  <a:noFill/>
                  <a:prstDash val="solid"/>
                  <a:miter/>
                </a:ln>
              </p:spPr>
              <p:txBody>
                <a:bodyPr rtlCol="0" anchor="ctr"/>
                <a:lstStyle/>
                <a:p>
                  <a:endParaRPr lang="zh-TW" altLang="en-US"/>
                </a:p>
              </p:txBody>
            </p:sp>
            <p:sp>
              <p:nvSpPr>
                <p:cNvPr id="52" name="手繪多邊形: 圖案 33">
                  <a:extLst>
                    <a:ext uri="{FF2B5EF4-FFF2-40B4-BE49-F238E27FC236}">
                      <a16:creationId xmlns:a16="http://schemas.microsoft.com/office/drawing/2014/main" id="{FF4808ED-A5EA-4D79-8A51-A570C0CE5A3B}"/>
                    </a:ext>
                  </a:extLst>
                </p:cNvPr>
                <p:cNvSpPr/>
                <p:nvPr/>
              </p:nvSpPr>
              <p:spPr>
                <a:xfrm>
                  <a:off x="2929121" y="2973550"/>
                  <a:ext cx="57875" cy="183554"/>
                </a:xfrm>
                <a:custGeom>
                  <a:avLst/>
                  <a:gdLst>
                    <a:gd name="connsiteX0" fmla="*/ 48623 w 57875"/>
                    <a:gd name="connsiteY0" fmla="*/ 0 h 183554"/>
                    <a:gd name="connsiteX1" fmla="*/ 57876 w 57875"/>
                    <a:gd name="connsiteY1" fmla="*/ 0 h 183554"/>
                    <a:gd name="connsiteX2" fmla="*/ 57876 w 57875"/>
                    <a:gd name="connsiteY2" fmla="*/ 183554 h 183554"/>
                    <a:gd name="connsiteX3" fmla="*/ 48623 w 57875"/>
                    <a:gd name="connsiteY3" fmla="*/ 183554 h 183554"/>
                    <a:gd name="connsiteX4" fmla="*/ 9253 w 57875"/>
                    <a:gd name="connsiteY4" fmla="*/ 183554 h 183554"/>
                    <a:gd name="connsiteX5" fmla="*/ 0 w 57875"/>
                    <a:gd name="connsiteY5" fmla="*/ 183554 h 183554"/>
                    <a:gd name="connsiteX6" fmla="*/ 0 w 57875"/>
                    <a:gd name="connsiteY6" fmla="*/ 0 h 183554"/>
                    <a:gd name="connsiteX7" fmla="*/ 9253 w 57875"/>
                    <a:gd name="connsiteY7" fmla="*/ 0 h 18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5" h="183554">
                      <a:moveTo>
                        <a:pt x="48623" y="0"/>
                      </a:moveTo>
                      <a:cubicBezTo>
                        <a:pt x="53733" y="0"/>
                        <a:pt x="57876" y="0"/>
                        <a:pt x="57876" y="0"/>
                      </a:cubicBezTo>
                      <a:lnTo>
                        <a:pt x="57876" y="183554"/>
                      </a:lnTo>
                      <a:cubicBezTo>
                        <a:pt x="57876" y="183554"/>
                        <a:pt x="53733" y="183554"/>
                        <a:pt x="48623" y="183554"/>
                      </a:cubicBezTo>
                      <a:lnTo>
                        <a:pt x="9253" y="183554"/>
                      </a:lnTo>
                      <a:cubicBezTo>
                        <a:pt x="4143" y="183554"/>
                        <a:pt x="0" y="183554"/>
                        <a:pt x="0" y="183554"/>
                      </a:cubicBezTo>
                      <a:lnTo>
                        <a:pt x="0" y="0"/>
                      </a:lnTo>
                      <a:cubicBezTo>
                        <a:pt x="0" y="0"/>
                        <a:pt x="4143" y="0"/>
                        <a:pt x="9253" y="0"/>
                      </a:cubicBezTo>
                      <a:close/>
                    </a:path>
                  </a:pathLst>
                </a:custGeom>
                <a:solidFill>
                  <a:srgbClr val="FFFFFF"/>
                </a:solidFill>
                <a:ln w="14637" cap="flat">
                  <a:noFill/>
                  <a:prstDash val="solid"/>
                  <a:miter/>
                </a:ln>
              </p:spPr>
              <p:txBody>
                <a:bodyPr rtlCol="0" anchor="ctr"/>
                <a:lstStyle/>
                <a:p>
                  <a:endParaRPr lang="zh-TW" altLang="en-US"/>
                </a:p>
              </p:txBody>
            </p:sp>
            <p:sp>
              <p:nvSpPr>
                <p:cNvPr id="53" name="手繪多邊形: 圖案 34">
                  <a:extLst>
                    <a:ext uri="{FF2B5EF4-FFF2-40B4-BE49-F238E27FC236}">
                      <a16:creationId xmlns:a16="http://schemas.microsoft.com/office/drawing/2014/main" id="{677FFD6F-9E68-4AB9-B6F1-E376DBEE6BB8}"/>
                    </a:ext>
                  </a:extLst>
                </p:cNvPr>
                <p:cNvSpPr/>
                <p:nvPr/>
              </p:nvSpPr>
              <p:spPr>
                <a:xfrm>
                  <a:off x="3013072" y="2970452"/>
                  <a:ext cx="179703" cy="186666"/>
                </a:xfrm>
                <a:custGeom>
                  <a:avLst/>
                  <a:gdLst>
                    <a:gd name="connsiteX0" fmla="*/ 179704 w 179703"/>
                    <a:gd name="connsiteY0" fmla="*/ 178146 h 186666"/>
                    <a:gd name="connsiteX1" fmla="*/ 171197 w 179703"/>
                    <a:gd name="connsiteY1" fmla="*/ 186652 h 186666"/>
                    <a:gd name="connsiteX2" fmla="*/ 128943 w 179703"/>
                    <a:gd name="connsiteY2" fmla="*/ 186652 h 186666"/>
                    <a:gd name="connsiteX3" fmla="*/ 120437 w 179703"/>
                    <a:gd name="connsiteY3" fmla="*/ 178146 h 186666"/>
                    <a:gd name="connsiteX4" fmla="*/ 120437 w 179703"/>
                    <a:gd name="connsiteY4" fmla="*/ 100724 h 186666"/>
                    <a:gd name="connsiteX5" fmla="*/ 90247 w 179703"/>
                    <a:gd name="connsiteY5" fmla="*/ 50125 h 186666"/>
                    <a:gd name="connsiteX6" fmla="*/ 57876 w 179703"/>
                    <a:gd name="connsiteY6" fmla="*/ 88850 h 186666"/>
                    <a:gd name="connsiteX7" fmla="*/ 57876 w 179703"/>
                    <a:gd name="connsiteY7" fmla="*/ 178160 h 186666"/>
                    <a:gd name="connsiteX8" fmla="*/ 49369 w 179703"/>
                    <a:gd name="connsiteY8" fmla="*/ 186667 h 186666"/>
                    <a:gd name="connsiteX9" fmla="*/ 8492 w 179703"/>
                    <a:gd name="connsiteY9" fmla="*/ 186667 h 186666"/>
                    <a:gd name="connsiteX10" fmla="*/ 0 w 179703"/>
                    <a:gd name="connsiteY10" fmla="*/ 178160 h 186666"/>
                    <a:gd name="connsiteX11" fmla="*/ 0 w 179703"/>
                    <a:gd name="connsiteY11" fmla="*/ 11604 h 186666"/>
                    <a:gd name="connsiteX12" fmla="*/ 8492 w 179703"/>
                    <a:gd name="connsiteY12" fmla="*/ 3098 h 186666"/>
                    <a:gd name="connsiteX13" fmla="*/ 49369 w 179703"/>
                    <a:gd name="connsiteY13" fmla="*/ 3098 h 186666"/>
                    <a:gd name="connsiteX14" fmla="*/ 57876 w 179703"/>
                    <a:gd name="connsiteY14" fmla="*/ 11604 h 186666"/>
                    <a:gd name="connsiteX15" fmla="*/ 57876 w 179703"/>
                    <a:gd name="connsiteY15" fmla="*/ 25997 h 186666"/>
                    <a:gd name="connsiteX16" fmla="*/ 112428 w 179703"/>
                    <a:gd name="connsiteY16" fmla="*/ 331 h 186666"/>
                    <a:gd name="connsiteX17" fmla="*/ 179704 w 179703"/>
                    <a:gd name="connsiteY17" fmla="*/ 98265 h 186666"/>
                    <a:gd name="connsiteX18" fmla="*/ 179704 w 179703"/>
                    <a:gd name="connsiteY18" fmla="*/ 178146 h 18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9703" h="186666">
                      <a:moveTo>
                        <a:pt x="179704" y="178146"/>
                      </a:moveTo>
                      <a:cubicBezTo>
                        <a:pt x="179704" y="182844"/>
                        <a:pt x="175895" y="186652"/>
                        <a:pt x="171197" y="186652"/>
                      </a:cubicBezTo>
                      <a:lnTo>
                        <a:pt x="128943" y="186652"/>
                      </a:lnTo>
                      <a:cubicBezTo>
                        <a:pt x="124245" y="186652"/>
                        <a:pt x="120437" y="182844"/>
                        <a:pt x="120437" y="178146"/>
                      </a:cubicBezTo>
                      <a:lnTo>
                        <a:pt x="120437" y="100724"/>
                      </a:lnTo>
                      <a:cubicBezTo>
                        <a:pt x="120437" y="89187"/>
                        <a:pt x="123819" y="50125"/>
                        <a:pt x="90247" y="50125"/>
                      </a:cubicBezTo>
                      <a:cubicBezTo>
                        <a:pt x="64215" y="50125"/>
                        <a:pt x="58930" y="76859"/>
                        <a:pt x="57876" y="88850"/>
                      </a:cubicBezTo>
                      <a:lnTo>
                        <a:pt x="57876" y="178160"/>
                      </a:lnTo>
                      <a:cubicBezTo>
                        <a:pt x="57876" y="182858"/>
                        <a:pt x="54067" y="186667"/>
                        <a:pt x="49369" y="186667"/>
                      </a:cubicBezTo>
                      <a:lnTo>
                        <a:pt x="8492" y="186667"/>
                      </a:lnTo>
                      <a:cubicBezTo>
                        <a:pt x="3800" y="186659"/>
                        <a:pt x="0" y="182853"/>
                        <a:pt x="0" y="178160"/>
                      </a:cubicBezTo>
                      <a:lnTo>
                        <a:pt x="0" y="11604"/>
                      </a:lnTo>
                      <a:cubicBezTo>
                        <a:pt x="0" y="6912"/>
                        <a:pt x="3800" y="3106"/>
                        <a:pt x="8492" y="3098"/>
                      </a:cubicBezTo>
                      <a:lnTo>
                        <a:pt x="49369" y="3098"/>
                      </a:lnTo>
                      <a:cubicBezTo>
                        <a:pt x="54067" y="3098"/>
                        <a:pt x="57876" y="6906"/>
                        <a:pt x="57876" y="11604"/>
                      </a:cubicBezTo>
                      <a:lnTo>
                        <a:pt x="57876" y="25997"/>
                      </a:lnTo>
                      <a:cubicBezTo>
                        <a:pt x="69837" y="7922"/>
                        <a:pt x="90877" y="-1977"/>
                        <a:pt x="112428" y="331"/>
                      </a:cubicBezTo>
                      <a:cubicBezTo>
                        <a:pt x="180084" y="331"/>
                        <a:pt x="179704" y="63536"/>
                        <a:pt x="179704" y="98265"/>
                      </a:cubicBezTo>
                      <a:lnTo>
                        <a:pt x="179704" y="178146"/>
                      </a:lnTo>
                      <a:close/>
                    </a:path>
                  </a:pathLst>
                </a:custGeom>
                <a:solidFill>
                  <a:srgbClr val="FFFFFF"/>
                </a:solidFill>
                <a:ln w="14637" cap="flat">
                  <a:noFill/>
                  <a:prstDash val="solid"/>
                  <a:miter/>
                </a:ln>
              </p:spPr>
              <p:txBody>
                <a:bodyPr rtlCol="0" anchor="ctr"/>
                <a:lstStyle/>
                <a:p>
                  <a:endParaRPr lang="zh-TW" altLang="en-US"/>
                </a:p>
              </p:txBody>
            </p:sp>
          </p:grpSp>
          <p:sp>
            <p:nvSpPr>
              <p:cNvPr id="49" name="矩形 30">
                <a:hlinkClick r:id="rId6"/>
                <a:extLst>
                  <a:ext uri="{FF2B5EF4-FFF2-40B4-BE49-F238E27FC236}">
                    <a16:creationId xmlns:a16="http://schemas.microsoft.com/office/drawing/2014/main" id="{DACF35FE-671C-4B09-AC17-47D9C4DE51BF}"/>
                  </a:ext>
                </a:extLst>
              </p:cNvPr>
              <p:cNvSpPr/>
              <p:nvPr/>
            </p:nvSpPr>
            <p:spPr>
              <a:xfrm>
                <a:off x="2878199" y="3640288"/>
                <a:ext cx="36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grpSp>
          <p:nvGrpSpPr>
            <p:cNvPr id="45" name="群組 4">
              <a:extLst>
                <a:ext uri="{FF2B5EF4-FFF2-40B4-BE49-F238E27FC236}">
                  <a16:creationId xmlns:a16="http://schemas.microsoft.com/office/drawing/2014/main" id="{5195B458-ACC6-475C-9240-DA80A1E7DC17}"/>
                </a:ext>
              </a:extLst>
            </p:cNvPr>
            <p:cNvGrpSpPr/>
            <p:nvPr userDrawn="1"/>
          </p:nvGrpSpPr>
          <p:grpSpPr>
            <a:xfrm>
              <a:off x="2292062" y="4324458"/>
              <a:ext cx="360000" cy="360000"/>
              <a:chOff x="2712032" y="4324458"/>
              <a:chExt cx="360000" cy="360000"/>
            </a:xfrm>
          </p:grpSpPr>
          <p:pic>
            <p:nvPicPr>
              <p:cNvPr id="46" name="Instagram icon">
                <a:extLst>
                  <a:ext uri="{FF2B5EF4-FFF2-40B4-BE49-F238E27FC236}">
                    <a16:creationId xmlns:a16="http://schemas.microsoft.com/office/drawing/2014/main" id="{298E0D75-E10D-4BF3-AE0E-15B4E38ADBFF}"/>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712032" y="4324458"/>
                <a:ext cx="360000" cy="360000"/>
              </a:xfrm>
              <a:prstGeom prst="rect">
                <a:avLst/>
              </a:prstGeom>
            </p:spPr>
          </p:pic>
          <p:sp>
            <p:nvSpPr>
              <p:cNvPr id="47" name="Instagram link">
                <a:hlinkClick r:id="rId9"/>
                <a:extLst>
                  <a:ext uri="{FF2B5EF4-FFF2-40B4-BE49-F238E27FC236}">
                    <a16:creationId xmlns:a16="http://schemas.microsoft.com/office/drawing/2014/main" id="{F0E54598-02CE-4D6E-B78D-975CD035CD94}"/>
                  </a:ext>
                </a:extLst>
              </p:cNvPr>
              <p:cNvSpPr/>
              <p:nvPr/>
            </p:nvSpPr>
            <p:spPr>
              <a:xfrm>
                <a:off x="2712032" y="4324458"/>
                <a:ext cx="3600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grpSp>
      </p:grpSp>
      <p:grpSp>
        <p:nvGrpSpPr>
          <p:cNvPr id="37" name="群組 36">
            <a:extLst>
              <a:ext uri="{FF2B5EF4-FFF2-40B4-BE49-F238E27FC236}">
                <a16:creationId xmlns:a16="http://schemas.microsoft.com/office/drawing/2014/main" id="{7FF596BA-71DE-4AAF-BD34-C9F4764D3F60}"/>
              </a:ext>
            </a:extLst>
          </p:cNvPr>
          <p:cNvGrpSpPr/>
          <p:nvPr/>
        </p:nvGrpSpPr>
        <p:grpSpPr>
          <a:xfrm>
            <a:off x="3152749" y="3524483"/>
            <a:ext cx="1565981" cy="337823"/>
            <a:chOff x="4951154" y="3576503"/>
            <a:chExt cx="1565981" cy="337823"/>
          </a:xfrm>
        </p:grpSpPr>
        <p:sp>
          <p:nvSpPr>
            <p:cNvPr id="38" name="手繪多邊形: 圖案 37">
              <a:extLst>
                <a:ext uri="{FF2B5EF4-FFF2-40B4-BE49-F238E27FC236}">
                  <a16:creationId xmlns:a16="http://schemas.microsoft.com/office/drawing/2014/main" id="{FD669F8A-8DAB-4DBB-BA44-8A1BF8C9A300}"/>
                </a:ext>
              </a:extLst>
            </p:cNvPr>
            <p:cNvSpPr/>
            <p:nvPr/>
          </p:nvSpPr>
          <p:spPr>
            <a:xfrm>
              <a:off x="4951154" y="3576503"/>
              <a:ext cx="1565981" cy="337823"/>
            </a:xfrm>
            <a:custGeom>
              <a:avLst/>
              <a:gdLst>
                <a:gd name="connsiteX0" fmla="*/ 25112 w 1565981"/>
                <a:gd name="connsiteY0" fmla="*/ 337792 h 337823"/>
                <a:gd name="connsiteX1" fmla="*/ 1540869 w 1565981"/>
                <a:gd name="connsiteY1" fmla="*/ 337792 h 337823"/>
                <a:gd name="connsiteX2" fmla="*/ 1565981 w 1565981"/>
                <a:gd name="connsiteY2" fmla="*/ 315221 h 337823"/>
                <a:gd name="connsiteX3" fmla="*/ 1565982 w 1565981"/>
                <a:gd name="connsiteY3" fmla="*/ 22616 h 337823"/>
                <a:gd name="connsiteX4" fmla="*/ 1540870 w 1565981"/>
                <a:gd name="connsiteY4" fmla="*/ 30 h 337823"/>
                <a:gd name="connsiteX5" fmla="*/ 25112 w 1565981"/>
                <a:gd name="connsiteY5" fmla="*/ 30 h 337823"/>
                <a:gd name="connsiteX6" fmla="*/ 0 w 1565981"/>
                <a:gd name="connsiteY6" fmla="*/ 22616 h 337823"/>
                <a:gd name="connsiteX7" fmla="*/ 0 w 1565981"/>
                <a:gd name="connsiteY7" fmla="*/ 315265 h 337823"/>
                <a:gd name="connsiteX8" fmla="*/ 25112 w 1565981"/>
                <a:gd name="connsiteY8" fmla="*/ 337792 h 33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981" h="337823">
                  <a:moveTo>
                    <a:pt x="25112" y="337792"/>
                  </a:moveTo>
                  <a:lnTo>
                    <a:pt x="1540869" y="337792"/>
                  </a:lnTo>
                  <a:cubicBezTo>
                    <a:pt x="1554025" y="338459"/>
                    <a:pt x="1565247" y="328372"/>
                    <a:pt x="1565981" y="315221"/>
                  </a:cubicBezTo>
                  <a:lnTo>
                    <a:pt x="1565982" y="22616"/>
                  </a:lnTo>
                  <a:cubicBezTo>
                    <a:pt x="1565247" y="9463"/>
                    <a:pt x="1554027" y="-628"/>
                    <a:pt x="1540870" y="30"/>
                  </a:cubicBezTo>
                  <a:lnTo>
                    <a:pt x="25112" y="30"/>
                  </a:lnTo>
                  <a:cubicBezTo>
                    <a:pt x="11954" y="-628"/>
                    <a:pt x="735" y="9463"/>
                    <a:pt x="0" y="22616"/>
                  </a:cubicBezTo>
                  <a:lnTo>
                    <a:pt x="0" y="315265"/>
                  </a:lnTo>
                  <a:cubicBezTo>
                    <a:pt x="766" y="328395"/>
                    <a:pt x="11976" y="338452"/>
                    <a:pt x="25112" y="337792"/>
                  </a:cubicBezTo>
                  <a:close/>
                </a:path>
              </a:pathLst>
            </a:custGeom>
            <a:solidFill>
              <a:srgbClr val="FFFFFF"/>
            </a:solidFill>
            <a:ln w="15109" cap="flat">
              <a:solidFill>
                <a:srgbClr val="DBDCDC"/>
              </a:solidFill>
              <a:prstDash val="solid"/>
              <a:miter/>
            </a:ln>
          </p:spPr>
          <p:txBody>
            <a:bodyPr rtlCol="0" anchor="ctr"/>
            <a:lstStyle/>
            <a:p>
              <a:r>
                <a:rPr lang="en-US" altLang="zh-TW" sz="1050" b="1"/>
                <a:t>@KPMG Taiwan</a:t>
              </a:r>
              <a:endParaRPr lang="zh-TW" altLang="en-US" sz="1050" b="1"/>
            </a:p>
          </p:txBody>
        </p:sp>
        <p:sp>
          <p:nvSpPr>
            <p:cNvPr id="69" name="手繪多邊形: 圖案 68">
              <a:extLst>
                <a:ext uri="{FF2B5EF4-FFF2-40B4-BE49-F238E27FC236}">
                  <a16:creationId xmlns:a16="http://schemas.microsoft.com/office/drawing/2014/main" id="{F6474A80-5D43-403E-BBFC-55058C8250B9}"/>
                </a:ext>
              </a:extLst>
            </p:cNvPr>
            <p:cNvSpPr/>
            <p:nvPr/>
          </p:nvSpPr>
          <p:spPr>
            <a:xfrm>
              <a:off x="6185240" y="3649576"/>
              <a:ext cx="193220" cy="200213"/>
            </a:xfrm>
            <a:custGeom>
              <a:avLst/>
              <a:gdLst>
                <a:gd name="connsiteX0" fmla="*/ 190286 w 193220"/>
                <a:gd name="connsiteY0" fmla="*/ 182424 h 200213"/>
                <a:gd name="connsiteX1" fmla="*/ 142779 w 193220"/>
                <a:gd name="connsiteY1" fmla="*/ 133022 h 200213"/>
                <a:gd name="connsiteX2" fmla="*/ 133022 w 193220"/>
                <a:gd name="connsiteY2" fmla="*/ 19027 h 200213"/>
                <a:gd name="connsiteX3" fmla="*/ 19027 w 193220"/>
                <a:gd name="connsiteY3" fmla="*/ 28784 h 200213"/>
                <a:gd name="connsiteX4" fmla="*/ 28784 w 193220"/>
                <a:gd name="connsiteY4" fmla="*/ 142779 h 200213"/>
                <a:gd name="connsiteX5" fmla="*/ 127257 w 193220"/>
                <a:gd name="connsiteY5" fmla="*/ 147208 h 200213"/>
                <a:gd name="connsiteX6" fmla="*/ 175145 w 193220"/>
                <a:gd name="connsiteY6" fmla="*/ 196992 h 200213"/>
                <a:gd name="connsiteX7" fmla="*/ 189999 w 193220"/>
                <a:gd name="connsiteY7" fmla="*/ 197278 h 200213"/>
                <a:gd name="connsiteX8" fmla="*/ 190286 w 193220"/>
                <a:gd name="connsiteY8" fmla="*/ 182424 h 200213"/>
                <a:gd name="connsiteX9" fmla="*/ 81086 w 193220"/>
                <a:gd name="connsiteY9" fmla="*/ 21620 h 200213"/>
                <a:gd name="connsiteX10" fmla="*/ 140679 w 193220"/>
                <a:gd name="connsiteY10" fmla="*/ 81183 h 200213"/>
                <a:gd name="connsiteX11" fmla="*/ 81115 w 193220"/>
                <a:gd name="connsiteY11" fmla="*/ 140776 h 200213"/>
                <a:gd name="connsiteX12" fmla="*/ 21522 w 193220"/>
                <a:gd name="connsiteY12" fmla="*/ 81213 h 200213"/>
                <a:gd name="connsiteX13" fmla="*/ 21522 w 193220"/>
                <a:gd name="connsiteY13" fmla="*/ 81183 h 200213"/>
                <a:gd name="connsiteX14" fmla="*/ 81086 w 193220"/>
                <a:gd name="connsiteY14" fmla="*/ 21620 h 20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220" h="200213">
                  <a:moveTo>
                    <a:pt x="190286" y="182424"/>
                  </a:moveTo>
                  <a:lnTo>
                    <a:pt x="142779" y="133022"/>
                  </a:lnTo>
                  <a:cubicBezTo>
                    <a:pt x="171563" y="98849"/>
                    <a:pt x="167195" y="47812"/>
                    <a:pt x="133022" y="19027"/>
                  </a:cubicBezTo>
                  <a:cubicBezTo>
                    <a:pt x="98849" y="-9757"/>
                    <a:pt x="47812" y="-5389"/>
                    <a:pt x="19027" y="28784"/>
                  </a:cubicBezTo>
                  <a:cubicBezTo>
                    <a:pt x="-9757" y="62957"/>
                    <a:pt x="-5389" y="113994"/>
                    <a:pt x="28784" y="142779"/>
                  </a:cubicBezTo>
                  <a:cubicBezTo>
                    <a:pt x="56815" y="166390"/>
                    <a:pt x="97218" y="168208"/>
                    <a:pt x="127257" y="147208"/>
                  </a:cubicBezTo>
                  <a:lnTo>
                    <a:pt x="175145" y="196992"/>
                  </a:lnTo>
                  <a:cubicBezTo>
                    <a:pt x="179168" y="201172"/>
                    <a:pt x="185819" y="201301"/>
                    <a:pt x="189999" y="197278"/>
                  </a:cubicBezTo>
                  <a:cubicBezTo>
                    <a:pt x="194180" y="193255"/>
                    <a:pt x="194308" y="186605"/>
                    <a:pt x="190286" y="182424"/>
                  </a:cubicBezTo>
                  <a:close/>
                  <a:moveTo>
                    <a:pt x="81086" y="21620"/>
                  </a:moveTo>
                  <a:cubicBezTo>
                    <a:pt x="113990" y="21612"/>
                    <a:pt x="140670" y="48279"/>
                    <a:pt x="140679" y="81183"/>
                  </a:cubicBezTo>
                  <a:cubicBezTo>
                    <a:pt x="140687" y="114087"/>
                    <a:pt x="114020" y="140768"/>
                    <a:pt x="81115" y="140776"/>
                  </a:cubicBezTo>
                  <a:cubicBezTo>
                    <a:pt x="48211" y="140784"/>
                    <a:pt x="21531" y="114117"/>
                    <a:pt x="21522" y="81213"/>
                  </a:cubicBezTo>
                  <a:cubicBezTo>
                    <a:pt x="21522" y="81203"/>
                    <a:pt x="21522" y="81193"/>
                    <a:pt x="21522" y="81183"/>
                  </a:cubicBezTo>
                  <a:cubicBezTo>
                    <a:pt x="21563" y="48304"/>
                    <a:pt x="48207" y="21660"/>
                    <a:pt x="81086" y="21620"/>
                  </a:cubicBezTo>
                  <a:close/>
                </a:path>
              </a:pathLst>
            </a:custGeom>
            <a:solidFill>
              <a:srgbClr val="DBDCDC"/>
            </a:solidFill>
            <a:ln w="14669" cap="flat">
              <a:noFill/>
              <a:prstDash val="solid"/>
              <a:miter/>
            </a:ln>
          </p:spPr>
          <p:txBody>
            <a:bodyPr rtlCol="0" anchor="ctr"/>
            <a:lstStyle/>
            <a:p>
              <a:endParaRPr lang="zh-TW" altLang="en-US"/>
            </a:p>
          </p:txBody>
        </p:sp>
      </p:grpSp>
      <p:sp>
        <p:nvSpPr>
          <p:cNvPr id="6" name="Text Placeholder 1">
            <a:extLst>
              <a:ext uri="{FF2B5EF4-FFF2-40B4-BE49-F238E27FC236}">
                <a16:creationId xmlns:a16="http://schemas.microsoft.com/office/drawing/2014/main" id="{36E8B93A-6829-4EB0-9569-77043246CBEE}"/>
              </a:ext>
            </a:extLst>
          </p:cNvPr>
          <p:cNvSpPr txBox="1">
            <a:spLocks/>
          </p:cNvSpPr>
          <p:nvPr>
            <p:custDataLst>
              <p:tags r:id="rId1"/>
            </p:custDataLst>
          </p:nvPr>
        </p:nvSpPr>
        <p:spPr>
          <a:xfrm>
            <a:off x="989012" y="5481638"/>
            <a:ext cx="6660000" cy="504000"/>
          </a:xfrm>
          <a:prstGeom prst="rect">
            <a:avLst/>
          </a:prstGeom>
        </p:spPr>
        <p:txBody>
          <a:bodyPr vert="horz" lIns="0" tIns="0" rIns="0" bIns="0" rtlCol="0" anchor="b" anchorCtr="0">
            <a:noAutofit/>
          </a:bodyPr>
          <a:lstStyle>
            <a:lvl1pPr marL="0" indent="0" algn="l" defTabSz="914400" rtl="0" eaLnBrk="1" latinLnBrk="0" hangingPunct="1">
              <a:lnSpc>
                <a:spcPct val="100000"/>
              </a:lnSpc>
              <a:spcBef>
                <a:spcPts val="0"/>
              </a:spcBef>
              <a:spcAft>
                <a:spcPts val="1000"/>
              </a:spcAft>
              <a:buFontTx/>
              <a:buNone/>
              <a:defRPr sz="900" b="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1000"/>
              </a:spcAft>
              <a:buFontTx/>
              <a:buNone/>
              <a:defRPr sz="900" b="0" kern="1200">
                <a:solidFill>
                  <a:schemeClr val="bg1"/>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US">
                <a:latin typeface="Arial" panose="020B0604020202020204" pitchFamily="34" charset="0"/>
                <a:cs typeface="Arial" panose="020B0604020202020204" pitchFamily="34" charset="0"/>
              </a:rPr>
              <a:t>© 2025 KPMG, a Taiwan partnership and a member firm of the KPMG global organization of independent member firms affiliated with KPMG International Limited, a private English company limited by guarantee. All rights reserved.</a:t>
            </a:r>
          </a:p>
        </p:txBody>
      </p:sp>
    </p:spTree>
    <p:extLst>
      <p:ext uri="{BB962C8B-B14F-4D97-AF65-F5344CB8AC3E}">
        <p14:creationId xmlns:p14="http://schemas.microsoft.com/office/powerpoint/2010/main" val="171610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F369-ABDC-C9B7-3BA0-DA9E850E485A}"/>
            </a:ext>
          </a:extLst>
        </p:cNvPr>
        <p:cNvGrpSpPr/>
        <p:nvPr/>
      </p:nvGrpSpPr>
      <p:grpSpPr>
        <a:xfrm>
          <a:off x="0" y="0"/>
          <a:ext cx="0" cy="0"/>
          <a:chOff x="0" y="0"/>
          <a:chExt cx="0" cy="0"/>
        </a:xfrm>
      </p:grpSpPr>
      <p:pic>
        <p:nvPicPr>
          <p:cNvPr id="3" name="圖片 2">
            <a:extLst>
              <a:ext uri="{FF2B5EF4-FFF2-40B4-BE49-F238E27FC236}">
                <a16:creationId xmlns:a16="http://schemas.microsoft.com/office/drawing/2014/main" id="{EA1EAC49-08C9-1DE4-0FA0-E26BD3B6BB5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608462" y="1042176"/>
            <a:ext cx="2170324" cy="3038843"/>
          </a:xfrm>
          <a:prstGeom prst="rect">
            <a:avLst/>
          </a:prstGeom>
          <a:ln w="76200">
            <a:solidFill>
              <a:schemeClr val="tx2"/>
            </a:solidFill>
          </a:ln>
        </p:spPr>
      </p:pic>
      <p:pic>
        <p:nvPicPr>
          <p:cNvPr id="4" name="圖片 3">
            <a:extLst>
              <a:ext uri="{FF2B5EF4-FFF2-40B4-BE49-F238E27FC236}">
                <a16:creationId xmlns:a16="http://schemas.microsoft.com/office/drawing/2014/main" id="{69B30F05-F5AF-DFBB-A99B-47C11B80FF1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059122" y="1042176"/>
            <a:ext cx="2170324" cy="3038843"/>
          </a:xfrm>
          <a:prstGeom prst="rect">
            <a:avLst/>
          </a:prstGeom>
          <a:ln w="76200">
            <a:solidFill>
              <a:schemeClr val="tx2"/>
            </a:solidFill>
          </a:ln>
        </p:spPr>
      </p:pic>
      <p:pic>
        <p:nvPicPr>
          <p:cNvPr id="5" name="圖片 4">
            <a:extLst>
              <a:ext uri="{FF2B5EF4-FFF2-40B4-BE49-F238E27FC236}">
                <a16:creationId xmlns:a16="http://schemas.microsoft.com/office/drawing/2014/main" id="{693A465C-7638-6808-964C-347CB7F8DED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495916" y="1042176"/>
            <a:ext cx="2170324" cy="3038843"/>
          </a:xfrm>
          <a:prstGeom prst="rect">
            <a:avLst/>
          </a:prstGeom>
          <a:ln w="76200">
            <a:solidFill>
              <a:schemeClr val="tx2"/>
            </a:solidFill>
          </a:ln>
        </p:spPr>
      </p:pic>
      <p:pic>
        <p:nvPicPr>
          <p:cNvPr id="6" name="圖片 5">
            <a:extLst>
              <a:ext uri="{FF2B5EF4-FFF2-40B4-BE49-F238E27FC236}">
                <a16:creationId xmlns:a16="http://schemas.microsoft.com/office/drawing/2014/main" id="{2F724748-F423-CF87-1A0D-9DAF9762CF20}"/>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45200" y="1042175"/>
            <a:ext cx="2170324" cy="3038843"/>
          </a:xfrm>
          <a:prstGeom prst="rect">
            <a:avLst/>
          </a:prstGeom>
          <a:ln w="76200">
            <a:solidFill>
              <a:schemeClr val="tx2"/>
            </a:solidFill>
          </a:ln>
        </p:spPr>
      </p:pic>
      <p:sp>
        <p:nvSpPr>
          <p:cNvPr id="7" name="矩形 6">
            <a:extLst>
              <a:ext uri="{FF2B5EF4-FFF2-40B4-BE49-F238E27FC236}">
                <a16:creationId xmlns:a16="http://schemas.microsoft.com/office/drawing/2014/main" id="{EEDF267B-3ACB-416A-8F59-C41967C44D99}"/>
              </a:ext>
            </a:extLst>
          </p:cNvPr>
          <p:cNvSpPr/>
          <p:nvPr/>
        </p:nvSpPr>
        <p:spPr>
          <a:xfrm>
            <a:off x="3983194" y="4223831"/>
            <a:ext cx="2340000" cy="757411"/>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William Barclay </a:t>
            </a:r>
            <a:r>
              <a:rPr kumimoji="0" lang="en-US" altLang="zh-TW" sz="2800" b="1" i="0" u="none" strike="noStrike" kern="1200" cap="none" spc="0" normalizeH="0" baseline="0" noProof="0">
                <a:ln>
                  <a:noFill/>
                </a:ln>
                <a:solidFill>
                  <a:srgbClr val="00338D">
                    <a:lumMod val="20000"/>
                    <a:lumOff val="80000"/>
                  </a:srgbClr>
                </a:solidFill>
                <a:effectLst/>
                <a:uLnTx/>
                <a:uFillTx/>
                <a:latin typeface="KPMG Bold" panose="020B0803030202040204" pitchFamily="34" charset="0"/>
                <a:ea typeface="微軟正黑體"/>
                <a:cs typeface="+mn-cs"/>
              </a:rPr>
              <a:t>P</a:t>
            </a: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eat</a:t>
            </a:r>
            <a:endParaRPr kumimoji="0" lang="zh-TW" altLang="en-US" sz="2800" b="0"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endParaRPr>
          </a:p>
        </p:txBody>
      </p:sp>
      <p:sp>
        <p:nvSpPr>
          <p:cNvPr id="8" name="矩形 7">
            <a:extLst>
              <a:ext uri="{FF2B5EF4-FFF2-40B4-BE49-F238E27FC236}">
                <a16:creationId xmlns:a16="http://schemas.microsoft.com/office/drawing/2014/main" id="{005F493B-B454-2EEB-6995-85B1CF4AC24E}"/>
              </a:ext>
            </a:extLst>
          </p:cNvPr>
          <p:cNvSpPr/>
          <p:nvPr/>
        </p:nvSpPr>
        <p:spPr>
          <a:xfrm>
            <a:off x="1512994" y="4223831"/>
            <a:ext cx="2340000" cy="757411"/>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Piet </a:t>
            </a:r>
            <a:r>
              <a:rPr kumimoji="0" lang="en-US" altLang="zh-TW" sz="2800" b="1" i="0" u="none" strike="noStrike" kern="1200" cap="none" spc="0" normalizeH="0" baseline="0" noProof="0" err="1">
                <a:ln>
                  <a:noFill/>
                </a:ln>
                <a:solidFill>
                  <a:srgbClr val="00338D">
                    <a:lumMod val="20000"/>
                    <a:lumOff val="80000"/>
                  </a:srgbClr>
                </a:solidFill>
                <a:effectLst/>
                <a:uLnTx/>
                <a:uFillTx/>
                <a:latin typeface="KPMG Bold" panose="020B0803030202040204" pitchFamily="34" charset="0"/>
                <a:ea typeface="微軟正黑體"/>
                <a:cs typeface="+mn-cs"/>
              </a:rPr>
              <a:t>K</a:t>
            </a:r>
            <a:r>
              <a:rPr kumimoji="0" lang="en-US" altLang="zh-TW" sz="2800" b="1"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rPr>
              <a:t>lynveld</a:t>
            </a:r>
            <a:endParaRPr kumimoji="0" lang="zh-TW" altLang="en-US" sz="2800" b="1"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endParaRPr>
          </a:p>
        </p:txBody>
      </p:sp>
      <p:sp>
        <p:nvSpPr>
          <p:cNvPr id="9" name="矩形 8">
            <a:extLst>
              <a:ext uri="{FF2B5EF4-FFF2-40B4-BE49-F238E27FC236}">
                <a16:creationId xmlns:a16="http://schemas.microsoft.com/office/drawing/2014/main" id="{C638A5A3-78D2-75F3-CD3F-9E279930A40E}"/>
              </a:ext>
            </a:extLst>
          </p:cNvPr>
          <p:cNvSpPr/>
          <p:nvPr/>
        </p:nvSpPr>
        <p:spPr>
          <a:xfrm>
            <a:off x="8860362" y="4223831"/>
            <a:ext cx="2340000" cy="757411"/>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Reinhard </a:t>
            </a:r>
            <a:r>
              <a:rPr kumimoji="0" lang="en-US" altLang="zh-TW" sz="2800" b="1" i="0" u="none" strike="noStrike" kern="1200" cap="none" spc="0" normalizeH="0" baseline="0" noProof="0" err="1">
                <a:ln>
                  <a:noFill/>
                </a:ln>
                <a:solidFill>
                  <a:srgbClr val="00338D">
                    <a:lumMod val="20000"/>
                    <a:lumOff val="80000"/>
                  </a:srgbClr>
                </a:solidFill>
                <a:effectLst/>
                <a:uLnTx/>
                <a:uFillTx/>
                <a:latin typeface="KPMG Bold" panose="020B0803030202040204" pitchFamily="34" charset="0"/>
                <a:ea typeface="微軟正黑體"/>
                <a:cs typeface="+mn-cs"/>
              </a:rPr>
              <a:t>G</a:t>
            </a:r>
            <a:r>
              <a:rPr kumimoji="0" lang="en-US" altLang="zh-TW" sz="2800" b="1"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rPr>
              <a:t>oerdeler</a:t>
            </a:r>
            <a:endParaRPr kumimoji="0" lang="zh-TW" altLang="en-US" sz="2800" b="1"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endParaRPr>
          </a:p>
        </p:txBody>
      </p:sp>
      <p:sp>
        <p:nvSpPr>
          <p:cNvPr id="10" name="矩形 9">
            <a:extLst>
              <a:ext uri="{FF2B5EF4-FFF2-40B4-BE49-F238E27FC236}">
                <a16:creationId xmlns:a16="http://schemas.microsoft.com/office/drawing/2014/main" id="{19E31E55-DD2D-271F-E2C7-179A54E79302}"/>
              </a:ext>
            </a:extLst>
          </p:cNvPr>
          <p:cNvSpPr/>
          <p:nvPr/>
        </p:nvSpPr>
        <p:spPr>
          <a:xfrm>
            <a:off x="6411078" y="4223831"/>
            <a:ext cx="2340000" cy="757411"/>
          </a:xfrm>
          <a:prstGeom prst="rect">
            <a:avLst/>
          </a:prstGeom>
          <a:solidFill>
            <a:schemeClr val="accent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James </a:t>
            </a:r>
            <a:r>
              <a:rPr kumimoji="0" lang="en-US" altLang="zh-TW" sz="2800" b="1" i="0" u="none" strike="noStrike" kern="1200" cap="none" spc="0" normalizeH="0" baseline="0" noProof="0">
                <a:ln>
                  <a:noFill/>
                </a:ln>
                <a:solidFill>
                  <a:srgbClr val="00338D">
                    <a:lumMod val="20000"/>
                    <a:lumOff val="80000"/>
                  </a:srgbClr>
                </a:solidFill>
                <a:effectLst/>
                <a:uLnTx/>
                <a:uFillTx/>
                <a:latin typeface="KPMG Bold" panose="020B0803030202040204" pitchFamily="34" charset="0"/>
                <a:ea typeface="微軟正黑體"/>
                <a:cs typeface="+mn-cs"/>
              </a:rPr>
              <a:t>M</a:t>
            </a:r>
            <a:r>
              <a:rPr kumimoji="0" lang="en-US" altLang="zh-TW" sz="2800" b="1" i="0" u="none" strike="noStrike" kern="1200" cap="none" spc="0" normalizeH="0" baseline="0" noProof="0">
                <a:ln>
                  <a:noFill/>
                </a:ln>
                <a:solidFill>
                  <a:prstClr val="white"/>
                </a:solidFill>
                <a:effectLst/>
                <a:uLnTx/>
                <a:uFillTx/>
                <a:latin typeface="KPMG Bold" panose="020B0803030202040204" pitchFamily="34" charset="0"/>
                <a:ea typeface="微軟正黑體"/>
                <a:cs typeface="+mn-cs"/>
              </a:rPr>
              <a:t>arwick</a:t>
            </a:r>
            <a:endParaRPr kumimoji="0" lang="zh-TW" altLang="en-US" sz="2800" b="1" i="0" u="none" strike="noStrike" kern="1200" cap="none" spc="0" normalizeH="0" baseline="0" noProof="0" err="1">
              <a:ln>
                <a:noFill/>
              </a:ln>
              <a:solidFill>
                <a:prstClr val="white"/>
              </a:solidFill>
              <a:effectLst/>
              <a:uLnTx/>
              <a:uFillTx/>
              <a:latin typeface="KPMG Bold" panose="020B0803030202040204" pitchFamily="34" charset="0"/>
              <a:ea typeface="微軟正黑體"/>
              <a:cs typeface="+mn-cs"/>
            </a:endParaRPr>
          </a:p>
        </p:txBody>
      </p:sp>
      <p:grpSp>
        <p:nvGrpSpPr>
          <p:cNvPr id="11" name="群組 10">
            <a:extLst>
              <a:ext uri="{FF2B5EF4-FFF2-40B4-BE49-F238E27FC236}">
                <a16:creationId xmlns:a16="http://schemas.microsoft.com/office/drawing/2014/main" id="{7A9BAC0E-B9CE-A35E-3D41-DF06D5C3D50C}"/>
              </a:ext>
            </a:extLst>
          </p:cNvPr>
          <p:cNvGrpSpPr/>
          <p:nvPr/>
        </p:nvGrpSpPr>
        <p:grpSpPr>
          <a:xfrm>
            <a:off x="0" y="5347553"/>
            <a:ext cx="12192000" cy="830997"/>
            <a:chOff x="0" y="5334853"/>
            <a:chExt cx="12192000" cy="830997"/>
          </a:xfrm>
        </p:grpSpPr>
        <p:sp>
          <p:nvSpPr>
            <p:cNvPr id="17" name="矩形 16">
              <a:extLst>
                <a:ext uri="{FF2B5EF4-FFF2-40B4-BE49-F238E27FC236}">
                  <a16:creationId xmlns:a16="http://schemas.microsoft.com/office/drawing/2014/main" id="{A0A4725C-D9FE-3A46-8956-567214A8FA0D}"/>
                </a:ext>
              </a:extLst>
            </p:cNvPr>
            <p:cNvSpPr/>
            <p:nvPr/>
          </p:nvSpPr>
          <p:spPr>
            <a:xfrm>
              <a:off x="0" y="5334853"/>
              <a:ext cx="12192000" cy="830997"/>
            </a:xfrm>
            <a:prstGeom prst="rect">
              <a:avLst/>
            </a:prstGeom>
            <a:gradFill flip="none" rotWithShape="1">
              <a:gsLst>
                <a:gs pos="0">
                  <a:schemeClr val="accent4"/>
                </a:gs>
                <a:gs pos="100000">
                  <a:schemeClr val="accent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12" name="文字方塊 11">
              <a:extLst>
                <a:ext uri="{FF2B5EF4-FFF2-40B4-BE49-F238E27FC236}">
                  <a16:creationId xmlns:a16="http://schemas.microsoft.com/office/drawing/2014/main" id="{97BC99E4-D08B-B56D-1F3B-9AF3C4E5DF0D}"/>
                </a:ext>
              </a:extLst>
            </p:cNvPr>
            <p:cNvSpPr txBox="1"/>
            <p:nvPr/>
          </p:nvSpPr>
          <p:spPr>
            <a:xfrm>
              <a:off x="1512993" y="5334853"/>
              <a:ext cx="96025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white"/>
                  </a:solidFill>
                  <a:effectLst/>
                  <a:uLnTx/>
                  <a:uFillTx/>
                  <a:latin typeface="微軟正黑體"/>
                  <a:ea typeface="微軟正黑體"/>
                  <a:cs typeface="+mn-cs"/>
                </a:rPr>
                <a:t>18</a:t>
              </a:r>
              <a:r>
                <a:rPr kumimoji="0" lang="zh-TW" altLang="en-US" sz="2400" b="0" i="0" u="none" strike="noStrike" kern="1200" cap="none" spc="0" normalizeH="0" baseline="0" noProof="0">
                  <a:ln>
                    <a:noFill/>
                  </a:ln>
                  <a:solidFill>
                    <a:prstClr val="white"/>
                  </a:solidFill>
                  <a:effectLst/>
                  <a:uLnTx/>
                  <a:uFillTx/>
                  <a:latin typeface="微軟正黑體"/>
                  <a:ea typeface="微軟正黑體"/>
                  <a:cs typeface="+mn-cs"/>
                </a:rPr>
                <a:t>至</a:t>
              </a:r>
              <a:r>
                <a:rPr kumimoji="0" lang="en-US" altLang="zh-TW" sz="2400" b="0" i="0" u="none" strike="noStrike" kern="1200" cap="none" spc="0" normalizeH="0" baseline="0" noProof="0">
                  <a:ln>
                    <a:noFill/>
                  </a:ln>
                  <a:solidFill>
                    <a:prstClr val="white"/>
                  </a:solidFill>
                  <a:effectLst/>
                  <a:uLnTx/>
                  <a:uFillTx/>
                  <a:latin typeface="微軟正黑體"/>
                  <a:ea typeface="微軟正黑體"/>
                  <a:cs typeface="+mn-cs"/>
                </a:rPr>
                <a:t>19</a:t>
              </a:r>
              <a:r>
                <a:rPr kumimoji="0" lang="zh-TW" altLang="en-US" sz="2400" b="0" i="0" u="none" strike="noStrike" kern="1200" cap="none" spc="0" normalizeH="0" baseline="0" noProof="0">
                  <a:ln>
                    <a:noFill/>
                  </a:ln>
                  <a:solidFill>
                    <a:prstClr val="white"/>
                  </a:solidFill>
                  <a:effectLst/>
                  <a:uLnTx/>
                  <a:uFillTx/>
                  <a:latin typeface="微軟正黑體"/>
                  <a:ea typeface="微軟正黑體"/>
                  <a:cs typeface="+mn-cs"/>
                </a:rPr>
                <a:t>世紀的工業革命時期，會計逐漸轉型為一門專業服務，而 </a:t>
              </a:r>
              <a:r>
                <a:rPr kumimoji="0" lang="en-US" altLang="zh-TW" sz="2400" b="0" i="0" u="none" strike="noStrike" kern="1200" cap="none" spc="0" normalizeH="0" baseline="0" noProof="0">
                  <a:ln>
                    <a:noFill/>
                  </a:ln>
                  <a:solidFill>
                    <a:prstClr val="white"/>
                  </a:solidFill>
                  <a:effectLst/>
                  <a:uLnTx/>
                  <a:uFillTx/>
                  <a:latin typeface="微軟正黑體"/>
                  <a:ea typeface="微軟正黑體"/>
                  <a:cs typeface="+mn-cs"/>
                </a:rPr>
                <a:t>KPMG</a:t>
              </a:r>
              <a:r>
                <a:rPr kumimoji="0" lang="zh-TW" altLang="en-US" sz="2400" b="0" i="0" u="none" strike="noStrike" kern="1200" cap="none" spc="0" normalizeH="0" baseline="0" noProof="0">
                  <a:ln>
                    <a:noFill/>
                  </a:ln>
                  <a:solidFill>
                    <a:prstClr val="white"/>
                  </a:solidFill>
                  <a:effectLst/>
                  <a:uLnTx/>
                  <a:uFillTx/>
                  <a:latin typeface="微軟正黑體"/>
                  <a:ea typeface="微軟正黑體"/>
                  <a:cs typeface="+mn-cs"/>
                </a:rPr>
                <a:t> 的四位創辦人位處於中心，厥功甚偉，引領了會計產業的發展。</a:t>
              </a:r>
              <a:endParaRPr kumimoji="0" lang="en-US" altLang="zh-TW" sz="2400" b="0" i="0" u="none" strike="noStrike" kern="1200" cap="none" spc="0" normalizeH="0" baseline="0" noProof="0">
                <a:ln>
                  <a:noFill/>
                </a:ln>
                <a:solidFill>
                  <a:prstClr val="white"/>
                </a:solidFill>
                <a:effectLst/>
                <a:uLnTx/>
                <a:uFillTx/>
                <a:latin typeface="微軟正黑體"/>
                <a:ea typeface="微軟正黑體"/>
                <a:cs typeface="+mn-cs"/>
              </a:endParaRPr>
            </a:p>
          </p:txBody>
        </p:sp>
      </p:grpSp>
      <p:sp>
        <p:nvSpPr>
          <p:cNvPr id="2" name="Graphic 8">
            <a:extLst>
              <a:ext uri="{FF2B5EF4-FFF2-40B4-BE49-F238E27FC236}">
                <a16:creationId xmlns:a16="http://schemas.microsoft.com/office/drawing/2014/main" id="{721E480B-ADF0-6866-8B7A-01FFDDC61EBC}"/>
              </a:ext>
            </a:extLst>
          </p:cNvPr>
          <p:cNvSpPr/>
          <p:nvPr/>
        </p:nvSpPr>
        <p:spPr>
          <a:xfrm>
            <a:off x="1001223" y="971550"/>
            <a:ext cx="10156896" cy="407895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tx2"/>
          </a:solidFill>
          <a:ln w="16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微軟正黑體"/>
              <a:ea typeface="微軟正黑體"/>
              <a:cs typeface="+mn-cs"/>
            </a:endParaRPr>
          </a:p>
        </p:txBody>
      </p:sp>
    </p:spTree>
    <p:extLst>
      <p:ext uri="{BB962C8B-B14F-4D97-AF65-F5344CB8AC3E}">
        <p14:creationId xmlns:p14="http://schemas.microsoft.com/office/powerpoint/2010/main" val="209230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750"/>
                                        <p:tgtEl>
                                          <p:spTgt spid="2"/>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3000"/>
                                        <p:tgtEl>
                                          <p:spTgt spid="3"/>
                                        </p:tgtEl>
                                      </p:cBhvr>
                                    </p:animEffect>
                                    <p:set>
                                      <p:cBhvr>
                                        <p:cTn id="51" dur="1" fill="hold">
                                          <p:stCondLst>
                                            <p:cond delay="2999"/>
                                          </p:stCondLst>
                                        </p:cTn>
                                        <p:tgtEl>
                                          <p:spTgt spid="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3000"/>
                                        <p:tgtEl>
                                          <p:spTgt spid="4"/>
                                        </p:tgtEl>
                                      </p:cBhvr>
                                    </p:animEffect>
                                    <p:set>
                                      <p:cBhvr>
                                        <p:cTn id="54" dur="1" fill="hold">
                                          <p:stCondLst>
                                            <p:cond delay="29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3000"/>
                                        <p:tgtEl>
                                          <p:spTgt spid="5"/>
                                        </p:tgtEl>
                                      </p:cBhvr>
                                    </p:animEffect>
                                    <p:set>
                                      <p:cBhvr>
                                        <p:cTn id="57" dur="1" fill="hold">
                                          <p:stCondLst>
                                            <p:cond delay="2999"/>
                                          </p:stCondLst>
                                        </p:cTn>
                                        <p:tgtEl>
                                          <p:spTgt spid="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3000"/>
                                        <p:tgtEl>
                                          <p:spTgt spid="6"/>
                                        </p:tgtEl>
                                      </p:cBhvr>
                                    </p:animEffect>
                                    <p:set>
                                      <p:cBhvr>
                                        <p:cTn id="60"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D5753D0B-E4CE-0A69-10EF-2C343A5C586C}"/>
              </a:ext>
            </a:extLst>
          </p:cNvPr>
          <p:cNvSpPr/>
          <p:nvPr/>
        </p:nvSpPr>
        <p:spPr>
          <a:xfrm>
            <a:off x="0" y="0"/>
            <a:ext cx="6473952" cy="6182918"/>
          </a:xfrm>
          <a:prstGeom prst="rect">
            <a:avLst/>
          </a:prstGeom>
          <a:gradFill flip="none" rotWithShape="1">
            <a:gsLst>
              <a:gs pos="0">
                <a:schemeClr val="accent6"/>
              </a:gs>
              <a:gs pos="48000">
                <a:schemeClr val="accent5">
                  <a:lumMod val="60000"/>
                  <a:lumOff val="40000"/>
                </a:schemeClr>
              </a:gs>
              <a:gs pos="100000">
                <a:schemeClr val="accent4"/>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360000" bIns="28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800" b="1" i="0" u="none" strike="noStrike" kern="1200" cap="none" spc="0" normalizeH="0" baseline="0" noProof="0" dirty="0">
                <a:ln>
                  <a:noFill/>
                </a:ln>
                <a:gradFill>
                  <a:gsLst>
                    <a:gs pos="0">
                      <a:srgbClr val="FD349C">
                        <a:lumMod val="20000"/>
                        <a:lumOff val="80000"/>
                      </a:srgbClr>
                    </a:gs>
                    <a:gs pos="100000">
                      <a:srgbClr val="00B8F5">
                        <a:lumMod val="20000"/>
                        <a:lumOff val="80000"/>
                      </a:srgbClr>
                    </a:gs>
                  </a:gsLst>
                  <a:lin ang="10800000" scaled="1"/>
                </a:gradFill>
                <a:effectLst/>
                <a:uLnTx/>
                <a:uFillTx/>
                <a:latin typeface="微軟正黑體"/>
                <a:ea typeface="微軟正黑體"/>
                <a:cs typeface="+mn-cs"/>
              </a:rPr>
              <a:t>KPMG</a:t>
            </a:r>
            <a:r>
              <a:rPr kumimoji="0" lang="zh-TW" altLang="en-US" sz="4800" b="1" i="0" u="none" strike="noStrike" kern="1200" cap="none" spc="0" normalizeH="0" baseline="0" noProof="0" dirty="0">
                <a:ln>
                  <a:noFill/>
                </a:ln>
                <a:gradFill>
                  <a:gsLst>
                    <a:gs pos="0">
                      <a:srgbClr val="FD349C">
                        <a:lumMod val="20000"/>
                        <a:lumOff val="80000"/>
                      </a:srgbClr>
                    </a:gs>
                    <a:gs pos="100000">
                      <a:srgbClr val="00B8F5">
                        <a:lumMod val="20000"/>
                        <a:lumOff val="80000"/>
                      </a:srgbClr>
                    </a:gs>
                  </a:gsLst>
                  <a:lin ang="10800000" scaled="1"/>
                </a:gradFill>
                <a:effectLst/>
                <a:uLnTx/>
                <a:uFillTx/>
                <a:latin typeface="微軟正黑體"/>
                <a:ea typeface="微軟正黑體"/>
                <a:cs typeface="+mn-cs"/>
              </a:rPr>
              <a:t> 的核心價值</a:t>
            </a:r>
          </a:p>
        </p:txBody>
      </p:sp>
      <p:pic>
        <p:nvPicPr>
          <p:cNvPr id="5" name="Graphic 2">
            <a:extLst>
              <a:ext uri="{FF2B5EF4-FFF2-40B4-BE49-F238E27FC236}">
                <a16:creationId xmlns:a16="http://schemas.microsoft.com/office/drawing/2014/main" id="{D2F01968-E4A4-04E0-F3F5-D8991CBDE06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1050" t="26370" r="21539" b="31293"/>
          <a:stretch/>
        </p:blipFill>
        <p:spPr>
          <a:xfrm rot="20630247">
            <a:off x="632822" y="183279"/>
            <a:ext cx="4675361" cy="4461867"/>
          </a:xfrm>
          <a:prstGeom prst="rect">
            <a:avLst/>
          </a:prstGeom>
        </p:spPr>
      </p:pic>
      <p:grpSp>
        <p:nvGrpSpPr>
          <p:cNvPr id="59" name="群組 58">
            <a:extLst>
              <a:ext uri="{FF2B5EF4-FFF2-40B4-BE49-F238E27FC236}">
                <a16:creationId xmlns:a16="http://schemas.microsoft.com/office/drawing/2014/main" id="{D635D8F6-35B2-ACA2-218D-0DD933BEBFB2}"/>
              </a:ext>
            </a:extLst>
          </p:cNvPr>
          <p:cNvGrpSpPr/>
          <p:nvPr/>
        </p:nvGrpSpPr>
        <p:grpSpPr>
          <a:xfrm>
            <a:off x="6107171" y="196645"/>
            <a:ext cx="5642869" cy="5986273"/>
            <a:chOff x="6107171" y="394892"/>
            <a:chExt cx="5642869" cy="5788026"/>
          </a:xfrm>
        </p:grpSpPr>
        <p:grpSp>
          <p:nvGrpSpPr>
            <p:cNvPr id="17" name="Group 46">
              <a:extLst>
                <a:ext uri="{FF2B5EF4-FFF2-40B4-BE49-F238E27FC236}">
                  <a16:creationId xmlns:a16="http://schemas.microsoft.com/office/drawing/2014/main" id="{C83FB76E-3C82-F09A-7216-A5596E0529C4}"/>
                </a:ext>
              </a:extLst>
            </p:cNvPr>
            <p:cNvGrpSpPr/>
            <p:nvPr/>
          </p:nvGrpSpPr>
          <p:grpSpPr>
            <a:xfrm>
              <a:off x="7451261" y="2908481"/>
              <a:ext cx="3423642" cy="756576"/>
              <a:chOff x="7167909" y="3122718"/>
              <a:chExt cx="4318444" cy="756576"/>
            </a:xfrm>
          </p:grpSpPr>
          <p:sp>
            <p:nvSpPr>
              <p:cNvPr id="19" name="TextBox 22">
                <a:extLst>
                  <a:ext uri="{FF2B5EF4-FFF2-40B4-BE49-F238E27FC236}">
                    <a16:creationId xmlns:a16="http://schemas.microsoft.com/office/drawing/2014/main" id="{8E534571-ADEA-3372-9739-8408B537D657}"/>
                  </a:ext>
                </a:extLst>
              </p:cNvPr>
              <p:cNvSpPr txBox="1"/>
              <p:nvPr/>
            </p:nvSpPr>
            <p:spPr>
              <a:xfrm>
                <a:off x="7181693" y="3122718"/>
                <a:ext cx="2791075" cy="407064"/>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D349C"/>
                    </a:solidFill>
                    <a:effectLst/>
                    <a:uLnTx/>
                    <a:uFillTx/>
                    <a:latin typeface="KPMG Bold"/>
                    <a:ea typeface="微軟正黑體"/>
                    <a:cs typeface="+mn-cs"/>
                  </a:rPr>
                  <a:t>Courage</a:t>
                </a:r>
              </a:p>
            </p:txBody>
          </p:sp>
          <p:sp>
            <p:nvSpPr>
              <p:cNvPr id="20" name="TextBox 32">
                <a:extLst>
                  <a:ext uri="{FF2B5EF4-FFF2-40B4-BE49-F238E27FC236}">
                    <a16:creationId xmlns:a16="http://schemas.microsoft.com/office/drawing/2014/main" id="{F371B441-1B96-2689-4DDE-B4F3ECB51B48}"/>
                  </a:ext>
                </a:extLst>
              </p:cNvPr>
              <p:cNvSpPr txBox="1"/>
              <p:nvPr/>
            </p:nvSpPr>
            <p:spPr>
              <a:xfrm>
                <a:off x="7167909" y="3555983"/>
                <a:ext cx="4318444" cy="323311"/>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FD349C"/>
                    </a:solidFill>
                    <a:effectLst/>
                    <a:uLnTx/>
                    <a:uFillTx/>
                    <a:latin typeface="微軟正黑體"/>
                    <a:ea typeface="微軟正黑體"/>
                    <a:cs typeface="+mn-cs"/>
                  </a:rPr>
                  <a:t>我們大膽思考，勇於採取行動</a:t>
                </a:r>
                <a:endParaRPr kumimoji="0" lang="en-GB" sz="1800" b="1" i="0" u="none" strike="noStrike" kern="1200" cap="none" spc="0" normalizeH="0" baseline="0" noProof="0">
                  <a:ln>
                    <a:noFill/>
                  </a:ln>
                  <a:solidFill>
                    <a:srgbClr val="FD349C"/>
                  </a:solidFill>
                  <a:effectLst/>
                  <a:uLnTx/>
                  <a:uFillTx/>
                  <a:latin typeface="微軟正黑體"/>
                  <a:ea typeface="微軟正黑體"/>
                  <a:cs typeface="+mn-cs"/>
                </a:endParaRPr>
              </a:p>
            </p:txBody>
          </p:sp>
        </p:grpSp>
        <p:grpSp>
          <p:nvGrpSpPr>
            <p:cNvPr id="22" name="Group 49">
              <a:extLst>
                <a:ext uri="{FF2B5EF4-FFF2-40B4-BE49-F238E27FC236}">
                  <a16:creationId xmlns:a16="http://schemas.microsoft.com/office/drawing/2014/main" id="{4A7A2DB2-1D94-304E-FE89-7212E0EE3265}"/>
                </a:ext>
              </a:extLst>
            </p:cNvPr>
            <p:cNvGrpSpPr/>
            <p:nvPr/>
          </p:nvGrpSpPr>
          <p:grpSpPr>
            <a:xfrm>
              <a:off x="7462190" y="4052612"/>
              <a:ext cx="4287850" cy="842386"/>
              <a:chOff x="7167908" y="4064704"/>
              <a:chExt cx="2626691" cy="842386"/>
            </a:xfrm>
          </p:grpSpPr>
          <p:sp>
            <p:nvSpPr>
              <p:cNvPr id="24" name="TextBox 23">
                <a:extLst>
                  <a:ext uri="{FF2B5EF4-FFF2-40B4-BE49-F238E27FC236}">
                    <a16:creationId xmlns:a16="http://schemas.microsoft.com/office/drawing/2014/main" id="{25BCFFB6-89E9-E129-3622-CD675803813D}"/>
                  </a:ext>
                </a:extLst>
              </p:cNvPr>
              <p:cNvSpPr txBox="1"/>
              <p:nvPr/>
            </p:nvSpPr>
            <p:spPr>
              <a:xfrm>
                <a:off x="7181695" y="4064704"/>
                <a:ext cx="1944555" cy="573300"/>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B8F5"/>
                    </a:solidFill>
                    <a:effectLst/>
                    <a:uLnTx/>
                    <a:uFillTx/>
                    <a:latin typeface="KPMG Bold"/>
                    <a:ea typeface="微軟正黑體"/>
                    <a:cs typeface="+mn-cs"/>
                  </a:rPr>
                  <a:t>Together</a:t>
                </a:r>
              </a:p>
            </p:txBody>
          </p:sp>
          <p:sp>
            <p:nvSpPr>
              <p:cNvPr id="25" name="TextBox 33">
                <a:extLst>
                  <a:ext uri="{FF2B5EF4-FFF2-40B4-BE49-F238E27FC236}">
                    <a16:creationId xmlns:a16="http://schemas.microsoft.com/office/drawing/2014/main" id="{A2CF9003-9396-D13D-46BC-56239F22B913}"/>
                  </a:ext>
                </a:extLst>
              </p:cNvPr>
              <p:cNvSpPr txBox="1"/>
              <p:nvPr/>
            </p:nvSpPr>
            <p:spPr>
              <a:xfrm>
                <a:off x="7167908" y="4638004"/>
                <a:ext cx="2626691" cy="269086"/>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00B8F5"/>
                    </a:solidFill>
                    <a:effectLst/>
                    <a:uLnTx/>
                    <a:uFillTx/>
                    <a:latin typeface="微軟正黑體"/>
                    <a:ea typeface="微軟正黑體"/>
                    <a:cs typeface="+mn-cs"/>
                  </a:rPr>
                  <a:t>我們尊重彼此，並從彼此的差異找到力量</a:t>
                </a:r>
                <a:endParaRPr kumimoji="0" lang="en-GB" sz="1800" b="1" i="0" u="none" strike="noStrike" kern="1200" cap="none" spc="0" normalizeH="0" baseline="0" noProof="0">
                  <a:ln>
                    <a:noFill/>
                  </a:ln>
                  <a:solidFill>
                    <a:srgbClr val="00B8F5"/>
                  </a:solidFill>
                  <a:effectLst/>
                  <a:uLnTx/>
                  <a:uFillTx/>
                  <a:latin typeface="微軟正黑體"/>
                  <a:ea typeface="微軟正黑體"/>
                  <a:cs typeface="+mn-cs"/>
                </a:endParaRPr>
              </a:p>
            </p:txBody>
          </p:sp>
        </p:grpSp>
        <p:grpSp>
          <p:nvGrpSpPr>
            <p:cNvPr id="27" name="Group 43">
              <a:extLst>
                <a:ext uri="{FF2B5EF4-FFF2-40B4-BE49-F238E27FC236}">
                  <a16:creationId xmlns:a16="http://schemas.microsoft.com/office/drawing/2014/main" id="{4465904E-6F96-5688-82AA-DA7E613B3717}"/>
                </a:ext>
              </a:extLst>
            </p:cNvPr>
            <p:cNvGrpSpPr/>
            <p:nvPr/>
          </p:nvGrpSpPr>
          <p:grpSpPr>
            <a:xfrm>
              <a:off x="7440333" y="1802218"/>
              <a:ext cx="3423642" cy="737559"/>
              <a:chOff x="7167909" y="2231002"/>
              <a:chExt cx="4318444" cy="737559"/>
            </a:xfrm>
          </p:grpSpPr>
          <p:sp>
            <p:nvSpPr>
              <p:cNvPr id="29" name="TextBox 24">
                <a:extLst>
                  <a:ext uri="{FF2B5EF4-FFF2-40B4-BE49-F238E27FC236}">
                    <a16:creationId xmlns:a16="http://schemas.microsoft.com/office/drawing/2014/main" id="{286FA81F-9DDC-C3E6-6936-84EEC8F74D65}"/>
                  </a:ext>
                </a:extLst>
              </p:cNvPr>
              <p:cNvSpPr txBox="1"/>
              <p:nvPr/>
            </p:nvSpPr>
            <p:spPr>
              <a:xfrm>
                <a:off x="7181693" y="2231002"/>
                <a:ext cx="3102510" cy="426082"/>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338D"/>
                    </a:solidFill>
                    <a:effectLst/>
                    <a:uLnTx/>
                    <a:uFillTx/>
                    <a:latin typeface="KPMG Bold"/>
                    <a:ea typeface="微軟正黑體"/>
                    <a:cs typeface="+mn-cs"/>
                  </a:rPr>
                  <a:t>Excellence</a:t>
                </a:r>
              </a:p>
            </p:txBody>
          </p:sp>
          <p:sp>
            <p:nvSpPr>
              <p:cNvPr id="30" name="TextBox 34">
                <a:extLst>
                  <a:ext uri="{FF2B5EF4-FFF2-40B4-BE49-F238E27FC236}">
                    <a16:creationId xmlns:a16="http://schemas.microsoft.com/office/drawing/2014/main" id="{7C86E943-1FAC-04AD-EDC0-44CF4E6CDBFC}"/>
                  </a:ext>
                </a:extLst>
              </p:cNvPr>
              <p:cNvSpPr txBox="1"/>
              <p:nvPr/>
            </p:nvSpPr>
            <p:spPr>
              <a:xfrm>
                <a:off x="7167909" y="2717433"/>
                <a:ext cx="4318444" cy="251128"/>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00338D"/>
                    </a:solidFill>
                    <a:effectLst/>
                    <a:uLnTx/>
                    <a:uFillTx/>
                    <a:latin typeface="Arial"/>
                    <a:ea typeface="微軟正黑體"/>
                    <a:cs typeface="+mn-cs"/>
                  </a:rPr>
                  <a:t>我們從不停止學習與進步</a:t>
                </a:r>
                <a:endParaRPr kumimoji="0" lang="en-GB" sz="1800" b="1" i="0" u="none" strike="noStrike" kern="1200" cap="none" spc="0" normalizeH="0" baseline="0" noProof="0">
                  <a:ln>
                    <a:noFill/>
                  </a:ln>
                  <a:solidFill>
                    <a:srgbClr val="00338D"/>
                  </a:solidFill>
                  <a:effectLst/>
                  <a:uLnTx/>
                  <a:uFillTx/>
                  <a:latin typeface="Arial"/>
                  <a:ea typeface="微軟正黑體"/>
                  <a:cs typeface="+mn-cs"/>
                </a:endParaRPr>
              </a:p>
            </p:txBody>
          </p:sp>
        </p:grpSp>
        <p:grpSp>
          <p:nvGrpSpPr>
            <p:cNvPr id="32" name="Group 48">
              <a:extLst>
                <a:ext uri="{FF2B5EF4-FFF2-40B4-BE49-F238E27FC236}">
                  <a16:creationId xmlns:a16="http://schemas.microsoft.com/office/drawing/2014/main" id="{521BBF12-D739-8D13-63B1-8D73E23A2B77}"/>
                </a:ext>
              </a:extLst>
            </p:cNvPr>
            <p:cNvGrpSpPr/>
            <p:nvPr/>
          </p:nvGrpSpPr>
          <p:grpSpPr>
            <a:xfrm>
              <a:off x="7484696" y="5417262"/>
              <a:ext cx="3781138" cy="605149"/>
              <a:chOff x="7167909" y="5101511"/>
              <a:chExt cx="4182398" cy="605149"/>
            </a:xfrm>
          </p:grpSpPr>
          <p:sp>
            <p:nvSpPr>
              <p:cNvPr id="34" name="TextBox 26">
                <a:extLst>
                  <a:ext uri="{FF2B5EF4-FFF2-40B4-BE49-F238E27FC236}">
                    <a16:creationId xmlns:a16="http://schemas.microsoft.com/office/drawing/2014/main" id="{4528D103-9E65-DCA9-930F-B5A7238838DE}"/>
                  </a:ext>
                </a:extLst>
              </p:cNvPr>
              <p:cNvSpPr txBox="1"/>
              <p:nvPr/>
            </p:nvSpPr>
            <p:spPr>
              <a:xfrm>
                <a:off x="7181692" y="5101511"/>
                <a:ext cx="3409457" cy="338400"/>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7213EA"/>
                    </a:solidFill>
                    <a:effectLst/>
                    <a:uLnTx/>
                    <a:uFillTx/>
                    <a:latin typeface="KPMG Bold"/>
                    <a:ea typeface="微軟正黑體"/>
                    <a:cs typeface="+mn-cs"/>
                  </a:rPr>
                  <a:t>For</a:t>
                </a:r>
                <a:r>
                  <a:rPr kumimoji="0" lang="zh-TW" altLang="en-US" sz="4000" b="1" i="0" u="none" strike="noStrike" kern="1200" cap="none" spc="0" normalizeH="0" baseline="0" noProof="0" dirty="0">
                    <a:ln>
                      <a:noFill/>
                    </a:ln>
                    <a:solidFill>
                      <a:srgbClr val="7213EA"/>
                    </a:solidFill>
                    <a:effectLst/>
                    <a:uLnTx/>
                    <a:uFillTx/>
                    <a:latin typeface="KPMG Bold"/>
                    <a:ea typeface="微軟正黑體"/>
                    <a:cs typeface="+mn-cs"/>
                  </a:rPr>
                  <a:t> </a:t>
                </a:r>
                <a:r>
                  <a:rPr kumimoji="0" lang="en-GB" sz="4000" b="1" i="0" u="none" strike="noStrike" kern="1200" cap="none" spc="0" normalizeH="0" baseline="0" noProof="0" dirty="0">
                    <a:ln>
                      <a:noFill/>
                    </a:ln>
                    <a:solidFill>
                      <a:srgbClr val="7213EA"/>
                    </a:solidFill>
                    <a:effectLst/>
                    <a:uLnTx/>
                    <a:uFillTx/>
                    <a:latin typeface="KPMG Bold"/>
                    <a:ea typeface="微軟正黑體"/>
                    <a:cs typeface="+mn-cs"/>
                  </a:rPr>
                  <a:t>Better</a:t>
                </a:r>
              </a:p>
            </p:txBody>
          </p:sp>
          <p:sp>
            <p:nvSpPr>
              <p:cNvPr id="35" name="TextBox 36">
                <a:extLst>
                  <a:ext uri="{FF2B5EF4-FFF2-40B4-BE49-F238E27FC236}">
                    <a16:creationId xmlns:a16="http://schemas.microsoft.com/office/drawing/2014/main" id="{7C54833C-CDA3-935B-3958-88C8537BAB6A}"/>
                  </a:ext>
                </a:extLst>
              </p:cNvPr>
              <p:cNvSpPr txBox="1"/>
              <p:nvPr/>
            </p:nvSpPr>
            <p:spPr>
              <a:xfrm>
                <a:off x="7167909" y="5549235"/>
                <a:ext cx="4182398" cy="157425"/>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7213EA"/>
                    </a:solidFill>
                    <a:effectLst/>
                    <a:uLnTx/>
                    <a:uFillTx/>
                    <a:latin typeface="微軟正黑體"/>
                    <a:ea typeface="微軟正黑體"/>
                    <a:cs typeface="+mn-cs"/>
                  </a:rPr>
                  <a:t>我們做重要的事</a:t>
                </a:r>
                <a:endParaRPr kumimoji="0" lang="en-GB" sz="1800" b="1" i="0" u="none" strike="noStrike" kern="1200" cap="none" spc="0" normalizeH="0" baseline="0" noProof="0">
                  <a:ln>
                    <a:noFill/>
                  </a:ln>
                  <a:solidFill>
                    <a:srgbClr val="7213EA"/>
                  </a:solidFill>
                  <a:effectLst/>
                  <a:uLnTx/>
                  <a:uFillTx/>
                  <a:latin typeface="微軟正黑體"/>
                  <a:ea typeface="微軟正黑體"/>
                  <a:cs typeface="+mn-cs"/>
                </a:endParaRPr>
              </a:p>
            </p:txBody>
          </p:sp>
        </p:grpSp>
        <p:grpSp>
          <p:nvGrpSpPr>
            <p:cNvPr id="37" name="Group 42">
              <a:extLst>
                <a:ext uri="{FF2B5EF4-FFF2-40B4-BE49-F238E27FC236}">
                  <a16:creationId xmlns:a16="http://schemas.microsoft.com/office/drawing/2014/main" id="{6E7D4768-DE92-9739-A064-134B0B398DB6}"/>
                </a:ext>
              </a:extLst>
            </p:cNvPr>
            <p:cNvGrpSpPr/>
            <p:nvPr/>
          </p:nvGrpSpPr>
          <p:grpSpPr>
            <a:xfrm>
              <a:off x="7429405" y="612834"/>
              <a:ext cx="3315786" cy="834488"/>
              <a:chOff x="7167907" y="1349731"/>
              <a:chExt cx="4182399" cy="834488"/>
            </a:xfrm>
          </p:grpSpPr>
          <p:sp>
            <p:nvSpPr>
              <p:cNvPr id="39" name="TextBox 25">
                <a:extLst>
                  <a:ext uri="{FF2B5EF4-FFF2-40B4-BE49-F238E27FC236}">
                    <a16:creationId xmlns:a16="http://schemas.microsoft.com/office/drawing/2014/main" id="{2406EB1E-6831-A40E-334F-3AB34FA54715}"/>
                  </a:ext>
                </a:extLst>
              </p:cNvPr>
              <p:cNvSpPr txBox="1"/>
              <p:nvPr/>
            </p:nvSpPr>
            <p:spPr>
              <a:xfrm>
                <a:off x="7181690" y="1349731"/>
                <a:ext cx="2818646" cy="406287"/>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E49E2"/>
                    </a:solidFill>
                    <a:effectLst/>
                    <a:uLnTx/>
                    <a:uFillTx/>
                    <a:latin typeface="KPMG Bold"/>
                    <a:ea typeface="微軟正黑體"/>
                    <a:cs typeface="+mn-cs"/>
                  </a:rPr>
                  <a:t>Integrity</a:t>
                </a:r>
              </a:p>
            </p:txBody>
          </p:sp>
          <p:sp>
            <p:nvSpPr>
              <p:cNvPr id="40" name="TextBox 35">
                <a:extLst>
                  <a:ext uri="{FF2B5EF4-FFF2-40B4-BE49-F238E27FC236}">
                    <a16:creationId xmlns:a16="http://schemas.microsoft.com/office/drawing/2014/main" id="{3F0778B5-B960-0E9F-E32B-DDC2A2EF9896}"/>
                  </a:ext>
                </a:extLst>
              </p:cNvPr>
              <p:cNvSpPr txBox="1"/>
              <p:nvPr/>
            </p:nvSpPr>
            <p:spPr>
              <a:xfrm>
                <a:off x="7167907" y="1849483"/>
                <a:ext cx="4182399" cy="334736"/>
              </a:xfrm>
              <a:prstGeom prst="rect">
                <a:avLst/>
              </a:prstGeom>
            </p:spPr>
            <p:txBody>
              <a:bodyPr vert="horz" wrap="square" lIns="0" tIns="0" rIns="0" bIns="0" rtlCol="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TW" altLang="en-US" sz="1800" b="1" i="0" u="none" strike="noStrike" kern="1200" cap="none" spc="0" normalizeH="0" baseline="0" noProof="0">
                    <a:ln>
                      <a:noFill/>
                    </a:ln>
                    <a:solidFill>
                      <a:srgbClr val="1E49E2"/>
                    </a:solidFill>
                    <a:effectLst/>
                    <a:uLnTx/>
                    <a:uFillTx/>
                    <a:latin typeface="Arial"/>
                    <a:ea typeface="微軟正黑體"/>
                    <a:cs typeface="+mn-cs"/>
                  </a:rPr>
                  <a:t>我們堅持做對的事</a:t>
                </a:r>
                <a:endParaRPr kumimoji="0" lang="en-GB" sz="1800" b="1" i="0" u="none" strike="noStrike" kern="1200" cap="none" spc="0" normalizeH="0" baseline="0" noProof="0">
                  <a:ln>
                    <a:noFill/>
                  </a:ln>
                  <a:solidFill>
                    <a:srgbClr val="1E49E2"/>
                  </a:solidFill>
                  <a:effectLst/>
                  <a:uLnTx/>
                  <a:uFillTx/>
                  <a:latin typeface="Arial"/>
                  <a:ea typeface="微軟正黑體"/>
                  <a:cs typeface="+mn-cs"/>
                </a:endParaRPr>
              </a:p>
            </p:txBody>
          </p:sp>
        </p:grpSp>
        <p:pic>
          <p:nvPicPr>
            <p:cNvPr id="46" name="圖片 45">
              <a:extLst>
                <a:ext uri="{FF2B5EF4-FFF2-40B4-BE49-F238E27FC236}">
                  <a16:creationId xmlns:a16="http://schemas.microsoft.com/office/drawing/2014/main" id="{331BB7B3-2782-DC8A-713C-409A5C583794}"/>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a:off x="6107337" y="2741982"/>
              <a:ext cx="1050370" cy="1050370"/>
            </a:xfrm>
            <a:prstGeom prst="rect">
              <a:avLst/>
            </a:prstGeom>
          </p:spPr>
        </p:pic>
        <p:pic>
          <p:nvPicPr>
            <p:cNvPr id="48" name="圖片 47" descr="一張含有 圓形, 符號, 時鐘, 設計 的圖片&#10;&#10;AI 產生的內容可能不正確。">
              <a:extLst>
                <a:ext uri="{FF2B5EF4-FFF2-40B4-BE49-F238E27FC236}">
                  <a16:creationId xmlns:a16="http://schemas.microsoft.com/office/drawing/2014/main" id="{DF4C86B4-F8DD-200B-EF90-58BF981A04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21281" y="1568437"/>
              <a:ext cx="1036425" cy="1036425"/>
            </a:xfrm>
            <a:prstGeom prst="rect">
              <a:avLst/>
            </a:prstGeom>
          </p:spPr>
        </p:pic>
        <p:pic>
          <p:nvPicPr>
            <p:cNvPr id="52" name="圖片 51" descr="一張含有 符號, 圓形, 標誌, 象徵物 的圖片&#10;&#10;AI 產生的內容可能不正確。">
              <a:extLst>
                <a:ext uri="{FF2B5EF4-FFF2-40B4-BE49-F238E27FC236}">
                  <a16:creationId xmlns:a16="http://schemas.microsoft.com/office/drawing/2014/main" id="{2C3E30FD-81BB-B4EA-160C-A5A57A479D72}"/>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tretch>
              <a:fillRect/>
            </a:stretch>
          </p:blipFill>
          <p:spPr>
            <a:xfrm>
              <a:off x="6121281" y="394892"/>
              <a:ext cx="1036425" cy="1036425"/>
            </a:xfrm>
            <a:prstGeom prst="rect">
              <a:avLst/>
            </a:prstGeom>
          </p:spPr>
        </p:pic>
        <p:pic>
          <p:nvPicPr>
            <p:cNvPr id="56" name="圖片 55">
              <a:extLst>
                <a:ext uri="{FF2B5EF4-FFF2-40B4-BE49-F238E27FC236}">
                  <a16:creationId xmlns:a16="http://schemas.microsoft.com/office/drawing/2014/main" id="{844D544A-C03C-9D9B-099F-6B8BA3D9C4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7336" y="3929472"/>
              <a:ext cx="1050370" cy="1050370"/>
            </a:xfrm>
            <a:prstGeom prst="rect">
              <a:avLst/>
            </a:prstGeom>
          </p:spPr>
        </p:pic>
        <p:pic>
          <p:nvPicPr>
            <p:cNvPr id="58" name="圖片 57">
              <a:extLst>
                <a:ext uri="{FF2B5EF4-FFF2-40B4-BE49-F238E27FC236}">
                  <a16:creationId xmlns:a16="http://schemas.microsoft.com/office/drawing/2014/main" id="{3858AC23-DD37-D39E-ACE2-22E7D959BDC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07171" y="5116963"/>
              <a:ext cx="1065955" cy="1065955"/>
            </a:xfrm>
            <a:prstGeom prst="rect">
              <a:avLst/>
            </a:prstGeom>
          </p:spPr>
        </p:pic>
      </p:grpSp>
      <p:sp>
        <p:nvSpPr>
          <p:cNvPr id="60" name="矩形 59">
            <a:extLst>
              <a:ext uri="{FF2B5EF4-FFF2-40B4-BE49-F238E27FC236}">
                <a16:creationId xmlns:a16="http://schemas.microsoft.com/office/drawing/2014/main" id="{5F758354-1BCD-798E-FB20-E2DB7A9545D7}"/>
              </a:ext>
            </a:extLst>
          </p:cNvPr>
          <p:cNvSpPr/>
          <p:nvPr/>
        </p:nvSpPr>
        <p:spPr>
          <a:xfrm flipV="1">
            <a:off x="0" y="6098611"/>
            <a:ext cx="6473952" cy="72000"/>
          </a:xfrm>
          <a:prstGeom prst="rect">
            <a:avLst/>
          </a:prstGeom>
          <a:gradFill>
            <a:gsLst>
              <a:gs pos="0">
                <a:schemeClr val="accent4">
                  <a:alpha val="50000"/>
                </a:schemeClr>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Tree>
    <p:extLst>
      <p:ext uri="{BB962C8B-B14F-4D97-AF65-F5344CB8AC3E}">
        <p14:creationId xmlns:p14="http://schemas.microsoft.com/office/powerpoint/2010/main" val="3489054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up)">
                                      <p:cBhvr>
                                        <p:cTn id="13"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群組 77">
            <a:extLst>
              <a:ext uri="{FF2B5EF4-FFF2-40B4-BE49-F238E27FC236}">
                <a16:creationId xmlns:a16="http://schemas.microsoft.com/office/drawing/2014/main" id="{77083E66-FFDD-1290-A57E-E01A443806C2}"/>
              </a:ext>
            </a:extLst>
          </p:cNvPr>
          <p:cNvGrpSpPr/>
          <p:nvPr/>
        </p:nvGrpSpPr>
        <p:grpSpPr>
          <a:xfrm>
            <a:off x="0" y="4126571"/>
            <a:ext cx="12191996" cy="2331106"/>
            <a:chOff x="0" y="4126571"/>
            <a:chExt cx="12191996" cy="2331106"/>
          </a:xfrm>
        </p:grpSpPr>
        <p:sp>
          <p:nvSpPr>
            <p:cNvPr id="47" name="矩形 46">
              <a:extLst>
                <a:ext uri="{FF2B5EF4-FFF2-40B4-BE49-F238E27FC236}">
                  <a16:creationId xmlns:a16="http://schemas.microsoft.com/office/drawing/2014/main" id="{61AD6737-512D-1D76-F4A5-400803942863}"/>
                </a:ext>
              </a:extLst>
            </p:cNvPr>
            <p:cNvSpPr/>
            <p:nvPr/>
          </p:nvSpPr>
          <p:spPr>
            <a:xfrm>
              <a:off x="0" y="4126571"/>
              <a:ext cx="12191996" cy="2331106"/>
            </a:xfrm>
            <a:prstGeom prst="rect">
              <a:avLst/>
            </a:prstGeom>
            <a:gradFill flip="none" rotWithShape="1">
              <a:gsLst>
                <a:gs pos="0">
                  <a:schemeClr val="accent1"/>
                </a:gs>
                <a:gs pos="100000">
                  <a:schemeClr val="accent4"/>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sp>
          <p:nvSpPr>
            <p:cNvPr id="9" name="矩形 8">
              <a:extLst>
                <a:ext uri="{FF2B5EF4-FFF2-40B4-BE49-F238E27FC236}">
                  <a16:creationId xmlns:a16="http://schemas.microsoft.com/office/drawing/2014/main" id="{513E8992-4451-42CA-B70E-05E578FDA9F5}"/>
                </a:ext>
              </a:extLst>
            </p:cNvPr>
            <p:cNvSpPr/>
            <p:nvPr/>
          </p:nvSpPr>
          <p:spPr>
            <a:xfrm>
              <a:off x="1024813" y="4430793"/>
              <a:ext cx="3356683" cy="1801391"/>
            </a:xfrm>
            <a:prstGeom prst="rect">
              <a:avLst/>
            </a:prstGeom>
          </p:spPr>
          <p:txBody>
            <a:bodyPr wrap="square" lIns="0" tIns="0" rIns="0" bIns="0" numCol="1">
              <a:spAutoFit/>
            </a:bodyPr>
            <a:lstStyle/>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安侯建業聯合會計師事務所</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安侯企業管理股份有限公司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安侯國際財務顧問股份有限公司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安侯永續發展顧問股份有限公司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畢馬威財務諮詢股份有限公司</a:t>
              </a:r>
            </a:p>
          </p:txBody>
        </p:sp>
        <p:sp>
          <p:nvSpPr>
            <p:cNvPr id="63" name="矩形 62">
              <a:extLst>
                <a:ext uri="{FF2B5EF4-FFF2-40B4-BE49-F238E27FC236}">
                  <a16:creationId xmlns:a16="http://schemas.microsoft.com/office/drawing/2014/main" id="{FBC87870-ACBC-FC1A-28E3-8A2D7797EAF2}"/>
                </a:ext>
              </a:extLst>
            </p:cNvPr>
            <p:cNvSpPr/>
            <p:nvPr/>
          </p:nvSpPr>
          <p:spPr>
            <a:xfrm>
              <a:off x="4621139" y="4430792"/>
              <a:ext cx="3881919" cy="1801391"/>
            </a:xfrm>
            <a:prstGeom prst="rect">
              <a:avLst/>
            </a:prstGeom>
          </p:spPr>
          <p:txBody>
            <a:bodyPr wrap="square" lIns="0" tIns="0" rIns="0" bIns="0" numCol="1">
              <a:spAutoFit/>
            </a:bodyPr>
            <a:lstStyle/>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安侯生技顧問股份有限公司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安侯數位智能風險顧問股份有限公司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安侯碳資源服務股份有限公司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畢馬威不動產顧問股份有限公司</a:t>
              </a:r>
            </a:p>
            <a:p>
              <a:pPr marL="285750" marR="0" lvl="0" indent="-285750" algn="l" defTabSz="914400" rtl="0" eaLnBrk="1" fontAlgn="auto" latinLnBrk="0" hangingPunct="1">
                <a:lnSpc>
                  <a:spcPct val="150000"/>
                </a:lnSpc>
                <a:spcBef>
                  <a:spcPts val="0"/>
                </a:spcBef>
                <a:spcAft>
                  <a:spcPts val="0"/>
                </a:spcAft>
                <a:buClr>
                  <a:srgbClr val="1E49E2"/>
                </a:buClr>
                <a:buSzPct val="90000"/>
                <a:buFont typeface="Wingdings" panose="05000000000000000000" pitchFamily="2" charset="2"/>
                <a:buChar char="l"/>
                <a:tabLst/>
                <a:defRPr/>
              </a:pPr>
              <a:r>
                <a:rPr kumimoji="0" lang="zh-TW" altLang="en-US" sz="1600" b="1" i="0" u="none" strike="noStrike" kern="1200" cap="none" spc="0" normalizeH="0" baseline="0" noProof="0">
                  <a:ln>
                    <a:noFill/>
                  </a:ln>
                  <a:solidFill>
                    <a:prstClr val="white"/>
                  </a:solidFill>
                  <a:effectLst/>
                  <a:uLnTx/>
                  <a:uFillTx/>
                  <a:latin typeface="微軟正黑體"/>
                  <a:ea typeface="微軟正黑體"/>
                  <a:cs typeface="+mn-cs"/>
                </a:rPr>
                <a:t>財團法人安侯建業永續發展教育基金會</a:t>
              </a:r>
              <a:endParaRPr kumimoji="0" lang="en-US" altLang="zh-TW" sz="1600" b="1" i="0" u="none" strike="noStrike" kern="1200" cap="none" spc="0" normalizeH="0" baseline="0" noProof="0">
                <a:ln>
                  <a:noFill/>
                </a:ln>
                <a:solidFill>
                  <a:prstClr val="white"/>
                </a:solidFill>
                <a:effectLst/>
                <a:uLnTx/>
                <a:uFillTx/>
                <a:latin typeface="微軟正黑體"/>
                <a:ea typeface="微軟正黑體"/>
                <a:cs typeface="+mn-cs"/>
              </a:endParaRPr>
            </a:p>
          </p:txBody>
        </p:sp>
      </p:grpSp>
      <p:sp>
        <p:nvSpPr>
          <p:cNvPr id="76" name="矩形 75">
            <a:extLst>
              <a:ext uri="{FF2B5EF4-FFF2-40B4-BE49-F238E27FC236}">
                <a16:creationId xmlns:a16="http://schemas.microsoft.com/office/drawing/2014/main" id="{1ADE1195-2B5B-3D45-2A14-E9984EA80C3D}"/>
              </a:ext>
            </a:extLst>
          </p:cNvPr>
          <p:cNvSpPr/>
          <p:nvPr/>
        </p:nvSpPr>
        <p:spPr>
          <a:xfrm>
            <a:off x="-34319" y="1312886"/>
            <a:ext cx="10533106" cy="36000"/>
          </a:xfrm>
          <a:prstGeom prst="rect">
            <a:avLst/>
          </a:prstGeom>
          <a:gradFill>
            <a:gsLst>
              <a:gs pos="0">
                <a:schemeClr val="accent4">
                  <a:alpha val="50000"/>
                </a:schemeClr>
              </a:gs>
              <a:gs pos="100000">
                <a:schemeClr val="accent5"/>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500" b="0" i="0" u="none" strike="noStrike" kern="1200" cap="none" spc="0" normalizeH="0" baseline="0" noProof="0" err="1">
              <a:ln>
                <a:noFill/>
              </a:ln>
              <a:solidFill>
                <a:prstClr val="white"/>
              </a:solidFill>
              <a:effectLst/>
              <a:uLnTx/>
              <a:uFillTx/>
              <a:latin typeface="微軟正黑體"/>
              <a:ea typeface="微軟正黑體"/>
              <a:cs typeface="+mn-cs"/>
            </a:endParaRPr>
          </a:p>
        </p:txBody>
      </p:sp>
      <p:pic>
        <p:nvPicPr>
          <p:cNvPr id="72" name="圖形 71">
            <a:extLst>
              <a:ext uri="{FF2B5EF4-FFF2-40B4-BE49-F238E27FC236}">
                <a16:creationId xmlns:a16="http://schemas.microsoft.com/office/drawing/2014/main" id="{E7F79800-A909-D4AC-3FF5-7D2B685C3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06697" y="1927668"/>
            <a:ext cx="3720072" cy="2185543"/>
          </a:xfrm>
          <a:prstGeom prst="rect">
            <a:avLst/>
          </a:prstGeom>
        </p:spPr>
      </p:pic>
      <p:sp>
        <p:nvSpPr>
          <p:cNvPr id="3" name="標題 2">
            <a:extLst>
              <a:ext uri="{FF2B5EF4-FFF2-40B4-BE49-F238E27FC236}">
                <a16:creationId xmlns:a16="http://schemas.microsoft.com/office/drawing/2014/main" id="{CB44DB16-A28A-4F39-A9CD-5FBD46FF1A46}"/>
              </a:ext>
            </a:extLst>
          </p:cNvPr>
          <p:cNvSpPr>
            <a:spLocks noGrp="1"/>
          </p:cNvSpPr>
          <p:nvPr>
            <p:ph type="title" idx="4294967295"/>
          </p:nvPr>
        </p:nvSpPr>
        <p:spPr>
          <a:xfrm>
            <a:off x="966312" y="557852"/>
            <a:ext cx="10204450" cy="533400"/>
          </a:xfrm>
        </p:spPr>
        <p:txBody>
          <a:bodyPr/>
          <a:lstStyle/>
          <a:p>
            <a:r>
              <a:rPr lang="zh-TW" altLang="en-US" sz="4800">
                <a:solidFill>
                  <a:schemeClr val="tx2"/>
                </a:solidFill>
                <a:latin typeface="+mn-ea"/>
                <a:ea typeface="+mn-ea"/>
              </a:rPr>
              <a:t>關於 </a:t>
            </a:r>
            <a:r>
              <a:rPr lang="en-US" altLang="zh-TW" sz="4800">
                <a:solidFill>
                  <a:schemeClr val="tx2"/>
                </a:solidFill>
                <a:latin typeface="+mn-ea"/>
                <a:ea typeface="+mn-ea"/>
              </a:rPr>
              <a:t>KPMG</a:t>
            </a:r>
            <a:r>
              <a:rPr lang="zh-TW" altLang="en-US" sz="4800">
                <a:solidFill>
                  <a:schemeClr val="tx2"/>
                </a:solidFill>
                <a:latin typeface="+mn-ea"/>
                <a:ea typeface="+mn-ea"/>
              </a:rPr>
              <a:t> 台灣所</a:t>
            </a:r>
          </a:p>
        </p:txBody>
      </p:sp>
      <p:sp>
        <p:nvSpPr>
          <p:cNvPr id="2" name="Shape 8">
            <a:extLst>
              <a:ext uri="{FF2B5EF4-FFF2-40B4-BE49-F238E27FC236}">
                <a16:creationId xmlns:a16="http://schemas.microsoft.com/office/drawing/2014/main" id="{A43D1E8B-0FFB-B0E9-2259-F680145544EE}"/>
              </a:ext>
            </a:extLst>
          </p:cNvPr>
          <p:cNvSpPr txBox="1">
            <a:spLocks/>
          </p:cNvSpPr>
          <p:nvPr/>
        </p:nvSpPr>
        <p:spPr>
          <a:xfrm>
            <a:off x="10946607" y="6416675"/>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000" b="0" i="0" u="none" strike="noStrike" kern="1200" cap="none" spc="0" normalizeH="0" baseline="0" noProof="0" smtClean="0">
                <a:ln>
                  <a:noFill/>
                </a:ln>
                <a:solidFill>
                  <a:prstClr val="white"/>
                </a:solidFill>
                <a:effectLst/>
                <a:uLnTx/>
                <a:uFillTx/>
                <a:latin typeface="微軟正黑體"/>
                <a:ea typeface="Arial"/>
                <a:cs typeface="Arial" panose="020B0604020202020204" pitchFamily="34" charset="0"/>
                <a:sym typeface="Arial"/>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000" b="0" i="0" u="none" strike="noStrike" kern="1200" cap="none" spc="0" normalizeH="0" baseline="0" noProof="0">
              <a:ln>
                <a:noFill/>
              </a:ln>
              <a:solidFill>
                <a:prstClr val="white"/>
              </a:solidFill>
              <a:effectLst/>
              <a:uLnTx/>
              <a:uFillTx/>
              <a:latin typeface="微軟正黑體"/>
              <a:ea typeface="Arial"/>
              <a:cs typeface="Arial" panose="020B0604020202020204" pitchFamily="34" charset="0"/>
              <a:sym typeface="Arial"/>
            </a:endParaRPr>
          </a:p>
        </p:txBody>
      </p:sp>
      <p:sp>
        <p:nvSpPr>
          <p:cNvPr id="4" name="TextBox 11">
            <a:extLst>
              <a:ext uri="{FF2B5EF4-FFF2-40B4-BE49-F238E27FC236}">
                <a16:creationId xmlns:a16="http://schemas.microsoft.com/office/drawing/2014/main" id="{33DB503C-CF81-650D-101B-816BD68C22FB}"/>
              </a:ext>
              <a:ext uri="{C183D7F6-B498-43B3-948B-1728B52AA6E4}">
                <adec:decorative xmlns:adec="http://schemas.microsoft.com/office/drawing/2017/decorative" val="1"/>
              </a:ext>
            </a:extLst>
          </p:cNvPr>
          <p:cNvSpPr txBox="1"/>
          <p:nvPr>
            <p:custDataLst>
              <p:tags r:id="rId1"/>
            </p:custDataLst>
          </p:nvPr>
        </p:nvSpPr>
        <p:spPr>
          <a:xfrm>
            <a:off x="8902702" y="6445214"/>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微軟正黑體"/>
                <a:ea typeface="微軟正黑體"/>
                <a:cs typeface="+mn-cs"/>
              </a:rPr>
              <a:t>Document Classification: KPMG Confidential</a:t>
            </a:r>
            <a:endParaRPr kumimoji="0" lang="en-GB" sz="600" b="0" i="0" u="none" strike="noStrike" kern="1200" cap="none" spc="0" normalizeH="0" baseline="0" noProof="0">
              <a:ln>
                <a:noFill/>
              </a:ln>
              <a:solidFill>
                <a:prstClr val="white"/>
              </a:solidFill>
              <a:effectLst/>
              <a:uLnTx/>
              <a:uFillTx/>
              <a:latin typeface="微軟正黑體"/>
              <a:ea typeface="微軟正黑體"/>
              <a:cs typeface="+mn-cs"/>
            </a:endParaRPr>
          </a:p>
        </p:txBody>
      </p:sp>
      <p:cxnSp>
        <p:nvCxnSpPr>
          <p:cNvPr id="5" name="Straight Connector 18">
            <a:extLst>
              <a:ext uri="{FF2B5EF4-FFF2-40B4-BE49-F238E27FC236}">
                <a16:creationId xmlns:a16="http://schemas.microsoft.com/office/drawing/2014/main" id="{54301E79-8A08-B536-8D1B-3729595D10DA}"/>
              </a:ext>
            </a:extLst>
          </p:cNvPr>
          <p:cNvCxnSpPr/>
          <p:nvPr/>
        </p:nvCxnSpPr>
        <p:spPr>
          <a:xfrm>
            <a:off x="10928548" y="6416675"/>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8133A56C-39F9-DFA0-44B3-DCD3DEA61B08}"/>
              </a:ext>
            </a:extLst>
          </p:cNvPr>
          <p:cNvSpPr txBox="1"/>
          <p:nvPr/>
        </p:nvSpPr>
        <p:spPr>
          <a:xfrm>
            <a:off x="2171297" y="2400818"/>
            <a:ext cx="4064403" cy="343075"/>
          </a:xfrm>
          <a:prstGeom prst="rect">
            <a:avLst/>
          </a:prstGeom>
        </p:spPr>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200" cap="none" spc="0" normalizeH="0" baseline="0" noProof="0">
                <a:ln>
                  <a:noFill/>
                </a:ln>
                <a:solidFill>
                  <a:srgbClr val="1E49E2"/>
                </a:solidFill>
                <a:effectLst/>
                <a:uLnTx/>
                <a:uFillTx/>
                <a:latin typeface="微軟正黑體"/>
                <a:ea typeface="微軟正黑體"/>
                <a:cs typeface="+mn-cs"/>
              </a:rPr>
              <a:t>執業會計師及企管顧問負責人</a:t>
            </a:r>
          </a:p>
        </p:txBody>
      </p:sp>
      <p:sp>
        <p:nvSpPr>
          <p:cNvPr id="27" name="文字方塊 26">
            <a:extLst>
              <a:ext uri="{FF2B5EF4-FFF2-40B4-BE49-F238E27FC236}">
                <a16:creationId xmlns:a16="http://schemas.microsoft.com/office/drawing/2014/main" id="{BF77EC11-C7BE-5163-1D18-4045B8D28B04}"/>
              </a:ext>
            </a:extLst>
          </p:cNvPr>
          <p:cNvSpPr txBox="1"/>
          <p:nvPr/>
        </p:nvSpPr>
        <p:spPr>
          <a:xfrm>
            <a:off x="2137490" y="1559530"/>
            <a:ext cx="914400" cy="914400"/>
          </a:xfrm>
          <a:prstGeom prst="rect">
            <a:avLst/>
          </a:prstGeom>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6000" b="1" i="0" u="none" strike="noStrike" kern="1200" cap="none" spc="0" normalizeH="0" baseline="0" noProof="0" dirty="0">
                <a:ln>
                  <a:noFill/>
                </a:ln>
                <a:solidFill>
                  <a:srgbClr val="00B8F5"/>
                </a:solidFill>
                <a:effectLst/>
                <a:uLnTx/>
                <a:uFillTx/>
                <a:latin typeface="KPMG Bold" panose="020B0803030202040204" pitchFamily="34" charset="0"/>
                <a:ea typeface="微軟正黑體"/>
                <a:cs typeface="+mn-cs"/>
              </a:rPr>
              <a:t>130</a:t>
            </a:r>
            <a:endParaRPr kumimoji="0" lang="zh-TW" altLang="en-US" sz="6000" b="1" i="0" u="none" strike="noStrike" kern="1200" cap="none" spc="0" normalizeH="0" baseline="30000" noProof="0" dirty="0">
              <a:ln>
                <a:noFill/>
              </a:ln>
              <a:solidFill>
                <a:srgbClr val="00B8F5"/>
              </a:solidFill>
              <a:effectLst/>
              <a:uLnTx/>
              <a:uFillTx/>
              <a:latin typeface="KPMG Bold" panose="020B0803030202040204" pitchFamily="34" charset="0"/>
              <a:ea typeface="微軟正黑體"/>
              <a:cs typeface="+mn-cs"/>
            </a:endParaRPr>
          </a:p>
        </p:txBody>
      </p:sp>
      <p:sp>
        <p:nvSpPr>
          <p:cNvPr id="33" name="文字方塊 32">
            <a:extLst>
              <a:ext uri="{FF2B5EF4-FFF2-40B4-BE49-F238E27FC236}">
                <a16:creationId xmlns:a16="http://schemas.microsoft.com/office/drawing/2014/main" id="{23C5C55B-1105-55DD-74EC-74CC3DE71EC9}"/>
              </a:ext>
            </a:extLst>
          </p:cNvPr>
          <p:cNvSpPr txBox="1"/>
          <p:nvPr/>
        </p:nvSpPr>
        <p:spPr>
          <a:xfrm>
            <a:off x="3369819" y="1998357"/>
            <a:ext cx="914400" cy="195163"/>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200" cap="none" spc="0" normalizeH="0" baseline="0" noProof="0">
                <a:ln>
                  <a:noFill/>
                </a:ln>
                <a:solidFill>
                  <a:srgbClr val="00338D"/>
                </a:solidFill>
                <a:effectLst/>
                <a:uLnTx/>
                <a:uFillTx/>
                <a:latin typeface="微軟正黑體"/>
                <a:ea typeface="微軟正黑體"/>
                <a:cs typeface="+mn-cs"/>
              </a:rPr>
              <a:t>位以上</a:t>
            </a:r>
          </a:p>
        </p:txBody>
      </p:sp>
      <p:sp>
        <p:nvSpPr>
          <p:cNvPr id="34" name="文字方塊 33">
            <a:extLst>
              <a:ext uri="{FF2B5EF4-FFF2-40B4-BE49-F238E27FC236}">
                <a16:creationId xmlns:a16="http://schemas.microsoft.com/office/drawing/2014/main" id="{C1493EFA-52DC-3043-AE1A-C9BA46D0660E}"/>
              </a:ext>
            </a:extLst>
          </p:cNvPr>
          <p:cNvSpPr txBox="1"/>
          <p:nvPr/>
        </p:nvSpPr>
        <p:spPr>
          <a:xfrm>
            <a:off x="2153369" y="2862194"/>
            <a:ext cx="914400" cy="914400"/>
          </a:xfrm>
          <a:prstGeom prst="rect">
            <a:avLst/>
          </a:prstGeom>
        </p:spPr>
        <p:txBody>
          <a:bodyPr vert="horz" wrap="none" lIns="0" tIns="0" rIns="0" bIns="0" rtlCol="0" anchor="ctr"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zh-TW" sz="6000" b="1" i="0" u="none" strike="noStrike" kern="1200" cap="none" spc="0" normalizeH="0" baseline="0" noProof="0" dirty="0">
                <a:ln>
                  <a:noFill/>
                </a:ln>
                <a:solidFill>
                  <a:srgbClr val="00B8F5"/>
                </a:solidFill>
                <a:effectLst/>
                <a:uLnTx/>
                <a:uFillTx/>
                <a:latin typeface="KPMG Bold" panose="020B0803030202040204" pitchFamily="34" charset="0"/>
                <a:ea typeface="微軟正黑體"/>
                <a:cs typeface="+mn-cs"/>
              </a:rPr>
              <a:t>2800</a:t>
            </a:r>
            <a:endParaRPr kumimoji="0" lang="zh-TW" altLang="en-US" sz="6000" b="1" i="0" u="none" strike="noStrike" kern="1200" cap="none" spc="0" normalizeH="0" baseline="30000" noProof="0" dirty="0">
              <a:ln>
                <a:noFill/>
              </a:ln>
              <a:solidFill>
                <a:srgbClr val="00B8F5"/>
              </a:solidFill>
              <a:effectLst/>
              <a:uLnTx/>
              <a:uFillTx/>
              <a:latin typeface="KPMG Bold" panose="020B0803030202040204" pitchFamily="34" charset="0"/>
              <a:ea typeface="微軟正黑體"/>
              <a:cs typeface="+mn-cs"/>
            </a:endParaRPr>
          </a:p>
        </p:txBody>
      </p:sp>
      <p:sp>
        <p:nvSpPr>
          <p:cNvPr id="35" name="文字方塊 34">
            <a:extLst>
              <a:ext uri="{FF2B5EF4-FFF2-40B4-BE49-F238E27FC236}">
                <a16:creationId xmlns:a16="http://schemas.microsoft.com/office/drawing/2014/main" id="{0B7E5ECE-3CE7-DD15-2697-95CEFD1DDC61}"/>
              </a:ext>
            </a:extLst>
          </p:cNvPr>
          <p:cNvSpPr txBox="1"/>
          <p:nvPr/>
        </p:nvSpPr>
        <p:spPr>
          <a:xfrm>
            <a:off x="3827019" y="3123386"/>
            <a:ext cx="914400" cy="195163"/>
          </a:xfrm>
          <a:prstGeom prst="rect">
            <a:avLst/>
          </a:prstGeom>
        </p:spPr>
        <p:txBody>
          <a:bodyPr vert="horz" wrap="none" lIns="0" tIns="0" rIns="0" bIns="0" rtlCol="0" anchor="t" anchorCtr="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200" cap="none" spc="0" normalizeH="0" baseline="0" noProof="0">
                <a:ln>
                  <a:noFill/>
                </a:ln>
                <a:solidFill>
                  <a:srgbClr val="00338D"/>
                </a:solidFill>
                <a:effectLst/>
                <a:uLnTx/>
                <a:uFillTx/>
                <a:latin typeface="微軟正黑體"/>
                <a:ea typeface="微軟正黑體"/>
                <a:cs typeface="+mn-cs"/>
              </a:rPr>
              <a:t>位以上</a:t>
            </a:r>
            <a:endParaRPr kumimoji="0" lang="en-US" altLang="zh-TW" sz="2000" b="1" i="0" u="none" strike="noStrike" kern="1200" cap="none" spc="0" normalizeH="0" baseline="0" noProof="0">
              <a:ln>
                <a:noFill/>
              </a:ln>
              <a:solidFill>
                <a:srgbClr val="00338D"/>
              </a:solidFill>
              <a:effectLst/>
              <a:uLnTx/>
              <a:uFillTx/>
              <a:latin typeface="微軟正黑體"/>
              <a:ea typeface="微軟正黑體"/>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zh-TW" altLang="en-US" sz="2000" b="1" i="0" u="none" strike="noStrike" kern="1200" cap="none" spc="0" normalizeH="0" baseline="0" noProof="0">
                <a:ln>
                  <a:noFill/>
                </a:ln>
                <a:solidFill>
                  <a:srgbClr val="1E49E2"/>
                </a:solidFill>
                <a:effectLst/>
                <a:uLnTx/>
                <a:uFillTx/>
                <a:latin typeface="微軟正黑體"/>
                <a:ea typeface="微軟正黑體"/>
                <a:cs typeface="+mn-cs"/>
              </a:rPr>
              <a:t>同仁</a:t>
            </a:r>
          </a:p>
        </p:txBody>
      </p:sp>
      <p:grpSp>
        <p:nvGrpSpPr>
          <p:cNvPr id="36" name="Group 242">
            <a:extLst>
              <a:ext uri="{FF2B5EF4-FFF2-40B4-BE49-F238E27FC236}">
                <a16:creationId xmlns:a16="http://schemas.microsoft.com/office/drawing/2014/main" id="{8F4F7455-CE92-DEFC-DE17-8AA2A18DDEA5}"/>
              </a:ext>
            </a:extLst>
          </p:cNvPr>
          <p:cNvGrpSpPr/>
          <p:nvPr/>
        </p:nvGrpSpPr>
        <p:grpSpPr>
          <a:xfrm>
            <a:off x="1115040" y="2964677"/>
            <a:ext cx="769026" cy="824617"/>
            <a:chOff x="7319232" y="2251868"/>
            <a:chExt cx="474249" cy="508532"/>
          </a:xfrm>
          <a:solidFill>
            <a:schemeClr val="accent1"/>
          </a:solidFill>
        </p:grpSpPr>
        <p:sp>
          <p:nvSpPr>
            <p:cNvPr id="37" name="Freeform 199">
              <a:extLst>
                <a:ext uri="{FF2B5EF4-FFF2-40B4-BE49-F238E27FC236}">
                  <a16:creationId xmlns:a16="http://schemas.microsoft.com/office/drawing/2014/main" id="{8AD5B205-256A-9F86-D828-AFED07738A7B}"/>
                </a:ext>
              </a:extLst>
            </p:cNvPr>
            <p:cNvSpPr>
              <a:spLocks noEditPoints="1"/>
            </p:cNvSpPr>
            <p:nvPr/>
          </p:nvSpPr>
          <p:spPr bwMode="auto">
            <a:xfrm>
              <a:off x="7502075" y="2271867"/>
              <a:ext cx="107135" cy="107135"/>
            </a:xfrm>
            <a:custGeom>
              <a:avLst/>
              <a:gdLst>
                <a:gd name="T0" fmla="*/ 27 w 54"/>
                <a:gd name="T1" fmla="*/ 54 h 54"/>
                <a:gd name="T2" fmla="*/ 54 w 54"/>
                <a:gd name="T3" fmla="*/ 27 h 54"/>
                <a:gd name="T4" fmla="*/ 27 w 54"/>
                <a:gd name="T5" fmla="*/ 0 h 54"/>
                <a:gd name="T6" fmla="*/ 0 w 54"/>
                <a:gd name="T7" fmla="*/ 27 h 54"/>
                <a:gd name="T8" fmla="*/ 27 w 54"/>
                <a:gd name="T9" fmla="*/ 54 h 54"/>
                <a:gd name="T10" fmla="*/ 27 w 54"/>
                <a:gd name="T11" fmla="*/ 8 h 54"/>
                <a:gd name="T12" fmla="*/ 46 w 54"/>
                <a:gd name="T13" fmla="*/ 27 h 54"/>
                <a:gd name="T14" fmla="*/ 27 w 54"/>
                <a:gd name="T15" fmla="*/ 46 h 54"/>
                <a:gd name="T16" fmla="*/ 8 w 54"/>
                <a:gd name="T17" fmla="*/ 27 h 54"/>
                <a:gd name="T18" fmla="*/ 27 w 54"/>
                <a:gd name="T19"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42" y="54"/>
                    <a:pt x="54" y="42"/>
                    <a:pt x="54" y="27"/>
                  </a:cubicBezTo>
                  <a:cubicBezTo>
                    <a:pt x="54" y="12"/>
                    <a:pt x="42" y="0"/>
                    <a:pt x="27" y="0"/>
                  </a:cubicBezTo>
                  <a:cubicBezTo>
                    <a:pt x="12" y="0"/>
                    <a:pt x="0" y="12"/>
                    <a:pt x="0" y="27"/>
                  </a:cubicBezTo>
                  <a:cubicBezTo>
                    <a:pt x="0" y="42"/>
                    <a:pt x="12" y="54"/>
                    <a:pt x="27" y="54"/>
                  </a:cubicBezTo>
                  <a:close/>
                  <a:moveTo>
                    <a:pt x="27" y="8"/>
                  </a:moveTo>
                  <a:cubicBezTo>
                    <a:pt x="37" y="8"/>
                    <a:pt x="46" y="17"/>
                    <a:pt x="46" y="27"/>
                  </a:cubicBezTo>
                  <a:cubicBezTo>
                    <a:pt x="46" y="37"/>
                    <a:pt x="37" y="46"/>
                    <a:pt x="27" y="46"/>
                  </a:cubicBezTo>
                  <a:cubicBezTo>
                    <a:pt x="17" y="46"/>
                    <a:pt x="8" y="37"/>
                    <a:pt x="8" y="27"/>
                  </a:cubicBezTo>
                  <a:cubicBezTo>
                    <a:pt x="8" y="17"/>
                    <a:pt x="17" y="8"/>
                    <a:pt x="2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sp>
          <p:nvSpPr>
            <p:cNvPr id="38" name="Freeform 200">
              <a:extLst>
                <a:ext uri="{FF2B5EF4-FFF2-40B4-BE49-F238E27FC236}">
                  <a16:creationId xmlns:a16="http://schemas.microsoft.com/office/drawing/2014/main" id="{DAC36D9E-CB1D-02CD-8D40-5397E6DC2068}"/>
                </a:ext>
              </a:extLst>
            </p:cNvPr>
            <p:cNvSpPr>
              <a:spLocks noEditPoints="1"/>
            </p:cNvSpPr>
            <p:nvPr/>
          </p:nvSpPr>
          <p:spPr bwMode="auto">
            <a:xfrm>
              <a:off x="7319232" y="2373287"/>
              <a:ext cx="474249" cy="387113"/>
            </a:xfrm>
            <a:custGeom>
              <a:avLst/>
              <a:gdLst>
                <a:gd name="T0" fmla="*/ 206 w 238"/>
                <a:gd name="T1" fmla="*/ 0 h 194"/>
                <a:gd name="T2" fmla="*/ 174 w 238"/>
                <a:gd name="T3" fmla="*/ 1 h 194"/>
                <a:gd name="T4" fmla="*/ 145 w 238"/>
                <a:gd name="T5" fmla="*/ 13 h 194"/>
                <a:gd name="T6" fmla="*/ 119 w 238"/>
                <a:gd name="T7" fmla="*/ 27 h 194"/>
                <a:gd name="T8" fmla="*/ 93 w 238"/>
                <a:gd name="T9" fmla="*/ 13 h 194"/>
                <a:gd name="T10" fmla="*/ 64 w 238"/>
                <a:gd name="T11" fmla="*/ 1 h 194"/>
                <a:gd name="T12" fmla="*/ 32 w 238"/>
                <a:gd name="T13" fmla="*/ 0 h 194"/>
                <a:gd name="T14" fmla="*/ 0 w 238"/>
                <a:gd name="T15" fmla="*/ 87 h 194"/>
                <a:gd name="T16" fmla="*/ 23 w 238"/>
                <a:gd name="T17" fmla="*/ 168 h 194"/>
                <a:gd name="T18" fmla="*/ 61 w 238"/>
                <a:gd name="T19" fmla="*/ 184 h 194"/>
                <a:gd name="T20" fmla="*/ 85 w 238"/>
                <a:gd name="T21" fmla="*/ 114 h 194"/>
                <a:gd name="T22" fmla="*/ 108 w 238"/>
                <a:gd name="T23" fmla="*/ 194 h 194"/>
                <a:gd name="T24" fmla="*/ 146 w 238"/>
                <a:gd name="T25" fmla="*/ 178 h 194"/>
                <a:gd name="T26" fmla="*/ 161 w 238"/>
                <a:gd name="T27" fmla="*/ 112 h 194"/>
                <a:gd name="T28" fmla="*/ 188 w 238"/>
                <a:gd name="T29" fmla="*/ 179 h 194"/>
                <a:gd name="T30" fmla="*/ 215 w 238"/>
                <a:gd name="T31" fmla="*/ 101 h 194"/>
                <a:gd name="T32" fmla="*/ 238 w 238"/>
                <a:gd name="T33" fmla="*/ 31 h 194"/>
                <a:gd name="T34" fmla="*/ 54 w 238"/>
                <a:gd name="T35" fmla="*/ 97 h 194"/>
                <a:gd name="T36" fmla="*/ 46 w 238"/>
                <a:gd name="T37" fmla="*/ 168 h 194"/>
                <a:gd name="T38" fmla="*/ 31 w 238"/>
                <a:gd name="T39" fmla="*/ 168 h 194"/>
                <a:gd name="T40" fmla="*/ 23 w 238"/>
                <a:gd name="T41" fmla="*/ 35 h 194"/>
                <a:gd name="T42" fmla="*/ 8 w 238"/>
                <a:gd name="T43" fmla="*/ 87 h 194"/>
                <a:gd name="T44" fmla="*/ 32 w 238"/>
                <a:gd name="T45" fmla="*/ 8 h 194"/>
                <a:gd name="T46" fmla="*/ 53 w 238"/>
                <a:gd name="T47" fmla="*/ 24 h 194"/>
                <a:gd name="T48" fmla="*/ 85 w 238"/>
                <a:gd name="T49" fmla="*/ 16 h 194"/>
                <a:gd name="T50" fmla="*/ 69 w 238"/>
                <a:gd name="T51" fmla="*/ 168 h 194"/>
                <a:gd name="T52" fmla="*/ 146 w 238"/>
                <a:gd name="T53" fmla="*/ 98 h 194"/>
                <a:gd name="T54" fmla="*/ 138 w 238"/>
                <a:gd name="T55" fmla="*/ 46 h 194"/>
                <a:gd name="T56" fmla="*/ 123 w 238"/>
                <a:gd name="T57" fmla="*/ 178 h 194"/>
                <a:gd name="T58" fmla="*/ 119 w 238"/>
                <a:gd name="T59" fmla="*/ 104 h 194"/>
                <a:gd name="T60" fmla="*/ 108 w 238"/>
                <a:gd name="T61" fmla="*/ 186 h 194"/>
                <a:gd name="T62" fmla="*/ 96 w 238"/>
                <a:gd name="T63" fmla="*/ 42 h 194"/>
                <a:gd name="T64" fmla="*/ 85 w 238"/>
                <a:gd name="T65" fmla="*/ 106 h 194"/>
                <a:gd name="T66" fmla="*/ 85 w 238"/>
                <a:gd name="T67" fmla="*/ 25 h 194"/>
                <a:gd name="T68" fmla="*/ 119 w 238"/>
                <a:gd name="T69" fmla="*/ 36 h 194"/>
                <a:gd name="T70" fmla="*/ 137 w 238"/>
                <a:gd name="T71" fmla="*/ 19 h 194"/>
                <a:gd name="T72" fmla="*/ 161 w 238"/>
                <a:gd name="T73" fmla="*/ 98 h 194"/>
                <a:gd name="T74" fmla="*/ 215 w 238"/>
                <a:gd name="T75" fmla="*/ 87 h 194"/>
                <a:gd name="T76" fmla="*/ 207 w 238"/>
                <a:gd name="T77" fmla="*/ 35 h 194"/>
                <a:gd name="T78" fmla="*/ 192 w 238"/>
                <a:gd name="T79" fmla="*/ 168 h 194"/>
                <a:gd name="T80" fmla="*/ 188 w 238"/>
                <a:gd name="T81" fmla="*/ 93 h 194"/>
                <a:gd name="T82" fmla="*/ 177 w 238"/>
                <a:gd name="T83" fmla="*/ 176 h 194"/>
                <a:gd name="T84" fmla="*/ 158 w 238"/>
                <a:gd name="T85" fmla="*/ 19 h 194"/>
                <a:gd name="T86" fmla="*/ 170 w 238"/>
                <a:gd name="T87" fmla="*/ 8 h 194"/>
                <a:gd name="T88" fmla="*/ 188 w 238"/>
                <a:gd name="T89" fmla="*/ 25 h 194"/>
                <a:gd name="T90" fmla="*/ 222 w 238"/>
                <a:gd name="T91" fmla="*/ 15 h 194"/>
                <a:gd name="T92" fmla="*/ 223 w 238"/>
                <a:gd name="T93" fmla="*/ 9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8" h="194">
                  <a:moveTo>
                    <a:pt x="238" y="31"/>
                  </a:moveTo>
                  <a:cubicBezTo>
                    <a:pt x="238" y="22"/>
                    <a:pt x="234" y="14"/>
                    <a:pt x="227" y="8"/>
                  </a:cubicBezTo>
                  <a:cubicBezTo>
                    <a:pt x="220" y="3"/>
                    <a:pt x="207" y="0"/>
                    <a:pt x="206" y="0"/>
                  </a:cubicBezTo>
                  <a:cubicBezTo>
                    <a:pt x="204" y="0"/>
                    <a:pt x="203" y="0"/>
                    <a:pt x="202" y="1"/>
                  </a:cubicBezTo>
                  <a:cubicBezTo>
                    <a:pt x="188" y="16"/>
                    <a:pt x="188" y="16"/>
                    <a:pt x="188" y="16"/>
                  </a:cubicBezTo>
                  <a:cubicBezTo>
                    <a:pt x="174" y="1"/>
                    <a:pt x="174" y="1"/>
                    <a:pt x="174" y="1"/>
                  </a:cubicBezTo>
                  <a:cubicBezTo>
                    <a:pt x="173" y="0"/>
                    <a:pt x="172" y="0"/>
                    <a:pt x="170" y="0"/>
                  </a:cubicBezTo>
                  <a:cubicBezTo>
                    <a:pt x="169" y="0"/>
                    <a:pt x="156" y="3"/>
                    <a:pt x="149" y="8"/>
                  </a:cubicBezTo>
                  <a:cubicBezTo>
                    <a:pt x="147" y="10"/>
                    <a:pt x="146" y="11"/>
                    <a:pt x="145" y="13"/>
                  </a:cubicBezTo>
                  <a:cubicBezTo>
                    <a:pt x="141" y="12"/>
                    <a:pt x="137" y="11"/>
                    <a:pt x="137" y="11"/>
                  </a:cubicBezTo>
                  <a:cubicBezTo>
                    <a:pt x="135" y="11"/>
                    <a:pt x="134" y="11"/>
                    <a:pt x="133" y="12"/>
                  </a:cubicBezTo>
                  <a:cubicBezTo>
                    <a:pt x="119" y="27"/>
                    <a:pt x="119" y="27"/>
                    <a:pt x="119" y="27"/>
                  </a:cubicBezTo>
                  <a:cubicBezTo>
                    <a:pt x="105" y="12"/>
                    <a:pt x="105" y="12"/>
                    <a:pt x="105" y="12"/>
                  </a:cubicBezTo>
                  <a:cubicBezTo>
                    <a:pt x="104" y="11"/>
                    <a:pt x="103" y="11"/>
                    <a:pt x="101" y="11"/>
                  </a:cubicBezTo>
                  <a:cubicBezTo>
                    <a:pt x="101" y="11"/>
                    <a:pt x="97" y="12"/>
                    <a:pt x="93" y="13"/>
                  </a:cubicBezTo>
                  <a:cubicBezTo>
                    <a:pt x="92" y="11"/>
                    <a:pt x="91" y="10"/>
                    <a:pt x="89" y="8"/>
                  </a:cubicBezTo>
                  <a:cubicBezTo>
                    <a:pt x="82" y="3"/>
                    <a:pt x="69" y="0"/>
                    <a:pt x="68" y="0"/>
                  </a:cubicBezTo>
                  <a:cubicBezTo>
                    <a:pt x="66" y="0"/>
                    <a:pt x="65" y="0"/>
                    <a:pt x="64" y="1"/>
                  </a:cubicBezTo>
                  <a:cubicBezTo>
                    <a:pt x="50" y="16"/>
                    <a:pt x="50" y="16"/>
                    <a:pt x="50" y="16"/>
                  </a:cubicBezTo>
                  <a:cubicBezTo>
                    <a:pt x="36" y="1"/>
                    <a:pt x="36" y="1"/>
                    <a:pt x="36" y="1"/>
                  </a:cubicBezTo>
                  <a:cubicBezTo>
                    <a:pt x="35" y="0"/>
                    <a:pt x="34" y="0"/>
                    <a:pt x="32" y="0"/>
                  </a:cubicBezTo>
                  <a:cubicBezTo>
                    <a:pt x="31" y="0"/>
                    <a:pt x="18" y="3"/>
                    <a:pt x="11" y="8"/>
                  </a:cubicBezTo>
                  <a:cubicBezTo>
                    <a:pt x="4" y="14"/>
                    <a:pt x="0" y="22"/>
                    <a:pt x="0" y="31"/>
                  </a:cubicBezTo>
                  <a:cubicBezTo>
                    <a:pt x="0" y="87"/>
                    <a:pt x="0" y="87"/>
                    <a:pt x="0" y="87"/>
                  </a:cubicBezTo>
                  <a:cubicBezTo>
                    <a:pt x="0" y="96"/>
                    <a:pt x="6" y="103"/>
                    <a:pt x="15" y="103"/>
                  </a:cubicBezTo>
                  <a:cubicBezTo>
                    <a:pt x="18" y="103"/>
                    <a:pt x="21" y="102"/>
                    <a:pt x="23" y="101"/>
                  </a:cubicBezTo>
                  <a:cubicBezTo>
                    <a:pt x="23" y="168"/>
                    <a:pt x="23" y="168"/>
                    <a:pt x="23" y="168"/>
                  </a:cubicBezTo>
                  <a:cubicBezTo>
                    <a:pt x="23" y="177"/>
                    <a:pt x="29" y="184"/>
                    <a:pt x="38" y="184"/>
                  </a:cubicBezTo>
                  <a:cubicBezTo>
                    <a:pt x="43" y="184"/>
                    <a:pt x="47" y="182"/>
                    <a:pt x="50" y="179"/>
                  </a:cubicBezTo>
                  <a:cubicBezTo>
                    <a:pt x="53" y="182"/>
                    <a:pt x="57" y="184"/>
                    <a:pt x="61" y="184"/>
                  </a:cubicBezTo>
                  <a:cubicBezTo>
                    <a:pt x="71" y="184"/>
                    <a:pt x="77" y="175"/>
                    <a:pt x="77" y="168"/>
                  </a:cubicBezTo>
                  <a:cubicBezTo>
                    <a:pt x="77" y="112"/>
                    <a:pt x="77" y="112"/>
                    <a:pt x="77" y="112"/>
                  </a:cubicBezTo>
                  <a:cubicBezTo>
                    <a:pt x="79" y="113"/>
                    <a:pt x="82" y="114"/>
                    <a:pt x="85" y="114"/>
                  </a:cubicBezTo>
                  <a:cubicBezTo>
                    <a:pt x="87" y="114"/>
                    <a:pt x="90" y="113"/>
                    <a:pt x="92" y="112"/>
                  </a:cubicBezTo>
                  <a:cubicBezTo>
                    <a:pt x="92" y="178"/>
                    <a:pt x="92" y="178"/>
                    <a:pt x="92" y="178"/>
                  </a:cubicBezTo>
                  <a:cubicBezTo>
                    <a:pt x="92" y="186"/>
                    <a:pt x="98" y="194"/>
                    <a:pt x="108" y="194"/>
                  </a:cubicBezTo>
                  <a:cubicBezTo>
                    <a:pt x="112" y="194"/>
                    <a:pt x="116" y="193"/>
                    <a:pt x="119" y="189"/>
                  </a:cubicBezTo>
                  <a:cubicBezTo>
                    <a:pt x="122" y="192"/>
                    <a:pt x="126" y="194"/>
                    <a:pt x="131" y="194"/>
                  </a:cubicBezTo>
                  <a:cubicBezTo>
                    <a:pt x="140" y="194"/>
                    <a:pt x="146" y="188"/>
                    <a:pt x="146" y="178"/>
                  </a:cubicBezTo>
                  <a:cubicBezTo>
                    <a:pt x="146" y="112"/>
                    <a:pt x="146" y="112"/>
                    <a:pt x="146" y="112"/>
                  </a:cubicBezTo>
                  <a:cubicBezTo>
                    <a:pt x="148" y="113"/>
                    <a:pt x="151" y="114"/>
                    <a:pt x="154" y="114"/>
                  </a:cubicBezTo>
                  <a:cubicBezTo>
                    <a:pt x="157" y="114"/>
                    <a:pt x="159" y="113"/>
                    <a:pt x="161" y="112"/>
                  </a:cubicBezTo>
                  <a:cubicBezTo>
                    <a:pt x="161" y="168"/>
                    <a:pt x="161" y="168"/>
                    <a:pt x="161" y="168"/>
                  </a:cubicBezTo>
                  <a:cubicBezTo>
                    <a:pt x="161" y="175"/>
                    <a:pt x="167" y="184"/>
                    <a:pt x="177" y="184"/>
                  </a:cubicBezTo>
                  <a:cubicBezTo>
                    <a:pt x="182" y="184"/>
                    <a:pt x="186" y="182"/>
                    <a:pt x="188" y="179"/>
                  </a:cubicBezTo>
                  <a:cubicBezTo>
                    <a:pt x="191" y="182"/>
                    <a:pt x="195" y="184"/>
                    <a:pt x="200" y="184"/>
                  </a:cubicBezTo>
                  <a:cubicBezTo>
                    <a:pt x="209" y="184"/>
                    <a:pt x="215" y="177"/>
                    <a:pt x="215" y="168"/>
                  </a:cubicBezTo>
                  <a:cubicBezTo>
                    <a:pt x="215" y="101"/>
                    <a:pt x="215" y="101"/>
                    <a:pt x="215" y="101"/>
                  </a:cubicBezTo>
                  <a:cubicBezTo>
                    <a:pt x="217" y="102"/>
                    <a:pt x="220" y="103"/>
                    <a:pt x="223" y="103"/>
                  </a:cubicBezTo>
                  <a:cubicBezTo>
                    <a:pt x="232" y="103"/>
                    <a:pt x="238" y="96"/>
                    <a:pt x="238" y="87"/>
                  </a:cubicBezTo>
                  <a:lnTo>
                    <a:pt x="238" y="31"/>
                  </a:lnTo>
                  <a:close/>
                  <a:moveTo>
                    <a:pt x="61" y="176"/>
                  </a:moveTo>
                  <a:cubicBezTo>
                    <a:pt x="57" y="176"/>
                    <a:pt x="54" y="173"/>
                    <a:pt x="54" y="168"/>
                  </a:cubicBezTo>
                  <a:cubicBezTo>
                    <a:pt x="54" y="97"/>
                    <a:pt x="54" y="97"/>
                    <a:pt x="54" y="97"/>
                  </a:cubicBezTo>
                  <a:cubicBezTo>
                    <a:pt x="54" y="95"/>
                    <a:pt x="52" y="93"/>
                    <a:pt x="50" y="93"/>
                  </a:cubicBezTo>
                  <a:cubicBezTo>
                    <a:pt x="48" y="93"/>
                    <a:pt x="46" y="95"/>
                    <a:pt x="46" y="97"/>
                  </a:cubicBezTo>
                  <a:cubicBezTo>
                    <a:pt x="46" y="168"/>
                    <a:pt x="46" y="168"/>
                    <a:pt x="46" y="168"/>
                  </a:cubicBezTo>
                  <a:cubicBezTo>
                    <a:pt x="46" y="168"/>
                    <a:pt x="46" y="168"/>
                    <a:pt x="46" y="168"/>
                  </a:cubicBezTo>
                  <a:cubicBezTo>
                    <a:pt x="46" y="171"/>
                    <a:pt x="44" y="176"/>
                    <a:pt x="38" y="176"/>
                  </a:cubicBezTo>
                  <a:cubicBezTo>
                    <a:pt x="34" y="176"/>
                    <a:pt x="31" y="173"/>
                    <a:pt x="31" y="168"/>
                  </a:cubicBezTo>
                  <a:cubicBezTo>
                    <a:pt x="31" y="35"/>
                    <a:pt x="31" y="35"/>
                    <a:pt x="31" y="35"/>
                  </a:cubicBezTo>
                  <a:cubicBezTo>
                    <a:pt x="31" y="33"/>
                    <a:pt x="29" y="31"/>
                    <a:pt x="27" y="31"/>
                  </a:cubicBezTo>
                  <a:cubicBezTo>
                    <a:pt x="25" y="31"/>
                    <a:pt x="23" y="33"/>
                    <a:pt x="23" y="35"/>
                  </a:cubicBezTo>
                  <a:cubicBezTo>
                    <a:pt x="23" y="87"/>
                    <a:pt x="23" y="87"/>
                    <a:pt x="23" y="87"/>
                  </a:cubicBezTo>
                  <a:cubicBezTo>
                    <a:pt x="23" y="91"/>
                    <a:pt x="21" y="95"/>
                    <a:pt x="15" y="95"/>
                  </a:cubicBezTo>
                  <a:cubicBezTo>
                    <a:pt x="11" y="95"/>
                    <a:pt x="8" y="92"/>
                    <a:pt x="8" y="87"/>
                  </a:cubicBezTo>
                  <a:cubicBezTo>
                    <a:pt x="8" y="31"/>
                    <a:pt x="8" y="31"/>
                    <a:pt x="8" y="31"/>
                  </a:cubicBezTo>
                  <a:cubicBezTo>
                    <a:pt x="8" y="24"/>
                    <a:pt x="11" y="19"/>
                    <a:pt x="16" y="15"/>
                  </a:cubicBezTo>
                  <a:cubicBezTo>
                    <a:pt x="20" y="12"/>
                    <a:pt x="27" y="9"/>
                    <a:pt x="32" y="8"/>
                  </a:cubicBezTo>
                  <a:cubicBezTo>
                    <a:pt x="47" y="24"/>
                    <a:pt x="47" y="24"/>
                    <a:pt x="47" y="24"/>
                  </a:cubicBezTo>
                  <a:cubicBezTo>
                    <a:pt x="48" y="25"/>
                    <a:pt x="49" y="26"/>
                    <a:pt x="50" y="25"/>
                  </a:cubicBezTo>
                  <a:cubicBezTo>
                    <a:pt x="51" y="25"/>
                    <a:pt x="52" y="25"/>
                    <a:pt x="53" y="24"/>
                  </a:cubicBezTo>
                  <a:cubicBezTo>
                    <a:pt x="68" y="8"/>
                    <a:pt x="68" y="8"/>
                    <a:pt x="68" y="8"/>
                  </a:cubicBezTo>
                  <a:cubicBezTo>
                    <a:pt x="73" y="9"/>
                    <a:pt x="80" y="11"/>
                    <a:pt x="84" y="14"/>
                  </a:cubicBezTo>
                  <a:cubicBezTo>
                    <a:pt x="84" y="15"/>
                    <a:pt x="85" y="15"/>
                    <a:pt x="85" y="16"/>
                  </a:cubicBezTo>
                  <a:cubicBezTo>
                    <a:pt x="83" y="17"/>
                    <a:pt x="81" y="18"/>
                    <a:pt x="80" y="19"/>
                  </a:cubicBezTo>
                  <a:cubicBezTo>
                    <a:pt x="72" y="26"/>
                    <a:pt x="69" y="36"/>
                    <a:pt x="69" y="42"/>
                  </a:cubicBezTo>
                  <a:cubicBezTo>
                    <a:pt x="69" y="168"/>
                    <a:pt x="69" y="168"/>
                    <a:pt x="69" y="168"/>
                  </a:cubicBezTo>
                  <a:cubicBezTo>
                    <a:pt x="69" y="171"/>
                    <a:pt x="67" y="176"/>
                    <a:pt x="61" y="176"/>
                  </a:cubicBezTo>
                  <a:close/>
                  <a:moveTo>
                    <a:pt x="154" y="106"/>
                  </a:moveTo>
                  <a:cubicBezTo>
                    <a:pt x="148" y="106"/>
                    <a:pt x="146" y="102"/>
                    <a:pt x="146" y="98"/>
                  </a:cubicBezTo>
                  <a:cubicBezTo>
                    <a:pt x="146" y="46"/>
                    <a:pt x="146" y="46"/>
                    <a:pt x="146" y="46"/>
                  </a:cubicBezTo>
                  <a:cubicBezTo>
                    <a:pt x="146" y="44"/>
                    <a:pt x="144" y="42"/>
                    <a:pt x="142" y="42"/>
                  </a:cubicBezTo>
                  <a:cubicBezTo>
                    <a:pt x="140" y="42"/>
                    <a:pt x="138" y="44"/>
                    <a:pt x="138" y="46"/>
                  </a:cubicBezTo>
                  <a:cubicBezTo>
                    <a:pt x="138" y="178"/>
                    <a:pt x="138" y="178"/>
                    <a:pt x="138" y="178"/>
                  </a:cubicBezTo>
                  <a:cubicBezTo>
                    <a:pt x="138" y="183"/>
                    <a:pt x="135" y="186"/>
                    <a:pt x="131" y="186"/>
                  </a:cubicBezTo>
                  <a:cubicBezTo>
                    <a:pt x="125" y="186"/>
                    <a:pt x="123" y="182"/>
                    <a:pt x="123" y="178"/>
                  </a:cubicBezTo>
                  <a:cubicBezTo>
                    <a:pt x="123" y="178"/>
                    <a:pt x="123" y="178"/>
                    <a:pt x="123" y="178"/>
                  </a:cubicBezTo>
                  <a:cubicBezTo>
                    <a:pt x="123" y="108"/>
                    <a:pt x="123" y="108"/>
                    <a:pt x="123" y="108"/>
                  </a:cubicBezTo>
                  <a:cubicBezTo>
                    <a:pt x="123" y="106"/>
                    <a:pt x="121" y="104"/>
                    <a:pt x="119" y="104"/>
                  </a:cubicBezTo>
                  <a:cubicBezTo>
                    <a:pt x="117" y="104"/>
                    <a:pt x="115" y="106"/>
                    <a:pt x="115" y="108"/>
                  </a:cubicBezTo>
                  <a:cubicBezTo>
                    <a:pt x="115" y="178"/>
                    <a:pt x="115" y="178"/>
                    <a:pt x="115" y="178"/>
                  </a:cubicBezTo>
                  <a:cubicBezTo>
                    <a:pt x="115" y="183"/>
                    <a:pt x="112" y="186"/>
                    <a:pt x="108" y="186"/>
                  </a:cubicBezTo>
                  <a:cubicBezTo>
                    <a:pt x="102" y="186"/>
                    <a:pt x="100" y="182"/>
                    <a:pt x="100" y="178"/>
                  </a:cubicBezTo>
                  <a:cubicBezTo>
                    <a:pt x="100" y="46"/>
                    <a:pt x="100" y="46"/>
                    <a:pt x="100" y="46"/>
                  </a:cubicBezTo>
                  <a:cubicBezTo>
                    <a:pt x="100" y="44"/>
                    <a:pt x="98" y="42"/>
                    <a:pt x="96" y="42"/>
                  </a:cubicBezTo>
                  <a:cubicBezTo>
                    <a:pt x="94" y="42"/>
                    <a:pt x="92" y="44"/>
                    <a:pt x="92" y="46"/>
                  </a:cubicBezTo>
                  <a:cubicBezTo>
                    <a:pt x="92" y="98"/>
                    <a:pt x="92" y="98"/>
                    <a:pt x="92" y="98"/>
                  </a:cubicBezTo>
                  <a:cubicBezTo>
                    <a:pt x="92" y="103"/>
                    <a:pt x="89" y="106"/>
                    <a:pt x="85" y="106"/>
                  </a:cubicBezTo>
                  <a:cubicBezTo>
                    <a:pt x="79" y="106"/>
                    <a:pt x="77" y="102"/>
                    <a:pt x="77" y="98"/>
                  </a:cubicBezTo>
                  <a:cubicBezTo>
                    <a:pt x="77" y="42"/>
                    <a:pt x="77" y="42"/>
                    <a:pt x="77" y="42"/>
                  </a:cubicBezTo>
                  <a:cubicBezTo>
                    <a:pt x="77" y="40"/>
                    <a:pt x="77" y="32"/>
                    <a:pt x="85" y="25"/>
                  </a:cubicBezTo>
                  <a:cubicBezTo>
                    <a:pt x="89" y="22"/>
                    <a:pt x="96" y="20"/>
                    <a:pt x="101" y="19"/>
                  </a:cubicBezTo>
                  <a:cubicBezTo>
                    <a:pt x="116" y="35"/>
                    <a:pt x="116" y="35"/>
                    <a:pt x="116" y="35"/>
                  </a:cubicBezTo>
                  <a:cubicBezTo>
                    <a:pt x="117" y="36"/>
                    <a:pt x="118" y="36"/>
                    <a:pt x="119" y="36"/>
                  </a:cubicBezTo>
                  <a:cubicBezTo>
                    <a:pt x="119" y="36"/>
                    <a:pt x="119" y="36"/>
                    <a:pt x="119" y="36"/>
                  </a:cubicBezTo>
                  <a:cubicBezTo>
                    <a:pt x="120" y="36"/>
                    <a:pt x="121" y="36"/>
                    <a:pt x="122" y="35"/>
                  </a:cubicBezTo>
                  <a:cubicBezTo>
                    <a:pt x="137" y="19"/>
                    <a:pt x="137" y="19"/>
                    <a:pt x="137" y="19"/>
                  </a:cubicBezTo>
                  <a:cubicBezTo>
                    <a:pt x="142" y="20"/>
                    <a:pt x="149" y="22"/>
                    <a:pt x="153" y="25"/>
                  </a:cubicBezTo>
                  <a:cubicBezTo>
                    <a:pt x="158" y="30"/>
                    <a:pt x="161" y="35"/>
                    <a:pt x="161" y="42"/>
                  </a:cubicBezTo>
                  <a:cubicBezTo>
                    <a:pt x="161" y="98"/>
                    <a:pt x="161" y="98"/>
                    <a:pt x="161" y="98"/>
                  </a:cubicBezTo>
                  <a:cubicBezTo>
                    <a:pt x="161" y="103"/>
                    <a:pt x="158" y="106"/>
                    <a:pt x="154" y="106"/>
                  </a:cubicBezTo>
                  <a:close/>
                  <a:moveTo>
                    <a:pt x="223" y="95"/>
                  </a:moveTo>
                  <a:cubicBezTo>
                    <a:pt x="218" y="95"/>
                    <a:pt x="215" y="91"/>
                    <a:pt x="215" y="87"/>
                  </a:cubicBezTo>
                  <a:cubicBezTo>
                    <a:pt x="215" y="35"/>
                    <a:pt x="215" y="35"/>
                    <a:pt x="215" y="35"/>
                  </a:cubicBezTo>
                  <a:cubicBezTo>
                    <a:pt x="215" y="33"/>
                    <a:pt x="213" y="31"/>
                    <a:pt x="211" y="31"/>
                  </a:cubicBezTo>
                  <a:cubicBezTo>
                    <a:pt x="209" y="31"/>
                    <a:pt x="207" y="33"/>
                    <a:pt x="207" y="35"/>
                  </a:cubicBezTo>
                  <a:cubicBezTo>
                    <a:pt x="207" y="168"/>
                    <a:pt x="207" y="168"/>
                    <a:pt x="207" y="168"/>
                  </a:cubicBezTo>
                  <a:cubicBezTo>
                    <a:pt x="207" y="173"/>
                    <a:pt x="204" y="176"/>
                    <a:pt x="200" y="176"/>
                  </a:cubicBezTo>
                  <a:cubicBezTo>
                    <a:pt x="195" y="176"/>
                    <a:pt x="192" y="171"/>
                    <a:pt x="192" y="168"/>
                  </a:cubicBezTo>
                  <a:cubicBezTo>
                    <a:pt x="192" y="168"/>
                    <a:pt x="192" y="168"/>
                    <a:pt x="192" y="168"/>
                  </a:cubicBezTo>
                  <a:cubicBezTo>
                    <a:pt x="192" y="97"/>
                    <a:pt x="192" y="97"/>
                    <a:pt x="192" y="97"/>
                  </a:cubicBezTo>
                  <a:cubicBezTo>
                    <a:pt x="192" y="95"/>
                    <a:pt x="190" y="93"/>
                    <a:pt x="188" y="93"/>
                  </a:cubicBezTo>
                  <a:cubicBezTo>
                    <a:pt x="186" y="93"/>
                    <a:pt x="184" y="95"/>
                    <a:pt x="184" y="97"/>
                  </a:cubicBezTo>
                  <a:cubicBezTo>
                    <a:pt x="184" y="168"/>
                    <a:pt x="184" y="168"/>
                    <a:pt x="184" y="168"/>
                  </a:cubicBezTo>
                  <a:cubicBezTo>
                    <a:pt x="184" y="173"/>
                    <a:pt x="181" y="176"/>
                    <a:pt x="177" y="176"/>
                  </a:cubicBezTo>
                  <a:cubicBezTo>
                    <a:pt x="172" y="176"/>
                    <a:pt x="169" y="171"/>
                    <a:pt x="169" y="168"/>
                  </a:cubicBezTo>
                  <a:cubicBezTo>
                    <a:pt x="169" y="42"/>
                    <a:pt x="169" y="42"/>
                    <a:pt x="169" y="42"/>
                  </a:cubicBezTo>
                  <a:cubicBezTo>
                    <a:pt x="169" y="33"/>
                    <a:pt x="165" y="25"/>
                    <a:pt x="158" y="19"/>
                  </a:cubicBezTo>
                  <a:cubicBezTo>
                    <a:pt x="157" y="18"/>
                    <a:pt x="155" y="17"/>
                    <a:pt x="153" y="16"/>
                  </a:cubicBezTo>
                  <a:cubicBezTo>
                    <a:pt x="153" y="15"/>
                    <a:pt x="154" y="15"/>
                    <a:pt x="154" y="14"/>
                  </a:cubicBezTo>
                  <a:cubicBezTo>
                    <a:pt x="158" y="11"/>
                    <a:pt x="165" y="9"/>
                    <a:pt x="170" y="8"/>
                  </a:cubicBezTo>
                  <a:cubicBezTo>
                    <a:pt x="185" y="24"/>
                    <a:pt x="185" y="24"/>
                    <a:pt x="185" y="24"/>
                  </a:cubicBezTo>
                  <a:cubicBezTo>
                    <a:pt x="186" y="25"/>
                    <a:pt x="187" y="25"/>
                    <a:pt x="188" y="25"/>
                  </a:cubicBezTo>
                  <a:cubicBezTo>
                    <a:pt x="188" y="25"/>
                    <a:pt x="188" y="25"/>
                    <a:pt x="188" y="25"/>
                  </a:cubicBezTo>
                  <a:cubicBezTo>
                    <a:pt x="189" y="25"/>
                    <a:pt x="190" y="25"/>
                    <a:pt x="191" y="24"/>
                  </a:cubicBezTo>
                  <a:cubicBezTo>
                    <a:pt x="206" y="8"/>
                    <a:pt x="206" y="8"/>
                    <a:pt x="206" y="8"/>
                  </a:cubicBezTo>
                  <a:cubicBezTo>
                    <a:pt x="211" y="9"/>
                    <a:pt x="218" y="12"/>
                    <a:pt x="222" y="15"/>
                  </a:cubicBezTo>
                  <a:cubicBezTo>
                    <a:pt x="227" y="19"/>
                    <a:pt x="230" y="24"/>
                    <a:pt x="230" y="31"/>
                  </a:cubicBezTo>
                  <a:cubicBezTo>
                    <a:pt x="230" y="87"/>
                    <a:pt x="230" y="87"/>
                    <a:pt x="230" y="87"/>
                  </a:cubicBezTo>
                  <a:cubicBezTo>
                    <a:pt x="230" y="92"/>
                    <a:pt x="227" y="95"/>
                    <a:pt x="223"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sp>
          <p:nvSpPr>
            <p:cNvPr id="39" name="Freeform 201">
              <a:extLst>
                <a:ext uri="{FF2B5EF4-FFF2-40B4-BE49-F238E27FC236}">
                  <a16:creationId xmlns:a16="http://schemas.microsoft.com/office/drawing/2014/main" id="{64353935-37DD-65C3-B301-7E41F47E51AA}"/>
                </a:ext>
              </a:extLst>
            </p:cNvPr>
            <p:cNvSpPr>
              <a:spLocks noEditPoints="1"/>
            </p:cNvSpPr>
            <p:nvPr/>
          </p:nvSpPr>
          <p:spPr bwMode="auto">
            <a:xfrm>
              <a:off x="7639207" y="2251868"/>
              <a:ext cx="107135" cy="105706"/>
            </a:xfrm>
            <a:custGeom>
              <a:avLst/>
              <a:gdLst>
                <a:gd name="T0" fmla="*/ 27 w 54"/>
                <a:gd name="T1" fmla="*/ 53 h 53"/>
                <a:gd name="T2" fmla="*/ 54 w 54"/>
                <a:gd name="T3" fmla="*/ 26 h 53"/>
                <a:gd name="T4" fmla="*/ 27 w 54"/>
                <a:gd name="T5" fmla="*/ 0 h 53"/>
                <a:gd name="T6" fmla="*/ 0 w 54"/>
                <a:gd name="T7" fmla="*/ 26 h 53"/>
                <a:gd name="T8" fmla="*/ 27 w 54"/>
                <a:gd name="T9" fmla="*/ 53 h 53"/>
                <a:gd name="T10" fmla="*/ 27 w 54"/>
                <a:gd name="T11" fmla="*/ 8 h 53"/>
                <a:gd name="T12" fmla="*/ 46 w 54"/>
                <a:gd name="T13" fmla="*/ 26 h 53"/>
                <a:gd name="T14" fmla="*/ 27 w 54"/>
                <a:gd name="T15" fmla="*/ 45 h 53"/>
                <a:gd name="T16" fmla="*/ 8 w 54"/>
                <a:gd name="T17" fmla="*/ 26 h 53"/>
                <a:gd name="T18" fmla="*/ 27 w 54"/>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42" y="53"/>
                    <a:pt x="54" y="41"/>
                    <a:pt x="54" y="26"/>
                  </a:cubicBezTo>
                  <a:cubicBezTo>
                    <a:pt x="54" y="11"/>
                    <a:pt x="42" y="0"/>
                    <a:pt x="27" y="0"/>
                  </a:cubicBezTo>
                  <a:cubicBezTo>
                    <a:pt x="12" y="0"/>
                    <a:pt x="0" y="11"/>
                    <a:pt x="0" y="26"/>
                  </a:cubicBezTo>
                  <a:cubicBezTo>
                    <a:pt x="0" y="41"/>
                    <a:pt x="12" y="53"/>
                    <a:pt x="27" y="53"/>
                  </a:cubicBezTo>
                  <a:close/>
                  <a:moveTo>
                    <a:pt x="27" y="8"/>
                  </a:moveTo>
                  <a:cubicBezTo>
                    <a:pt x="37" y="8"/>
                    <a:pt x="46" y="16"/>
                    <a:pt x="46" y="26"/>
                  </a:cubicBezTo>
                  <a:cubicBezTo>
                    <a:pt x="46" y="37"/>
                    <a:pt x="37" y="45"/>
                    <a:pt x="27" y="45"/>
                  </a:cubicBezTo>
                  <a:cubicBezTo>
                    <a:pt x="17" y="45"/>
                    <a:pt x="8" y="37"/>
                    <a:pt x="8" y="26"/>
                  </a:cubicBezTo>
                  <a:cubicBezTo>
                    <a:pt x="8" y="16"/>
                    <a:pt x="17" y="8"/>
                    <a:pt x="2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sp>
          <p:nvSpPr>
            <p:cNvPr id="40" name="Freeform 202">
              <a:extLst>
                <a:ext uri="{FF2B5EF4-FFF2-40B4-BE49-F238E27FC236}">
                  <a16:creationId xmlns:a16="http://schemas.microsoft.com/office/drawing/2014/main" id="{D78ECEB1-C7DA-A72D-269C-9B1B9E682B86}"/>
                </a:ext>
              </a:extLst>
            </p:cNvPr>
            <p:cNvSpPr>
              <a:spLocks noEditPoints="1"/>
            </p:cNvSpPr>
            <p:nvPr/>
          </p:nvSpPr>
          <p:spPr bwMode="auto">
            <a:xfrm>
              <a:off x="7364943" y="2251868"/>
              <a:ext cx="107135" cy="105706"/>
            </a:xfrm>
            <a:custGeom>
              <a:avLst/>
              <a:gdLst>
                <a:gd name="T0" fmla="*/ 27 w 54"/>
                <a:gd name="T1" fmla="*/ 53 h 53"/>
                <a:gd name="T2" fmla="*/ 54 w 54"/>
                <a:gd name="T3" fmla="*/ 26 h 53"/>
                <a:gd name="T4" fmla="*/ 27 w 54"/>
                <a:gd name="T5" fmla="*/ 0 h 53"/>
                <a:gd name="T6" fmla="*/ 0 w 54"/>
                <a:gd name="T7" fmla="*/ 26 h 53"/>
                <a:gd name="T8" fmla="*/ 27 w 54"/>
                <a:gd name="T9" fmla="*/ 53 h 53"/>
                <a:gd name="T10" fmla="*/ 27 w 54"/>
                <a:gd name="T11" fmla="*/ 8 h 53"/>
                <a:gd name="T12" fmla="*/ 46 w 54"/>
                <a:gd name="T13" fmla="*/ 26 h 53"/>
                <a:gd name="T14" fmla="*/ 27 w 54"/>
                <a:gd name="T15" fmla="*/ 45 h 53"/>
                <a:gd name="T16" fmla="*/ 8 w 54"/>
                <a:gd name="T17" fmla="*/ 26 h 53"/>
                <a:gd name="T18" fmla="*/ 27 w 54"/>
                <a:gd name="T19" fmla="*/ 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3">
                  <a:moveTo>
                    <a:pt x="27" y="53"/>
                  </a:moveTo>
                  <a:cubicBezTo>
                    <a:pt x="42" y="53"/>
                    <a:pt x="54" y="41"/>
                    <a:pt x="54" y="26"/>
                  </a:cubicBezTo>
                  <a:cubicBezTo>
                    <a:pt x="54" y="11"/>
                    <a:pt x="42" y="0"/>
                    <a:pt x="27" y="0"/>
                  </a:cubicBezTo>
                  <a:cubicBezTo>
                    <a:pt x="12" y="0"/>
                    <a:pt x="0" y="11"/>
                    <a:pt x="0" y="26"/>
                  </a:cubicBezTo>
                  <a:cubicBezTo>
                    <a:pt x="0" y="41"/>
                    <a:pt x="12" y="53"/>
                    <a:pt x="27" y="53"/>
                  </a:cubicBezTo>
                  <a:close/>
                  <a:moveTo>
                    <a:pt x="27" y="8"/>
                  </a:moveTo>
                  <a:cubicBezTo>
                    <a:pt x="37" y="8"/>
                    <a:pt x="46" y="16"/>
                    <a:pt x="46" y="26"/>
                  </a:cubicBezTo>
                  <a:cubicBezTo>
                    <a:pt x="46" y="37"/>
                    <a:pt x="37" y="45"/>
                    <a:pt x="27" y="45"/>
                  </a:cubicBezTo>
                  <a:cubicBezTo>
                    <a:pt x="17" y="45"/>
                    <a:pt x="8" y="37"/>
                    <a:pt x="8" y="26"/>
                  </a:cubicBezTo>
                  <a:cubicBezTo>
                    <a:pt x="8" y="16"/>
                    <a:pt x="17" y="8"/>
                    <a:pt x="2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grpSp>
      <p:grpSp>
        <p:nvGrpSpPr>
          <p:cNvPr id="41" name="Group 210">
            <a:extLst>
              <a:ext uri="{FF2B5EF4-FFF2-40B4-BE49-F238E27FC236}">
                <a16:creationId xmlns:a16="http://schemas.microsoft.com/office/drawing/2014/main" id="{E17D2C5C-780C-6506-D1B1-A91030ABAFDD}"/>
              </a:ext>
            </a:extLst>
          </p:cNvPr>
          <p:cNvGrpSpPr/>
          <p:nvPr/>
        </p:nvGrpSpPr>
        <p:grpSpPr>
          <a:xfrm>
            <a:off x="1063414" y="1695450"/>
            <a:ext cx="853300" cy="824617"/>
            <a:chOff x="4243754" y="3024665"/>
            <a:chExt cx="509962" cy="492820"/>
          </a:xfrm>
          <a:solidFill>
            <a:schemeClr val="accent1"/>
          </a:solidFill>
        </p:grpSpPr>
        <p:sp>
          <p:nvSpPr>
            <p:cNvPr id="42" name="Freeform 173">
              <a:extLst>
                <a:ext uri="{FF2B5EF4-FFF2-40B4-BE49-F238E27FC236}">
                  <a16:creationId xmlns:a16="http://schemas.microsoft.com/office/drawing/2014/main" id="{22110F54-0FED-1F5D-4AA8-CCD0ABFECB7E}"/>
                </a:ext>
              </a:extLst>
            </p:cNvPr>
            <p:cNvSpPr>
              <a:spLocks noEditPoints="1"/>
            </p:cNvSpPr>
            <p:nvPr/>
          </p:nvSpPr>
          <p:spPr bwMode="auto">
            <a:xfrm>
              <a:off x="4243754" y="3024665"/>
              <a:ext cx="342831" cy="492820"/>
            </a:xfrm>
            <a:custGeom>
              <a:avLst/>
              <a:gdLst>
                <a:gd name="T0" fmla="*/ 161 w 172"/>
                <a:gd name="T1" fmla="*/ 83 h 247"/>
                <a:gd name="T2" fmla="*/ 168 w 172"/>
                <a:gd name="T3" fmla="*/ 52 h 247"/>
                <a:gd name="T4" fmla="*/ 172 w 172"/>
                <a:gd name="T5" fmla="*/ 33 h 247"/>
                <a:gd name="T6" fmla="*/ 168 w 172"/>
                <a:gd name="T7" fmla="*/ 29 h 247"/>
                <a:gd name="T8" fmla="*/ 90 w 172"/>
                <a:gd name="T9" fmla="*/ 9 h 247"/>
                <a:gd name="T10" fmla="*/ 89 w 172"/>
                <a:gd name="T11" fmla="*/ 1 h 247"/>
                <a:gd name="T12" fmla="*/ 82 w 172"/>
                <a:gd name="T13" fmla="*/ 4 h 247"/>
                <a:gd name="T14" fmla="*/ 41 w 172"/>
                <a:gd name="T15" fmla="*/ 29 h 247"/>
                <a:gd name="T16" fmla="*/ 0 w 172"/>
                <a:gd name="T17" fmla="*/ 33 h 247"/>
                <a:gd name="T18" fmla="*/ 4 w 172"/>
                <a:gd name="T19" fmla="*/ 52 h 247"/>
                <a:gd name="T20" fmla="*/ 11 w 172"/>
                <a:gd name="T21" fmla="*/ 189 h 247"/>
                <a:gd name="T22" fmla="*/ 0 w 172"/>
                <a:gd name="T23" fmla="*/ 193 h 247"/>
                <a:gd name="T24" fmla="*/ 82 w 172"/>
                <a:gd name="T25" fmla="*/ 197 h 247"/>
                <a:gd name="T26" fmla="*/ 65 w 172"/>
                <a:gd name="T27" fmla="*/ 240 h 247"/>
                <a:gd name="T28" fmla="*/ 65 w 172"/>
                <a:gd name="T29" fmla="*/ 245 h 247"/>
                <a:gd name="T30" fmla="*/ 82 w 172"/>
                <a:gd name="T31" fmla="*/ 233 h 247"/>
                <a:gd name="T32" fmla="*/ 86 w 172"/>
                <a:gd name="T33" fmla="*/ 247 h 247"/>
                <a:gd name="T34" fmla="*/ 90 w 172"/>
                <a:gd name="T35" fmla="*/ 233 h 247"/>
                <a:gd name="T36" fmla="*/ 104 w 172"/>
                <a:gd name="T37" fmla="*/ 247 h 247"/>
                <a:gd name="T38" fmla="*/ 108 w 172"/>
                <a:gd name="T39" fmla="*/ 245 h 247"/>
                <a:gd name="T40" fmla="*/ 90 w 172"/>
                <a:gd name="T41" fmla="*/ 222 h 247"/>
                <a:gd name="T42" fmla="*/ 168 w 172"/>
                <a:gd name="T43" fmla="*/ 197 h 247"/>
                <a:gd name="T44" fmla="*/ 168 w 172"/>
                <a:gd name="T45" fmla="*/ 189 h 247"/>
                <a:gd name="T46" fmla="*/ 161 w 172"/>
                <a:gd name="T47" fmla="*/ 129 h 247"/>
                <a:gd name="T48" fmla="*/ 153 w 172"/>
                <a:gd name="T49" fmla="*/ 129 h 247"/>
                <a:gd name="T50" fmla="*/ 19 w 172"/>
                <a:gd name="T51" fmla="*/ 189 h 247"/>
                <a:gd name="T52" fmla="*/ 153 w 172"/>
                <a:gd name="T53" fmla="*/ 52 h 247"/>
                <a:gd name="T54" fmla="*/ 157 w 172"/>
                <a:gd name="T55" fmla="*/ 87 h 247"/>
                <a:gd name="T56" fmla="*/ 113 w 172"/>
                <a:gd name="T57" fmla="*/ 29 h 247"/>
                <a:gd name="T58" fmla="*/ 90 w 172"/>
                <a:gd name="T59" fmla="*/ 18 h 247"/>
                <a:gd name="T60" fmla="*/ 82 w 172"/>
                <a:gd name="T61" fmla="*/ 29 h 247"/>
                <a:gd name="T62" fmla="*/ 82 w 172"/>
                <a:gd name="T63" fmla="*/ 18 h 247"/>
                <a:gd name="T64" fmla="*/ 8 w 172"/>
                <a:gd name="T65" fmla="*/ 37 h 247"/>
                <a:gd name="T66" fmla="*/ 164 w 172"/>
                <a:gd name="T67" fmla="*/ 4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247">
                  <a:moveTo>
                    <a:pt x="157" y="87"/>
                  </a:moveTo>
                  <a:cubicBezTo>
                    <a:pt x="160" y="87"/>
                    <a:pt x="161" y="85"/>
                    <a:pt x="161" y="83"/>
                  </a:cubicBezTo>
                  <a:cubicBezTo>
                    <a:pt x="161" y="52"/>
                    <a:pt x="161" y="52"/>
                    <a:pt x="161" y="52"/>
                  </a:cubicBezTo>
                  <a:cubicBezTo>
                    <a:pt x="168" y="52"/>
                    <a:pt x="168" y="52"/>
                    <a:pt x="168" y="52"/>
                  </a:cubicBezTo>
                  <a:cubicBezTo>
                    <a:pt x="170" y="52"/>
                    <a:pt x="172" y="50"/>
                    <a:pt x="172" y="48"/>
                  </a:cubicBezTo>
                  <a:cubicBezTo>
                    <a:pt x="172" y="33"/>
                    <a:pt x="172" y="33"/>
                    <a:pt x="172" y="33"/>
                  </a:cubicBezTo>
                  <a:cubicBezTo>
                    <a:pt x="172" y="32"/>
                    <a:pt x="172" y="31"/>
                    <a:pt x="171" y="31"/>
                  </a:cubicBezTo>
                  <a:cubicBezTo>
                    <a:pt x="170" y="30"/>
                    <a:pt x="169" y="29"/>
                    <a:pt x="168" y="29"/>
                  </a:cubicBezTo>
                  <a:cubicBezTo>
                    <a:pt x="131" y="29"/>
                    <a:pt x="131" y="29"/>
                    <a:pt x="131" y="29"/>
                  </a:cubicBezTo>
                  <a:cubicBezTo>
                    <a:pt x="90" y="9"/>
                    <a:pt x="90" y="9"/>
                    <a:pt x="90" y="9"/>
                  </a:cubicBezTo>
                  <a:cubicBezTo>
                    <a:pt x="90" y="4"/>
                    <a:pt x="90" y="4"/>
                    <a:pt x="90" y="4"/>
                  </a:cubicBezTo>
                  <a:cubicBezTo>
                    <a:pt x="90" y="3"/>
                    <a:pt x="90" y="2"/>
                    <a:pt x="89" y="1"/>
                  </a:cubicBezTo>
                  <a:cubicBezTo>
                    <a:pt x="88" y="0"/>
                    <a:pt x="87" y="0"/>
                    <a:pt x="86" y="0"/>
                  </a:cubicBezTo>
                  <a:cubicBezTo>
                    <a:pt x="84" y="0"/>
                    <a:pt x="82" y="1"/>
                    <a:pt x="82" y="4"/>
                  </a:cubicBezTo>
                  <a:cubicBezTo>
                    <a:pt x="82" y="9"/>
                    <a:pt x="82" y="9"/>
                    <a:pt x="82" y="9"/>
                  </a:cubicBezTo>
                  <a:cubicBezTo>
                    <a:pt x="41" y="29"/>
                    <a:pt x="41" y="29"/>
                    <a:pt x="41" y="29"/>
                  </a:cubicBezTo>
                  <a:cubicBezTo>
                    <a:pt x="4" y="29"/>
                    <a:pt x="4" y="29"/>
                    <a:pt x="4" y="29"/>
                  </a:cubicBezTo>
                  <a:cubicBezTo>
                    <a:pt x="2" y="29"/>
                    <a:pt x="0" y="31"/>
                    <a:pt x="0" y="33"/>
                  </a:cubicBezTo>
                  <a:cubicBezTo>
                    <a:pt x="0" y="48"/>
                    <a:pt x="0" y="48"/>
                    <a:pt x="0" y="48"/>
                  </a:cubicBezTo>
                  <a:cubicBezTo>
                    <a:pt x="0" y="50"/>
                    <a:pt x="2" y="52"/>
                    <a:pt x="4" y="52"/>
                  </a:cubicBezTo>
                  <a:cubicBezTo>
                    <a:pt x="11" y="52"/>
                    <a:pt x="11" y="52"/>
                    <a:pt x="11" y="52"/>
                  </a:cubicBezTo>
                  <a:cubicBezTo>
                    <a:pt x="11" y="189"/>
                    <a:pt x="11" y="189"/>
                    <a:pt x="11" y="189"/>
                  </a:cubicBezTo>
                  <a:cubicBezTo>
                    <a:pt x="4" y="189"/>
                    <a:pt x="4" y="189"/>
                    <a:pt x="4" y="189"/>
                  </a:cubicBezTo>
                  <a:cubicBezTo>
                    <a:pt x="2" y="189"/>
                    <a:pt x="0" y="191"/>
                    <a:pt x="0" y="193"/>
                  </a:cubicBezTo>
                  <a:cubicBezTo>
                    <a:pt x="0" y="196"/>
                    <a:pt x="2" y="197"/>
                    <a:pt x="4" y="197"/>
                  </a:cubicBezTo>
                  <a:cubicBezTo>
                    <a:pt x="82" y="197"/>
                    <a:pt x="82" y="197"/>
                    <a:pt x="82" y="197"/>
                  </a:cubicBezTo>
                  <a:cubicBezTo>
                    <a:pt x="82" y="222"/>
                    <a:pt x="82" y="222"/>
                    <a:pt x="82" y="222"/>
                  </a:cubicBezTo>
                  <a:cubicBezTo>
                    <a:pt x="65" y="240"/>
                    <a:pt x="65" y="240"/>
                    <a:pt x="65" y="240"/>
                  </a:cubicBezTo>
                  <a:cubicBezTo>
                    <a:pt x="64" y="240"/>
                    <a:pt x="64" y="241"/>
                    <a:pt x="64" y="243"/>
                  </a:cubicBezTo>
                  <a:cubicBezTo>
                    <a:pt x="64" y="244"/>
                    <a:pt x="64" y="245"/>
                    <a:pt x="65" y="245"/>
                  </a:cubicBezTo>
                  <a:cubicBezTo>
                    <a:pt x="67" y="247"/>
                    <a:pt x="69" y="247"/>
                    <a:pt x="71" y="245"/>
                  </a:cubicBezTo>
                  <a:cubicBezTo>
                    <a:pt x="82" y="233"/>
                    <a:pt x="82" y="233"/>
                    <a:pt x="82" y="233"/>
                  </a:cubicBezTo>
                  <a:cubicBezTo>
                    <a:pt x="82" y="243"/>
                    <a:pt x="82" y="243"/>
                    <a:pt x="82" y="243"/>
                  </a:cubicBezTo>
                  <a:cubicBezTo>
                    <a:pt x="82" y="245"/>
                    <a:pt x="84" y="247"/>
                    <a:pt x="86" y="247"/>
                  </a:cubicBezTo>
                  <a:cubicBezTo>
                    <a:pt x="88" y="247"/>
                    <a:pt x="90" y="245"/>
                    <a:pt x="90" y="243"/>
                  </a:cubicBezTo>
                  <a:cubicBezTo>
                    <a:pt x="90" y="233"/>
                    <a:pt x="90" y="233"/>
                    <a:pt x="90" y="233"/>
                  </a:cubicBezTo>
                  <a:cubicBezTo>
                    <a:pt x="102" y="245"/>
                    <a:pt x="102" y="245"/>
                    <a:pt x="102" y="245"/>
                  </a:cubicBezTo>
                  <a:cubicBezTo>
                    <a:pt x="102" y="246"/>
                    <a:pt x="103" y="247"/>
                    <a:pt x="104" y="247"/>
                  </a:cubicBezTo>
                  <a:cubicBezTo>
                    <a:pt x="105" y="247"/>
                    <a:pt x="105" y="247"/>
                    <a:pt x="105" y="247"/>
                  </a:cubicBezTo>
                  <a:cubicBezTo>
                    <a:pt x="106" y="246"/>
                    <a:pt x="107" y="246"/>
                    <a:pt x="108" y="245"/>
                  </a:cubicBezTo>
                  <a:cubicBezTo>
                    <a:pt x="109" y="244"/>
                    <a:pt x="109" y="241"/>
                    <a:pt x="107" y="240"/>
                  </a:cubicBezTo>
                  <a:cubicBezTo>
                    <a:pt x="90" y="222"/>
                    <a:pt x="90" y="222"/>
                    <a:pt x="90" y="222"/>
                  </a:cubicBezTo>
                  <a:cubicBezTo>
                    <a:pt x="90" y="197"/>
                    <a:pt x="90" y="197"/>
                    <a:pt x="90" y="197"/>
                  </a:cubicBezTo>
                  <a:cubicBezTo>
                    <a:pt x="168" y="197"/>
                    <a:pt x="168" y="197"/>
                    <a:pt x="168" y="197"/>
                  </a:cubicBezTo>
                  <a:cubicBezTo>
                    <a:pt x="170" y="197"/>
                    <a:pt x="172" y="196"/>
                    <a:pt x="172" y="193"/>
                  </a:cubicBezTo>
                  <a:cubicBezTo>
                    <a:pt x="172" y="191"/>
                    <a:pt x="170" y="189"/>
                    <a:pt x="168" y="189"/>
                  </a:cubicBezTo>
                  <a:cubicBezTo>
                    <a:pt x="161" y="189"/>
                    <a:pt x="161" y="189"/>
                    <a:pt x="161" y="189"/>
                  </a:cubicBezTo>
                  <a:cubicBezTo>
                    <a:pt x="161" y="129"/>
                    <a:pt x="161" y="129"/>
                    <a:pt x="161" y="129"/>
                  </a:cubicBezTo>
                  <a:cubicBezTo>
                    <a:pt x="161" y="127"/>
                    <a:pt x="160" y="125"/>
                    <a:pt x="157" y="125"/>
                  </a:cubicBezTo>
                  <a:cubicBezTo>
                    <a:pt x="155" y="125"/>
                    <a:pt x="153" y="127"/>
                    <a:pt x="153" y="129"/>
                  </a:cubicBezTo>
                  <a:cubicBezTo>
                    <a:pt x="153" y="189"/>
                    <a:pt x="153" y="189"/>
                    <a:pt x="153" y="189"/>
                  </a:cubicBezTo>
                  <a:cubicBezTo>
                    <a:pt x="19" y="189"/>
                    <a:pt x="19" y="189"/>
                    <a:pt x="19" y="189"/>
                  </a:cubicBezTo>
                  <a:cubicBezTo>
                    <a:pt x="19" y="52"/>
                    <a:pt x="19" y="52"/>
                    <a:pt x="19" y="52"/>
                  </a:cubicBezTo>
                  <a:cubicBezTo>
                    <a:pt x="153" y="52"/>
                    <a:pt x="153" y="52"/>
                    <a:pt x="153" y="52"/>
                  </a:cubicBezTo>
                  <a:cubicBezTo>
                    <a:pt x="153" y="83"/>
                    <a:pt x="153" y="83"/>
                    <a:pt x="153" y="83"/>
                  </a:cubicBezTo>
                  <a:cubicBezTo>
                    <a:pt x="153" y="85"/>
                    <a:pt x="155" y="87"/>
                    <a:pt x="157" y="87"/>
                  </a:cubicBezTo>
                  <a:close/>
                  <a:moveTo>
                    <a:pt x="90" y="18"/>
                  </a:moveTo>
                  <a:cubicBezTo>
                    <a:pt x="113" y="29"/>
                    <a:pt x="113" y="29"/>
                    <a:pt x="113" y="29"/>
                  </a:cubicBezTo>
                  <a:cubicBezTo>
                    <a:pt x="90" y="29"/>
                    <a:pt x="90" y="29"/>
                    <a:pt x="90" y="29"/>
                  </a:cubicBezTo>
                  <a:lnTo>
                    <a:pt x="90" y="18"/>
                  </a:lnTo>
                  <a:close/>
                  <a:moveTo>
                    <a:pt x="82" y="18"/>
                  </a:moveTo>
                  <a:cubicBezTo>
                    <a:pt x="82" y="29"/>
                    <a:pt x="82" y="29"/>
                    <a:pt x="82" y="29"/>
                  </a:cubicBezTo>
                  <a:cubicBezTo>
                    <a:pt x="59" y="29"/>
                    <a:pt x="59" y="29"/>
                    <a:pt x="59" y="29"/>
                  </a:cubicBezTo>
                  <a:lnTo>
                    <a:pt x="82" y="18"/>
                  </a:lnTo>
                  <a:close/>
                  <a:moveTo>
                    <a:pt x="8" y="44"/>
                  </a:moveTo>
                  <a:cubicBezTo>
                    <a:pt x="8" y="37"/>
                    <a:pt x="8" y="37"/>
                    <a:pt x="8" y="37"/>
                  </a:cubicBezTo>
                  <a:cubicBezTo>
                    <a:pt x="164" y="37"/>
                    <a:pt x="164" y="37"/>
                    <a:pt x="164" y="37"/>
                  </a:cubicBezTo>
                  <a:cubicBezTo>
                    <a:pt x="164" y="44"/>
                    <a:pt x="164" y="44"/>
                    <a:pt x="164" y="44"/>
                  </a:cubicBezTo>
                  <a:lnTo>
                    <a:pt x="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sp>
          <p:nvSpPr>
            <p:cNvPr id="43" name="Freeform 174">
              <a:extLst>
                <a:ext uri="{FF2B5EF4-FFF2-40B4-BE49-F238E27FC236}">
                  <a16:creationId xmlns:a16="http://schemas.microsoft.com/office/drawing/2014/main" id="{8B3349C8-AE75-085C-32A3-E634AFDB179B}"/>
                </a:ext>
              </a:extLst>
            </p:cNvPr>
            <p:cNvSpPr>
              <a:spLocks noEditPoints="1"/>
            </p:cNvSpPr>
            <p:nvPr/>
          </p:nvSpPr>
          <p:spPr bwMode="auto">
            <a:xfrm>
              <a:off x="4495164" y="3207508"/>
              <a:ext cx="258552" cy="309977"/>
            </a:xfrm>
            <a:custGeom>
              <a:avLst/>
              <a:gdLst>
                <a:gd name="T0" fmla="*/ 121 w 130"/>
                <a:gd name="T1" fmla="*/ 7 h 155"/>
                <a:gd name="T2" fmla="*/ 99 w 130"/>
                <a:gd name="T3" fmla="*/ 1 h 155"/>
                <a:gd name="T4" fmla="*/ 76 w 130"/>
                <a:gd name="T5" fmla="*/ 1 h 155"/>
                <a:gd name="T6" fmla="*/ 22 w 130"/>
                <a:gd name="T7" fmla="*/ 0 h 155"/>
                <a:gd name="T8" fmla="*/ 14 w 130"/>
                <a:gd name="T9" fmla="*/ 0 h 155"/>
                <a:gd name="T10" fmla="*/ 14 w 130"/>
                <a:gd name="T11" fmla="*/ 28 h 155"/>
                <a:gd name="T12" fmla="*/ 23 w 130"/>
                <a:gd name="T13" fmla="*/ 28 h 155"/>
                <a:gd name="T14" fmla="*/ 64 w 130"/>
                <a:gd name="T15" fmla="*/ 141 h 155"/>
                <a:gd name="T16" fmla="*/ 87 w 130"/>
                <a:gd name="T17" fmla="*/ 151 h 155"/>
                <a:gd name="T18" fmla="*/ 111 w 130"/>
                <a:gd name="T19" fmla="*/ 141 h 155"/>
                <a:gd name="T20" fmla="*/ 116 w 130"/>
                <a:gd name="T21" fmla="*/ 88 h 155"/>
                <a:gd name="T22" fmla="*/ 130 w 130"/>
                <a:gd name="T23" fmla="*/ 71 h 155"/>
                <a:gd name="T24" fmla="*/ 130 w 130"/>
                <a:gd name="T25" fmla="*/ 27 h 155"/>
                <a:gd name="T26" fmla="*/ 122 w 130"/>
                <a:gd name="T27" fmla="*/ 71 h 155"/>
                <a:gd name="T28" fmla="*/ 116 w 130"/>
                <a:gd name="T29" fmla="*/ 80 h 155"/>
                <a:gd name="T30" fmla="*/ 111 w 130"/>
                <a:gd name="T31" fmla="*/ 71 h 155"/>
                <a:gd name="T32" fmla="*/ 111 w 130"/>
                <a:gd name="T33" fmla="*/ 24 h 155"/>
                <a:gd name="T34" fmla="*/ 103 w 130"/>
                <a:gd name="T35" fmla="*/ 24 h 155"/>
                <a:gd name="T36" fmla="*/ 97 w 130"/>
                <a:gd name="T37" fmla="*/ 147 h 155"/>
                <a:gd name="T38" fmla="*/ 92 w 130"/>
                <a:gd name="T39" fmla="*/ 138 h 155"/>
                <a:gd name="T40" fmla="*/ 92 w 130"/>
                <a:gd name="T41" fmla="*/ 82 h 155"/>
                <a:gd name="T42" fmla="*/ 84 w 130"/>
                <a:gd name="T43" fmla="*/ 82 h 155"/>
                <a:gd name="T44" fmla="*/ 84 w 130"/>
                <a:gd name="T45" fmla="*/ 139 h 155"/>
                <a:gd name="T46" fmla="*/ 78 w 130"/>
                <a:gd name="T47" fmla="*/ 147 h 155"/>
                <a:gd name="T48" fmla="*/ 72 w 130"/>
                <a:gd name="T49" fmla="*/ 24 h 155"/>
                <a:gd name="T50" fmla="*/ 23 w 130"/>
                <a:gd name="T51" fmla="*/ 20 h 155"/>
                <a:gd name="T52" fmla="*/ 14 w 130"/>
                <a:gd name="T53" fmla="*/ 20 h 155"/>
                <a:gd name="T54" fmla="*/ 14 w 130"/>
                <a:gd name="T55" fmla="*/ 8 h 155"/>
                <a:gd name="T56" fmla="*/ 23 w 130"/>
                <a:gd name="T57" fmla="*/ 8 h 155"/>
                <a:gd name="T58" fmla="*/ 85 w 130"/>
                <a:gd name="T59" fmla="*/ 21 h 155"/>
                <a:gd name="T60" fmla="*/ 88 w 130"/>
                <a:gd name="T61" fmla="*/ 23 h 155"/>
                <a:gd name="T62" fmla="*/ 103 w 130"/>
                <a:gd name="T63" fmla="*/ 8 h 155"/>
                <a:gd name="T64" fmla="*/ 122 w 130"/>
                <a:gd name="T65" fmla="*/ 2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55">
                  <a:moveTo>
                    <a:pt x="130" y="27"/>
                  </a:moveTo>
                  <a:cubicBezTo>
                    <a:pt x="130" y="21"/>
                    <a:pt x="128" y="13"/>
                    <a:pt x="121" y="7"/>
                  </a:cubicBezTo>
                  <a:cubicBezTo>
                    <a:pt x="115" y="2"/>
                    <a:pt x="104" y="0"/>
                    <a:pt x="103" y="0"/>
                  </a:cubicBezTo>
                  <a:cubicBezTo>
                    <a:pt x="101" y="0"/>
                    <a:pt x="100" y="0"/>
                    <a:pt x="99" y="1"/>
                  </a:cubicBezTo>
                  <a:cubicBezTo>
                    <a:pt x="88" y="13"/>
                    <a:pt x="88" y="13"/>
                    <a:pt x="88" y="13"/>
                  </a:cubicBezTo>
                  <a:cubicBezTo>
                    <a:pt x="76" y="1"/>
                    <a:pt x="76" y="1"/>
                    <a:pt x="76" y="1"/>
                  </a:cubicBezTo>
                  <a:cubicBezTo>
                    <a:pt x="76" y="0"/>
                    <a:pt x="75" y="0"/>
                    <a:pt x="73" y="0"/>
                  </a:cubicBezTo>
                  <a:cubicBezTo>
                    <a:pt x="22" y="0"/>
                    <a:pt x="22" y="0"/>
                    <a:pt x="22" y="0"/>
                  </a:cubicBezTo>
                  <a:cubicBezTo>
                    <a:pt x="21" y="0"/>
                    <a:pt x="19" y="0"/>
                    <a:pt x="17" y="0"/>
                  </a:cubicBezTo>
                  <a:cubicBezTo>
                    <a:pt x="14" y="0"/>
                    <a:pt x="14" y="0"/>
                    <a:pt x="14" y="0"/>
                  </a:cubicBezTo>
                  <a:cubicBezTo>
                    <a:pt x="6" y="0"/>
                    <a:pt x="0" y="6"/>
                    <a:pt x="0" y="14"/>
                  </a:cubicBezTo>
                  <a:cubicBezTo>
                    <a:pt x="0" y="23"/>
                    <a:pt x="7" y="28"/>
                    <a:pt x="14" y="28"/>
                  </a:cubicBezTo>
                  <a:cubicBezTo>
                    <a:pt x="17" y="28"/>
                    <a:pt x="17" y="28"/>
                    <a:pt x="17" y="28"/>
                  </a:cubicBezTo>
                  <a:cubicBezTo>
                    <a:pt x="19" y="28"/>
                    <a:pt x="21" y="28"/>
                    <a:pt x="23" y="28"/>
                  </a:cubicBezTo>
                  <a:cubicBezTo>
                    <a:pt x="64" y="28"/>
                    <a:pt x="64" y="28"/>
                    <a:pt x="64" y="28"/>
                  </a:cubicBezTo>
                  <a:cubicBezTo>
                    <a:pt x="64" y="141"/>
                    <a:pt x="64" y="141"/>
                    <a:pt x="64" y="141"/>
                  </a:cubicBezTo>
                  <a:cubicBezTo>
                    <a:pt x="64" y="149"/>
                    <a:pt x="70" y="155"/>
                    <a:pt x="78" y="155"/>
                  </a:cubicBezTo>
                  <a:cubicBezTo>
                    <a:pt x="82" y="155"/>
                    <a:pt x="85" y="154"/>
                    <a:pt x="87" y="151"/>
                  </a:cubicBezTo>
                  <a:cubicBezTo>
                    <a:pt x="90" y="154"/>
                    <a:pt x="93" y="155"/>
                    <a:pt x="97" y="155"/>
                  </a:cubicBezTo>
                  <a:cubicBezTo>
                    <a:pt x="106" y="155"/>
                    <a:pt x="111" y="148"/>
                    <a:pt x="111" y="141"/>
                  </a:cubicBezTo>
                  <a:cubicBezTo>
                    <a:pt x="111" y="86"/>
                    <a:pt x="111" y="86"/>
                    <a:pt x="111" y="86"/>
                  </a:cubicBezTo>
                  <a:cubicBezTo>
                    <a:pt x="113" y="87"/>
                    <a:pt x="114" y="88"/>
                    <a:pt x="116" y="88"/>
                  </a:cubicBezTo>
                  <a:cubicBezTo>
                    <a:pt x="125" y="88"/>
                    <a:pt x="130" y="80"/>
                    <a:pt x="130" y="74"/>
                  </a:cubicBezTo>
                  <a:cubicBezTo>
                    <a:pt x="130" y="71"/>
                    <a:pt x="130" y="71"/>
                    <a:pt x="130" y="71"/>
                  </a:cubicBezTo>
                  <a:cubicBezTo>
                    <a:pt x="130" y="69"/>
                    <a:pt x="130" y="67"/>
                    <a:pt x="130" y="65"/>
                  </a:cubicBezTo>
                  <a:lnTo>
                    <a:pt x="130" y="27"/>
                  </a:lnTo>
                  <a:close/>
                  <a:moveTo>
                    <a:pt x="122" y="65"/>
                  </a:moveTo>
                  <a:cubicBezTo>
                    <a:pt x="122" y="67"/>
                    <a:pt x="122" y="69"/>
                    <a:pt x="122" y="71"/>
                  </a:cubicBezTo>
                  <a:cubicBezTo>
                    <a:pt x="122" y="74"/>
                    <a:pt x="122" y="74"/>
                    <a:pt x="122" y="74"/>
                  </a:cubicBezTo>
                  <a:cubicBezTo>
                    <a:pt x="122" y="76"/>
                    <a:pt x="121" y="80"/>
                    <a:pt x="116" y="80"/>
                  </a:cubicBezTo>
                  <a:cubicBezTo>
                    <a:pt x="113" y="80"/>
                    <a:pt x="111" y="77"/>
                    <a:pt x="111" y="74"/>
                  </a:cubicBezTo>
                  <a:cubicBezTo>
                    <a:pt x="111" y="71"/>
                    <a:pt x="111" y="71"/>
                    <a:pt x="111" y="71"/>
                  </a:cubicBezTo>
                  <a:cubicBezTo>
                    <a:pt x="111" y="69"/>
                    <a:pt x="111" y="67"/>
                    <a:pt x="111" y="66"/>
                  </a:cubicBezTo>
                  <a:cubicBezTo>
                    <a:pt x="111" y="24"/>
                    <a:pt x="111" y="24"/>
                    <a:pt x="111" y="24"/>
                  </a:cubicBezTo>
                  <a:cubicBezTo>
                    <a:pt x="111" y="22"/>
                    <a:pt x="109" y="20"/>
                    <a:pt x="107" y="20"/>
                  </a:cubicBezTo>
                  <a:cubicBezTo>
                    <a:pt x="105" y="20"/>
                    <a:pt x="103" y="22"/>
                    <a:pt x="103" y="24"/>
                  </a:cubicBezTo>
                  <a:cubicBezTo>
                    <a:pt x="103" y="141"/>
                    <a:pt x="103" y="141"/>
                    <a:pt x="103" y="141"/>
                  </a:cubicBezTo>
                  <a:cubicBezTo>
                    <a:pt x="103" y="143"/>
                    <a:pt x="102" y="147"/>
                    <a:pt x="97" y="147"/>
                  </a:cubicBezTo>
                  <a:cubicBezTo>
                    <a:pt x="94" y="147"/>
                    <a:pt x="92" y="145"/>
                    <a:pt x="92" y="141"/>
                  </a:cubicBezTo>
                  <a:cubicBezTo>
                    <a:pt x="92" y="138"/>
                    <a:pt x="92" y="138"/>
                    <a:pt x="92" y="138"/>
                  </a:cubicBezTo>
                  <a:cubicBezTo>
                    <a:pt x="92" y="137"/>
                    <a:pt x="92" y="135"/>
                    <a:pt x="92" y="133"/>
                  </a:cubicBezTo>
                  <a:cubicBezTo>
                    <a:pt x="92" y="82"/>
                    <a:pt x="92" y="82"/>
                    <a:pt x="92" y="82"/>
                  </a:cubicBezTo>
                  <a:cubicBezTo>
                    <a:pt x="92" y="80"/>
                    <a:pt x="90" y="78"/>
                    <a:pt x="88" y="78"/>
                  </a:cubicBezTo>
                  <a:cubicBezTo>
                    <a:pt x="85" y="78"/>
                    <a:pt x="84" y="80"/>
                    <a:pt x="84" y="82"/>
                  </a:cubicBezTo>
                  <a:cubicBezTo>
                    <a:pt x="84" y="133"/>
                    <a:pt x="84" y="133"/>
                    <a:pt x="84" y="133"/>
                  </a:cubicBezTo>
                  <a:cubicBezTo>
                    <a:pt x="84" y="135"/>
                    <a:pt x="84" y="137"/>
                    <a:pt x="84" y="139"/>
                  </a:cubicBezTo>
                  <a:cubicBezTo>
                    <a:pt x="84" y="141"/>
                    <a:pt x="84" y="141"/>
                    <a:pt x="84" y="141"/>
                  </a:cubicBezTo>
                  <a:cubicBezTo>
                    <a:pt x="84" y="143"/>
                    <a:pt x="82" y="147"/>
                    <a:pt x="78" y="147"/>
                  </a:cubicBezTo>
                  <a:cubicBezTo>
                    <a:pt x="74" y="147"/>
                    <a:pt x="72" y="145"/>
                    <a:pt x="72" y="141"/>
                  </a:cubicBezTo>
                  <a:cubicBezTo>
                    <a:pt x="72" y="24"/>
                    <a:pt x="72" y="24"/>
                    <a:pt x="72" y="24"/>
                  </a:cubicBezTo>
                  <a:cubicBezTo>
                    <a:pt x="72" y="22"/>
                    <a:pt x="70" y="20"/>
                    <a:pt x="68" y="20"/>
                  </a:cubicBezTo>
                  <a:cubicBezTo>
                    <a:pt x="23" y="20"/>
                    <a:pt x="23" y="20"/>
                    <a:pt x="23" y="20"/>
                  </a:cubicBezTo>
                  <a:cubicBezTo>
                    <a:pt x="21" y="20"/>
                    <a:pt x="19" y="20"/>
                    <a:pt x="17" y="20"/>
                  </a:cubicBezTo>
                  <a:cubicBezTo>
                    <a:pt x="14" y="20"/>
                    <a:pt x="14" y="20"/>
                    <a:pt x="14" y="20"/>
                  </a:cubicBezTo>
                  <a:cubicBezTo>
                    <a:pt x="12" y="20"/>
                    <a:pt x="8" y="19"/>
                    <a:pt x="8" y="14"/>
                  </a:cubicBezTo>
                  <a:cubicBezTo>
                    <a:pt x="8" y="10"/>
                    <a:pt x="10" y="8"/>
                    <a:pt x="14" y="8"/>
                  </a:cubicBezTo>
                  <a:cubicBezTo>
                    <a:pt x="17" y="8"/>
                    <a:pt x="17" y="8"/>
                    <a:pt x="17" y="8"/>
                  </a:cubicBezTo>
                  <a:cubicBezTo>
                    <a:pt x="19" y="8"/>
                    <a:pt x="21" y="8"/>
                    <a:pt x="23" y="8"/>
                  </a:cubicBezTo>
                  <a:cubicBezTo>
                    <a:pt x="72" y="8"/>
                    <a:pt x="72" y="8"/>
                    <a:pt x="72" y="8"/>
                  </a:cubicBezTo>
                  <a:cubicBezTo>
                    <a:pt x="85" y="21"/>
                    <a:pt x="85" y="21"/>
                    <a:pt x="85" y="21"/>
                  </a:cubicBezTo>
                  <a:cubicBezTo>
                    <a:pt x="85" y="22"/>
                    <a:pt x="86" y="23"/>
                    <a:pt x="88" y="23"/>
                  </a:cubicBezTo>
                  <a:cubicBezTo>
                    <a:pt x="88" y="23"/>
                    <a:pt x="88" y="23"/>
                    <a:pt x="88" y="23"/>
                  </a:cubicBezTo>
                  <a:cubicBezTo>
                    <a:pt x="89" y="23"/>
                    <a:pt x="90" y="22"/>
                    <a:pt x="90" y="21"/>
                  </a:cubicBezTo>
                  <a:cubicBezTo>
                    <a:pt x="103" y="8"/>
                    <a:pt x="103" y="8"/>
                    <a:pt x="103" y="8"/>
                  </a:cubicBezTo>
                  <a:cubicBezTo>
                    <a:pt x="107" y="9"/>
                    <a:pt x="113" y="11"/>
                    <a:pt x="116" y="13"/>
                  </a:cubicBezTo>
                  <a:cubicBezTo>
                    <a:pt x="122" y="19"/>
                    <a:pt x="122" y="25"/>
                    <a:pt x="122" y="27"/>
                  </a:cubicBezTo>
                  <a:lnTo>
                    <a:pt x="12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sp>
          <p:nvSpPr>
            <p:cNvPr id="44" name="Freeform 175">
              <a:extLst>
                <a:ext uri="{FF2B5EF4-FFF2-40B4-BE49-F238E27FC236}">
                  <a16:creationId xmlns:a16="http://schemas.microsoft.com/office/drawing/2014/main" id="{C5E8D8FA-7FB4-5907-7726-F586A8E1512D}"/>
                </a:ext>
              </a:extLst>
            </p:cNvPr>
            <p:cNvSpPr>
              <a:spLocks noEditPoints="1"/>
            </p:cNvSpPr>
            <p:nvPr/>
          </p:nvSpPr>
          <p:spPr bwMode="auto">
            <a:xfrm>
              <a:off x="4625154" y="3100374"/>
              <a:ext cx="91422" cy="91422"/>
            </a:xfrm>
            <a:custGeom>
              <a:avLst/>
              <a:gdLst>
                <a:gd name="T0" fmla="*/ 23 w 46"/>
                <a:gd name="T1" fmla="*/ 46 h 46"/>
                <a:gd name="T2" fmla="*/ 46 w 46"/>
                <a:gd name="T3" fmla="*/ 23 h 46"/>
                <a:gd name="T4" fmla="*/ 23 w 46"/>
                <a:gd name="T5" fmla="*/ 0 h 46"/>
                <a:gd name="T6" fmla="*/ 0 w 46"/>
                <a:gd name="T7" fmla="*/ 23 h 46"/>
                <a:gd name="T8" fmla="*/ 23 w 46"/>
                <a:gd name="T9" fmla="*/ 46 h 46"/>
                <a:gd name="T10" fmla="*/ 23 w 46"/>
                <a:gd name="T11" fmla="*/ 8 h 46"/>
                <a:gd name="T12" fmla="*/ 38 w 46"/>
                <a:gd name="T13" fmla="*/ 23 h 46"/>
                <a:gd name="T14" fmla="*/ 23 w 46"/>
                <a:gd name="T15" fmla="*/ 38 h 46"/>
                <a:gd name="T16" fmla="*/ 8 w 46"/>
                <a:gd name="T17" fmla="*/ 23 h 46"/>
                <a:gd name="T18" fmla="*/ 23 w 46"/>
                <a:gd name="T19"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46"/>
                  </a:moveTo>
                  <a:cubicBezTo>
                    <a:pt x="35" y="46"/>
                    <a:pt x="46" y="35"/>
                    <a:pt x="46" y="23"/>
                  </a:cubicBezTo>
                  <a:cubicBezTo>
                    <a:pt x="46" y="10"/>
                    <a:pt x="35" y="0"/>
                    <a:pt x="23" y="0"/>
                  </a:cubicBezTo>
                  <a:cubicBezTo>
                    <a:pt x="10" y="0"/>
                    <a:pt x="0" y="10"/>
                    <a:pt x="0" y="23"/>
                  </a:cubicBezTo>
                  <a:cubicBezTo>
                    <a:pt x="0" y="35"/>
                    <a:pt x="10" y="46"/>
                    <a:pt x="23" y="46"/>
                  </a:cubicBezTo>
                  <a:close/>
                  <a:moveTo>
                    <a:pt x="23" y="8"/>
                  </a:moveTo>
                  <a:cubicBezTo>
                    <a:pt x="31" y="8"/>
                    <a:pt x="38" y="14"/>
                    <a:pt x="38" y="23"/>
                  </a:cubicBezTo>
                  <a:cubicBezTo>
                    <a:pt x="38" y="31"/>
                    <a:pt x="31" y="38"/>
                    <a:pt x="23" y="38"/>
                  </a:cubicBezTo>
                  <a:cubicBezTo>
                    <a:pt x="14" y="38"/>
                    <a:pt x="8" y="31"/>
                    <a:pt x="8" y="23"/>
                  </a:cubicBezTo>
                  <a:cubicBezTo>
                    <a:pt x="8" y="14"/>
                    <a:pt x="14" y="8"/>
                    <a:pt x="2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4295" tIns="37148" rIns="74295" bIns="3714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srgbClr val="000000"/>
                </a:solidFill>
                <a:effectLst/>
                <a:uLnTx/>
                <a:uFillTx/>
                <a:latin typeface="Arial"/>
                <a:ea typeface="STKaiti"/>
                <a:cs typeface="+mn-cs"/>
              </a:endParaRPr>
            </a:p>
          </p:txBody>
        </p:sp>
      </p:grpSp>
      <p:pic>
        <p:nvPicPr>
          <p:cNvPr id="14" name="圖形 13">
            <a:extLst>
              <a:ext uri="{FF2B5EF4-FFF2-40B4-BE49-F238E27FC236}">
                <a16:creationId xmlns:a16="http://schemas.microsoft.com/office/drawing/2014/main" id="{45DEE738-B047-E262-8A15-817A2CFD97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9568" y="900992"/>
            <a:ext cx="3536097" cy="5264857"/>
          </a:xfrm>
          <a:prstGeom prst="rect">
            <a:avLst/>
          </a:prstGeom>
        </p:spPr>
      </p:pic>
      <p:sp>
        <p:nvSpPr>
          <p:cNvPr id="66" name="橢圓 65">
            <a:extLst>
              <a:ext uri="{FF2B5EF4-FFF2-40B4-BE49-F238E27FC236}">
                <a16:creationId xmlns:a16="http://schemas.microsoft.com/office/drawing/2014/main" id="{D2A224A0-9C04-A45E-F1CC-62BD311D733D}"/>
              </a:ext>
            </a:extLst>
          </p:cNvPr>
          <p:cNvSpPr/>
          <p:nvPr/>
        </p:nvSpPr>
        <p:spPr>
          <a:xfrm>
            <a:off x="10553898" y="946150"/>
            <a:ext cx="749300" cy="749300"/>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a:ln>
                  <a:noFill/>
                </a:ln>
                <a:solidFill>
                  <a:srgbClr val="00338D"/>
                </a:solidFill>
                <a:effectLst/>
                <a:uLnTx/>
                <a:uFillTx/>
                <a:latin typeface="微軟正黑體"/>
                <a:ea typeface="微軟正黑體"/>
                <a:cs typeface="+mn-cs"/>
              </a:rPr>
              <a:t>台北</a:t>
            </a:r>
          </a:p>
        </p:txBody>
      </p:sp>
      <p:sp>
        <p:nvSpPr>
          <p:cNvPr id="67" name="橢圓 66">
            <a:extLst>
              <a:ext uri="{FF2B5EF4-FFF2-40B4-BE49-F238E27FC236}">
                <a16:creationId xmlns:a16="http://schemas.microsoft.com/office/drawing/2014/main" id="{90653ADB-9A38-1C68-C0A0-24FEB12B15BB}"/>
              </a:ext>
            </a:extLst>
          </p:cNvPr>
          <p:cNvSpPr/>
          <p:nvPr/>
        </p:nvSpPr>
        <p:spPr>
          <a:xfrm>
            <a:off x="9749487" y="1282954"/>
            <a:ext cx="749300" cy="749300"/>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a:ln>
                  <a:noFill/>
                </a:ln>
                <a:solidFill>
                  <a:srgbClr val="00338D"/>
                </a:solidFill>
                <a:effectLst/>
                <a:uLnTx/>
                <a:uFillTx/>
                <a:latin typeface="微軟正黑體"/>
                <a:ea typeface="微軟正黑體"/>
                <a:cs typeface="+mn-cs"/>
              </a:rPr>
              <a:t>新竹</a:t>
            </a:r>
          </a:p>
        </p:txBody>
      </p:sp>
      <p:sp>
        <p:nvSpPr>
          <p:cNvPr id="70" name="橢圓 69">
            <a:extLst>
              <a:ext uri="{FF2B5EF4-FFF2-40B4-BE49-F238E27FC236}">
                <a16:creationId xmlns:a16="http://schemas.microsoft.com/office/drawing/2014/main" id="{4CFF2EB1-82B2-C1AD-E0FC-2D9510A87BD2}"/>
              </a:ext>
            </a:extLst>
          </p:cNvPr>
          <p:cNvSpPr/>
          <p:nvPr/>
        </p:nvSpPr>
        <p:spPr>
          <a:xfrm>
            <a:off x="8333070" y="4387192"/>
            <a:ext cx="749300" cy="749300"/>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a:ln>
                  <a:noFill/>
                </a:ln>
                <a:solidFill>
                  <a:srgbClr val="00338D"/>
                </a:solidFill>
                <a:effectLst/>
                <a:uLnTx/>
                <a:uFillTx/>
                <a:latin typeface="微軟正黑體"/>
                <a:ea typeface="微軟正黑體"/>
                <a:cs typeface="+mn-cs"/>
              </a:rPr>
              <a:t>高雄</a:t>
            </a:r>
          </a:p>
        </p:txBody>
      </p:sp>
      <p:pic>
        <p:nvPicPr>
          <p:cNvPr id="74" name="圖形 73">
            <a:extLst>
              <a:ext uri="{FF2B5EF4-FFF2-40B4-BE49-F238E27FC236}">
                <a16:creationId xmlns:a16="http://schemas.microsoft.com/office/drawing/2014/main" id="{223DA29F-0E48-0987-84E0-27AB3A816F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26769" y="2466227"/>
            <a:ext cx="3464104" cy="1645449"/>
          </a:xfrm>
          <a:prstGeom prst="rect">
            <a:avLst/>
          </a:prstGeom>
        </p:spPr>
      </p:pic>
      <p:sp>
        <p:nvSpPr>
          <p:cNvPr id="69" name="橢圓 68">
            <a:extLst>
              <a:ext uri="{FF2B5EF4-FFF2-40B4-BE49-F238E27FC236}">
                <a16:creationId xmlns:a16="http://schemas.microsoft.com/office/drawing/2014/main" id="{8E032489-2E8C-DBEF-5512-058C92BAF695}"/>
              </a:ext>
            </a:extLst>
          </p:cNvPr>
          <p:cNvSpPr/>
          <p:nvPr/>
        </p:nvSpPr>
        <p:spPr>
          <a:xfrm>
            <a:off x="8085422" y="3475430"/>
            <a:ext cx="749300" cy="749300"/>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a:ln>
                  <a:noFill/>
                </a:ln>
                <a:solidFill>
                  <a:srgbClr val="00338D"/>
                </a:solidFill>
                <a:effectLst/>
                <a:uLnTx/>
                <a:uFillTx/>
                <a:latin typeface="微軟正黑體"/>
                <a:ea typeface="微軟正黑體"/>
                <a:cs typeface="+mn-cs"/>
              </a:rPr>
              <a:t>台南</a:t>
            </a:r>
          </a:p>
        </p:txBody>
      </p:sp>
      <p:sp>
        <p:nvSpPr>
          <p:cNvPr id="68" name="橢圓 67">
            <a:extLst>
              <a:ext uri="{FF2B5EF4-FFF2-40B4-BE49-F238E27FC236}">
                <a16:creationId xmlns:a16="http://schemas.microsoft.com/office/drawing/2014/main" id="{6247BAF5-65DB-63AB-99AE-767CB91D830F}"/>
              </a:ext>
            </a:extLst>
          </p:cNvPr>
          <p:cNvSpPr/>
          <p:nvPr/>
        </p:nvSpPr>
        <p:spPr>
          <a:xfrm>
            <a:off x="8786012" y="2084045"/>
            <a:ext cx="749300" cy="749300"/>
          </a:xfrm>
          <a:prstGeom prst="ellipse">
            <a:avLst/>
          </a:prstGeom>
          <a:solidFill>
            <a:schemeClr val="accent6">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i="0" u="none" strike="noStrike" kern="1200" cap="none" spc="0" normalizeH="0" baseline="0" noProof="0">
                <a:ln>
                  <a:noFill/>
                </a:ln>
                <a:solidFill>
                  <a:srgbClr val="00338D"/>
                </a:solidFill>
                <a:effectLst/>
                <a:uLnTx/>
                <a:uFillTx/>
                <a:latin typeface="微軟正黑體"/>
                <a:ea typeface="微軟正黑體"/>
                <a:cs typeface="+mn-cs"/>
              </a:rPr>
              <a:t>台中</a:t>
            </a:r>
          </a:p>
        </p:txBody>
      </p:sp>
    </p:spTree>
    <p:extLst>
      <p:ext uri="{BB962C8B-B14F-4D97-AF65-F5344CB8AC3E}">
        <p14:creationId xmlns:p14="http://schemas.microsoft.com/office/powerpoint/2010/main" val="26130542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fade">
                                      <p:cBhvr>
                                        <p:cTn id="11" dur="500"/>
                                        <p:tgtEl>
                                          <p:spTgt spid="66"/>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fade">
                                      <p:cBhvr>
                                        <p:cTn id="15" dur="500"/>
                                        <p:tgtEl>
                                          <p:spTgt spid="67"/>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70" grpId="0" animBg="1"/>
      <p:bldP spid="69" grpId="0"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3106BF44-DE98-4D3B-914D-0D8F2436B842}"/>
              </a:ext>
            </a:extLst>
          </p:cNvPr>
          <p:cNvSpPr>
            <a:spLocks noGrp="1"/>
          </p:cNvSpPr>
          <p:nvPr>
            <p:ph type="title"/>
          </p:nvPr>
        </p:nvSpPr>
        <p:spPr/>
        <p:txBody>
          <a:bodyPr/>
          <a:lstStyle/>
          <a:p>
            <a:pPr>
              <a:tabLst>
                <a:tab pos="9055100" algn="l"/>
              </a:tabLst>
            </a:pPr>
            <a:r>
              <a:rPr lang="en-US" altLang="zh-TW"/>
              <a:t>KPMG</a:t>
            </a:r>
            <a:r>
              <a:rPr lang="zh-TW" altLang="en-US" sz="1200"/>
              <a:t> </a:t>
            </a:r>
            <a:r>
              <a:rPr lang="zh-TW" altLang="en-US"/>
              <a:t>台灣所大事紀</a:t>
            </a:r>
          </a:p>
        </p:txBody>
      </p:sp>
      <p:sp>
        <p:nvSpPr>
          <p:cNvPr id="106" name="Text Box 21">
            <a:extLst>
              <a:ext uri="{FF2B5EF4-FFF2-40B4-BE49-F238E27FC236}">
                <a16:creationId xmlns:a16="http://schemas.microsoft.com/office/drawing/2014/main" id="{861500F2-A95B-4006-9379-CD0B785C5329}"/>
              </a:ext>
            </a:extLst>
          </p:cNvPr>
          <p:cNvSpPr txBox="1">
            <a:spLocks noChangeArrowheads="1"/>
          </p:cNvSpPr>
          <p:nvPr/>
        </p:nvSpPr>
        <p:spPr bwMode="auto">
          <a:xfrm>
            <a:off x="9226948" y="1337107"/>
            <a:ext cx="1047240" cy="276999"/>
          </a:xfrm>
          <a:prstGeom prst="rect">
            <a:avLst/>
          </a:prstGeom>
          <a:noFill/>
          <a:ln w="9525">
            <a:noFill/>
            <a:miter lim="800000"/>
            <a:headEnd/>
            <a:tailEnd/>
          </a:ln>
        </p:spPr>
        <p:txBody>
          <a:bodyPr wrap="square" lIns="0" tIns="0" rIns="0" bIns="0" anchor="ctr">
            <a:spAutoFit/>
          </a:bodyPr>
          <a:lstStyle/>
          <a:p>
            <a:pPr algn="ctr" eaLnBrk="0" hangingPunct="0">
              <a:spcBef>
                <a:spcPct val="50000"/>
              </a:spcBef>
            </a:pPr>
            <a:r>
              <a:rPr kumimoji="0" lang="zh-TW" altLang="en-US" b="1">
                <a:solidFill>
                  <a:schemeClr val="accent2"/>
                </a:solidFill>
                <a:latin typeface="微軟正黑體" pitchFamily="34" charset="-120"/>
                <a:ea typeface="微軟正黑體" pitchFamily="34" charset="-120"/>
              </a:rPr>
              <a:t>服務據點</a:t>
            </a:r>
          </a:p>
        </p:txBody>
      </p:sp>
      <p:grpSp>
        <p:nvGrpSpPr>
          <p:cNvPr id="34" name="群組 33">
            <a:extLst>
              <a:ext uri="{FF2B5EF4-FFF2-40B4-BE49-F238E27FC236}">
                <a16:creationId xmlns:a16="http://schemas.microsoft.com/office/drawing/2014/main" id="{107423B9-15FC-43A5-B3EC-86B17C6C7D5A}"/>
              </a:ext>
            </a:extLst>
          </p:cNvPr>
          <p:cNvGrpSpPr>
            <a:grpSpLocks noChangeAspect="1"/>
          </p:cNvGrpSpPr>
          <p:nvPr/>
        </p:nvGrpSpPr>
        <p:grpSpPr>
          <a:xfrm>
            <a:off x="9132054" y="1915966"/>
            <a:ext cx="2520000" cy="3755422"/>
            <a:chOff x="9114060" y="2035944"/>
            <a:chExt cx="2601934" cy="3877524"/>
          </a:xfrm>
        </p:grpSpPr>
        <p:sp>
          <p:nvSpPr>
            <p:cNvPr id="105" name="Freeform 10">
              <a:extLst>
                <a:ext uri="{FF2B5EF4-FFF2-40B4-BE49-F238E27FC236}">
                  <a16:creationId xmlns:a16="http://schemas.microsoft.com/office/drawing/2014/main" id="{92942CC1-7E7D-4339-B500-23484FD7F97D}"/>
                </a:ext>
              </a:extLst>
            </p:cNvPr>
            <p:cNvSpPr>
              <a:spLocks/>
            </p:cNvSpPr>
            <p:nvPr/>
          </p:nvSpPr>
          <p:spPr bwMode="auto">
            <a:xfrm>
              <a:off x="9885743" y="2035944"/>
              <a:ext cx="1830251" cy="3877524"/>
            </a:xfrm>
            <a:custGeom>
              <a:avLst/>
              <a:gdLst>
                <a:gd name="T0" fmla="*/ 2147483647 w 1396"/>
                <a:gd name="T1" fmla="*/ 2147483647 h 2899"/>
                <a:gd name="T2" fmla="*/ 2147483647 w 1396"/>
                <a:gd name="T3" fmla="*/ 2147483647 h 2899"/>
                <a:gd name="T4" fmla="*/ 2147483647 w 1396"/>
                <a:gd name="T5" fmla="*/ 2147483647 h 2899"/>
                <a:gd name="T6" fmla="*/ 2147483647 w 1396"/>
                <a:gd name="T7" fmla="*/ 2147483647 h 2899"/>
                <a:gd name="T8" fmla="*/ 2147483647 w 1396"/>
                <a:gd name="T9" fmla="*/ 2147483647 h 2899"/>
                <a:gd name="T10" fmla="*/ 2147483647 w 1396"/>
                <a:gd name="T11" fmla="*/ 2147483647 h 2899"/>
                <a:gd name="T12" fmla="*/ 2147483647 w 1396"/>
                <a:gd name="T13" fmla="*/ 2147483647 h 2899"/>
                <a:gd name="T14" fmla="*/ 2147483647 w 1396"/>
                <a:gd name="T15" fmla="*/ 2147483647 h 2899"/>
                <a:gd name="T16" fmla="*/ 2147483647 w 1396"/>
                <a:gd name="T17" fmla="*/ 2147483647 h 2899"/>
                <a:gd name="T18" fmla="*/ 2147483647 w 1396"/>
                <a:gd name="T19" fmla="*/ 2147483647 h 2899"/>
                <a:gd name="T20" fmla="*/ 2147483647 w 1396"/>
                <a:gd name="T21" fmla="*/ 2147483647 h 2899"/>
                <a:gd name="T22" fmla="*/ 2147483647 w 1396"/>
                <a:gd name="T23" fmla="*/ 2147483647 h 2899"/>
                <a:gd name="T24" fmla="*/ 2147483647 w 1396"/>
                <a:gd name="T25" fmla="*/ 2147483647 h 2899"/>
                <a:gd name="T26" fmla="*/ 2147483647 w 1396"/>
                <a:gd name="T27" fmla="*/ 2147483647 h 2899"/>
                <a:gd name="T28" fmla="*/ 2147483647 w 1396"/>
                <a:gd name="T29" fmla="*/ 2147483647 h 2899"/>
                <a:gd name="T30" fmla="*/ 2147483647 w 1396"/>
                <a:gd name="T31" fmla="*/ 2147483647 h 2899"/>
                <a:gd name="T32" fmla="*/ 2147483647 w 1396"/>
                <a:gd name="T33" fmla="*/ 2147483647 h 2899"/>
                <a:gd name="T34" fmla="*/ 2147483647 w 1396"/>
                <a:gd name="T35" fmla="*/ 2147483647 h 2899"/>
                <a:gd name="T36" fmla="*/ 2147483647 w 1396"/>
                <a:gd name="T37" fmla="*/ 2147483647 h 2899"/>
                <a:gd name="T38" fmla="*/ 2147483647 w 1396"/>
                <a:gd name="T39" fmla="*/ 2147483647 h 2899"/>
                <a:gd name="T40" fmla="*/ 2147483647 w 1396"/>
                <a:gd name="T41" fmla="*/ 2147483647 h 2899"/>
                <a:gd name="T42" fmla="*/ 2147483647 w 1396"/>
                <a:gd name="T43" fmla="*/ 2147483647 h 2899"/>
                <a:gd name="T44" fmla="*/ 2147483647 w 1396"/>
                <a:gd name="T45" fmla="*/ 2147483647 h 2899"/>
                <a:gd name="T46" fmla="*/ 2147483647 w 1396"/>
                <a:gd name="T47" fmla="*/ 2147483647 h 2899"/>
                <a:gd name="T48" fmla="*/ 2147483647 w 1396"/>
                <a:gd name="T49" fmla="*/ 2147483647 h 2899"/>
                <a:gd name="T50" fmla="*/ 2147483647 w 1396"/>
                <a:gd name="T51" fmla="*/ 2147483647 h 2899"/>
                <a:gd name="T52" fmla="*/ 2147483647 w 1396"/>
                <a:gd name="T53" fmla="*/ 2147483647 h 2899"/>
                <a:gd name="T54" fmla="*/ 0 w 1396"/>
                <a:gd name="T55" fmla="*/ 2147483647 h 2899"/>
                <a:gd name="T56" fmla="*/ 2147483647 w 1396"/>
                <a:gd name="T57" fmla="*/ 2147483647 h 2899"/>
                <a:gd name="T58" fmla="*/ 2147483647 w 1396"/>
                <a:gd name="T59" fmla="*/ 2147483647 h 2899"/>
                <a:gd name="T60" fmla="*/ 2147483647 w 1396"/>
                <a:gd name="T61" fmla="*/ 2147483647 h 2899"/>
                <a:gd name="T62" fmla="*/ 2147483647 w 1396"/>
                <a:gd name="T63" fmla="*/ 2147483647 h 2899"/>
                <a:gd name="T64" fmla="*/ 2147483647 w 1396"/>
                <a:gd name="T65" fmla="*/ 2147483647 h 2899"/>
                <a:gd name="T66" fmla="*/ 2147483647 w 1396"/>
                <a:gd name="T67" fmla="*/ 2147483647 h 2899"/>
                <a:gd name="T68" fmla="*/ 2147483647 w 1396"/>
                <a:gd name="T69" fmla="*/ 2147483647 h 2899"/>
                <a:gd name="T70" fmla="*/ 2147483647 w 1396"/>
                <a:gd name="T71" fmla="*/ 2147483647 h 2899"/>
                <a:gd name="T72" fmla="*/ 2147483647 w 1396"/>
                <a:gd name="T73" fmla="*/ 2147483647 h 2899"/>
                <a:gd name="T74" fmla="*/ 2147483647 w 1396"/>
                <a:gd name="T75" fmla="*/ 2147483647 h 2899"/>
                <a:gd name="T76" fmla="*/ 2147483647 w 1396"/>
                <a:gd name="T77" fmla="*/ 2147483647 h 2899"/>
                <a:gd name="T78" fmla="*/ 2147483647 w 1396"/>
                <a:gd name="T79" fmla="*/ 2147483647 h 2899"/>
                <a:gd name="T80" fmla="*/ 2147483647 w 1396"/>
                <a:gd name="T81" fmla="*/ 2147483647 h 2899"/>
                <a:gd name="T82" fmla="*/ 2147483647 w 1396"/>
                <a:gd name="T83" fmla="*/ 2147483647 h 2899"/>
                <a:gd name="T84" fmla="*/ 2147483647 w 1396"/>
                <a:gd name="T85" fmla="*/ 2147483647 h 2899"/>
                <a:gd name="T86" fmla="*/ 2147483647 w 1396"/>
                <a:gd name="T87" fmla="*/ 2147483647 h 2899"/>
                <a:gd name="T88" fmla="*/ 2147483647 w 1396"/>
                <a:gd name="T89" fmla="*/ 2147483647 h 2899"/>
                <a:gd name="T90" fmla="*/ 2147483647 w 1396"/>
                <a:gd name="T91" fmla="*/ 2147483647 h 2899"/>
                <a:gd name="T92" fmla="*/ 2147483647 w 1396"/>
                <a:gd name="T93" fmla="*/ 2147483647 h 2899"/>
                <a:gd name="T94" fmla="*/ 2147483647 w 1396"/>
                <a:gd name="T95" fmla="*/ 2147483647 h 2899"/>
                <a:gd name="T96" fmla="*/ 2147483647 w 1396"/>
                <a:gd name="T97" fmla="*/ 2147483647 h 2899"/>
                <a:gd name="T98" fmla="*/ 2147483647 w 1396"/>
                <a:gd name="T99" fmla="*/ 2147483647 h 2899"/>
                <a:gd name="T100" fmla="*/ 2147483647 w 1396"/>
                <a:gd name="T101" fmla="*/ 2147483647 h 2899"/>
                <a:gd name="T102" fmla="*/ 2147483647 w 1396"/>
                <a:gd name="T103" fmla="*/ 2147483647 h 2899"/>
                <a:gd name="T104" fmla="*/ 2147483647 w 1396"/>
                <a:gd name="T105" fmla="*/ 2147483647 h 2899"/>
                <a:gd name="T106" fmla="*/ 2147483647 w 1396"/>
                <a:gd name="T107" fmla="*/ 2147483647 h 2899"/>
                <a:gd name="T108" fmla="*/ 2147483647 w 1396"/>
                <a:gd name="T109" fmla="*/ 2147483647 h 2899"/>
                <a:gd name="T110" fmla="*/ 2147483647 w 1396"/>
                <a:gd name="T111" fmla="*/ 2147483647 h 2899"/>
                <a:gd name="T112" fmla="*/ 2147483647 w 1396"/>
                <a:gd name="T113" fmla="*/ 2147483647 h 2899"/>
                <a:gd name="T114" fmla="*/ 2147483647 w 1396"/>
                <a:gd name="T115" fmla="*/ 2147483647 h 2899"/>
                <a:gd name="T116" fmla="*/ 2147483647 w 1396"/>
                <a:gd name="T117" fmla="*/ 2147483647 h 2899"/>
                <a:gd name="T118" fmla="*/ 2147483647 w 1396"/>
                <a:gd name="T119" fmla="*/ 2147483647 h 2899"/>
                <a:gd name="T120" fmla="*/ 2147483647 w 1396"/>
                <a:gd name="T121" fmla="*/ 2147483647 h 2899"/>
                <a:gd name="T122" fmla="*/ 2147483647 w 1396"/>
                <a:gd name="T123" fmla="*/ 2147483647 h 2899"/>
                <a:gd name="T124" fmla="*/ 2147483647 w 1396"/>
                <a:gd name="T125" fmla="*/ 2147483647 h 28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6"/>
                <a:gd name="T190" fmla="*/ 0 h 2899"/>
                <a:gd name="T191" fmla="*/ 1396 w 1396"/>
                <a:gd name="T192" fmla="*/ 2899 h 28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6" h="2899">
                  <a:moveTo>
                    <a:pt x="1299" y="210"/>
                  </a:moveTo>
                  <a:lnTo>
                    <a:pt x="1299" y="162"/>
                  </a:lnTo>
                  <a:lnTo>
                    <a:pt x="1251" y="162"/>
                  </a:lnTo>
                  <a:lnTo>
                    <a:pt x="1203" y="162"/>
                  </a:lnTo>
                  <a:lnTo>
                    <a:pt x="1155" y="162"/>
                  </a:lnTo>
                  <a:lnTo>
                    <a:pt x="1080" y="90"/>
                  </a:lnTo>
                  <a:lnTo>
                    <a:pt x="1050" y="45"/>
                  </a:lnTo>
                  <a:lnTo>
                    <a:pt x="1005" y="30"/>
                  </a:lnTo>
                  <a:lnTo>
                    <a:pt x="960" y="0"/>
                  </a:lnTo>
                  <a:lnTo>
                    <a:pt x="915" y="18"/>
                  </a:lnTo>
                  <a:lnTo>
                    <a:pt x="675" y="258"/>
                  </a:lnTo>
                  <a:lnTo>
                    <a:pt x="867" y="66"/>
                  </a:lnTo>
                  <a:lnTo>
                    <a:pt x="819" y="114"/>
                  </a:lnTo>
                  <a:lnTo>
                    <a:pt x="771" y="210"/>
                  </a:lnTo>
                  <a:lnTo>
                    <a:pt x="819" y="114"/>
                  </a:lnTo>
                  <a:lnTo>
                    <a:pt x="720" y="240"/>
                  </a:lnTo>
                  <a:lnTo>
                    <a:pt x="675" y="255"/>
                  </a:lnTo>
                  <a:lnTo>
                    <a:pt x="630" y="255"/>
                  </a:lnTo>
                  <a:lnTo>
                    <a:pt x="585" y="285"/>
                  </a:lnTo>
                  <a:lnTo>
                    <a:pt x="570" y="330"/>
                  </a:lnTo>
                  <a:lnTo>
                    <a:pt x="555" y="375"/>
                  </a:lnTo>
                  <a:lnTo>
                    <a:pt x="540" y="420"/>
                  </a:lnTo>
                  <a:lnTo>
                    <a:pt x="525" y="465"/>
                  </a:lnTo>
                  <a:lnTo>
                    <a:pt x="510" y="510"/>
                  </a:lnTo>
                  <a:lnTo>
                    <a:pt x="480" y="555"/>
                  </a:lnTo>
                  <a:lnTo>
                    <a:pt x="435" y="585"/>
                  </a:lnTo>
                  <a:lnTo>
                    <a:pt x="390" y="615"/>
                  </a:lnTo>
                  <a:lnTo>
                    <a:pt x="345" y="660"/>
                  </a:lnTo>
                  <a:lnTo>
                    <a:pt x="339" y="690"/>
                  </a:lnTo>
                  <a:lnTo>
                    <a:pt x="291" y="786"/>
                  </a:lnTo>
                  <a:lnTo>
                    <a:pt x="270" y="855"/>
                  </a:lnTo>
                  <a:lnTo>
                    <a:pt x="243" y="882"/>
                  </a:lnTo>
                  <a:lnTo>
                    <a:pt x="195" y="930"/>
                  </a:lnTo>
                  <a:lnTo>
                    <a:pt x="147" y="1026"/>
                  </a:lnTo>
                  <a:lnTo>
                    <a:pt x="195" y="1074"/>
                  </a:lnTo>
                  <a:lnTo>
                    <a:pt x="147" y="1074"/>
                  </a:lnTo>
                  <a:lnTo>
                    <a:pt x="99" y="1122"/>
                  </a:lnTo>
                  <a:lnTo>
                    <a:pt x="51" y="1218"/>
                  </a:lnTo>
                  <a:lnTo>
                    <a:pt x="99" y="1218"/>
                  </a:lnTo>
                  <a:lnTo>
                    <a:pt x="51" y="1266"/>
                  </a:lnTo>
                  <a:lnTo>
                    <a:pt x="60" y="1335"/>
                  </a:lnTo>
                  <a:lnTo>
                    <a:pt x="51" y="1410"/>
                  </a:lnTo>
                  <a:lnTo>
                    <a:pt x="3" y="1602"/>
                  </a:lnTo>
                  <a:lnTo>
                    <a:pt x="51" y="1554"/>
                  </a:lnTo>
                  <a:lnTo>
                    <a:pt x="3" y="1506"/>
                  </a:lnTo>
                  <a:lnTo>
                    <a:pt x="51" y="1554"/>
                  </a:lnTo>
                  <a:lnTo>
                    <a:pt x="3" y="1602"/>
                  </a:lnTo>
                  <a:lnTo>
                    <a:pt x="3" y="1746"/>
                  </a:lnTo>
                  <a:lnTo>
                    <a:pt x="3" y="1650"/>
                  </a:lnTo>
                  <a:lnTo>
                    <a:pt x="3" y="1746"/>
                  </a:lnTo>
                  <a:lnTo>
                    <a:pt x="3" y="1794"/>
                  </a:lnTo>
                  <a:lnTo>
                    <a:pt x="15" y="1785"/>
                  </a:lnTo>
                  <a:lnTo>
                    <a:pt x="3" y="1842"/>
                  </a:lnTo>
                  <a:lnTo>
                    <a:pt x="3" y="1938"/>
                  </a:lnTo>
                  <a:lnTo>
                    <a:pt x="3" y="1986"/>
                  </a:lnTo>
                  <a:lnTo>
                    <a:pt x="0" y="1995"/>
                  </a:lnTo>
                  <a:lnTo>
                    <a:pt x="147" y="2178"/>
                  </a:lnTo>
                  <a:lnTo>
                    <a:pt x="147" y="2226"/>
                  </a:lnTo>
                  <a:lnTo>
                    <a:pt x="195" y="2274"/>
                  </a:lnTo>
                  <a:lnTo>
                    <a:pt x="243" y="2370"/>
                  </a:lnTo>
                  <a:lnTo>
                    <a:pt x="243" y="2274"/>
                  </a:lnTo>
                  <a:lnTo>
                    <a:pt x="243" y="2370"/>
                  </a:lnTo>
                  <a:lnTo>
                    <a:pt x="291" y="2418"/>
                  </a:lnTo>
                  <a:lnTo>
                    <a:pt x="315" y="2415"/>
                  </a:lnTo>
                  <a:lnTo>
                    <a:pt x="339" y="2418"/>
                  </a:lnTo>
                  <a:lnTo>
                    <a:pt x="387" y="2466"/>
                  </a:lnTo>
                  <a:lnTo>
                    <a:pt x="435" y="2514"/>
                  </a:lnTo>
                  <a:lnTo>
                    <a:pt x="483" y="2562"/>
                  </a:lnTo>
                  <a:lnTo>
                    <a:pt x="531" y="2562"/>
                  </a:lnTo>
                  <a:lnTo>
                    <a:pt x="531" y="2658"/>
                  </a:lnTo>
                  <a:lnTo>
                    <a:pt x="531" y="2706"/>
                  </a:lnTo>
                  <a:lnTo>
                    <a:pt x="579" y="2754"/>
                  </a:lnTo>
                  <a:lnTo>
                    <a:pt x="627" y="2754"/>
                  </a:lnTo>
                  <a:lnTo>
                    <a:pt x="627" y="2898"/>
                  </a:lnTo>
                  <a:lnTo>
                    <a:pt x="675" y="2850"/>
                  </a:lnTo>
                  <a:lnTo>
                    <a:pt x="771" y="2898"/>
                  </a:lnTo>
                  <a:lnTo>
                    <a:pt x="765" y="2835"/>
                  </a:lnTo>
                  <a:lnTo>
                    <a:pt x="771" y="2802"/>
                  </a:lnTo>
                  <a:lnTo>
                    <a:pt x="771" y="2754"/>
                  </a:lnTo>
                  <a:lnTo>
                    <a:pt x="771" y="2706"/>
                  </a:lnTo>
                  <a:lnTo>
                    <a:pt x="819" y="2658"/>
                  </a:lnTo>
                  <a:lnTo>
                    <a:pt x="819" y="2562"/>
                  </a:lnTo>
                  <a:lnTo>
                    <a:pt x="819" y="2466"/>
                  </a:lnTo>
                  <a:lnTo>
                    <a:pt x="819" y="2514"/>
                  </a:lnTo>
                  <a:lnTo>
                    <a:pt x="819" y="2418"/>
                  </a:lnTo>
                  <a:lnTo>
                    <a:pt x="867" y="2370"/>
                  </a:lnTo>
                  <a:lnTo>
                    <a:pt x="915" y="2274"/>
                  </a:lnTo>
                  <a:lnTo>
                    <a:pt x="963" y="2226"/>
                  </a:lnTo>
                  <a:lnTo>
                    <a:pt x="1011" y="2178"/>
                  </a:lnTo>
                  <a:lnTo>
                    <a:pt x="1011" y="2130"/>
                  </a:lnTo>
                  <a:lnTo>
                    <a:pt x="1059" y="2082"/>
                  </a:lnTo>
                  <a:lnTo>
                    <a:pt x="1059" y="2034"/>
                  </a:lnTo>
                  <a:lnTo>
                    <a:pt x="1059" y="1986"/>
                  </a:lnTo>
                  <a:lnTo>
                    <a:pt x="1059" y="1938"/>
                  </a:lnTo>
                  <a:lnTo>
                    <a:pt x="1059" y="1890"/>
                  </a:lnTo>
                  <a:lnTo>
                    <a:pt x="1107" y="1794"/>
                  </a:lnTo>
                  <a:lnTo>
                    <a:pt x="1107" y="1698"/>
                  </a:lnTo>
                  <a:lnTo>
                    <a:pt x="1107" y="1650"/>
                  </a:lnTo>
                  <a:lnTo>
                    <a:pt x="1107" y="1602"/>
                  </a:lnTo>
                  <a:lnTo>
                    <a:pt x="1140" y="1515"/>
                  </a:lnTo>
                  <a:lnTo>
                    <a:pt x="1155" y="1455"/>
                  </a:lnTo>
                  <a:lnTo>
                    <a:pt x="1155" y="1410"/>
                  </a:lnTo>
                  <a:lnTo>
                    <a:pt x="1170" y="1335"/>
                  </a:lnTo>
                  <a:lnTo>
                    <a:pt x="1155" y="1314"/>
                  </a:lnTo>
                  <a:lnTo>
                    <a:pt x="1155" y="1218"/>
                  </a:lnTo>
                  <a:lnTo>
                    <a:pt x="1155" y="1122"/>
                  </a:lnTo>
                  <a:lnTo>
                    <a:pt x="1185" y="1125"/>
                  </a:lnTo>
                  <a:lnTo>
                    <a:pt x="1155" y="1074"/>
                  </a:lnTo>
                  <a:lnTo>
                    <a:pt x="1203" y="1026"/>
                  </a:lnTo>
                  <a:lnTo>
                    <a:pt x="1230" y="990"/>
                  </a:lnTo>
                  <a:lnTo>
                    <a:pt x="1251" y="930"/>
                  </a:lnTo>
                  <a:lnTo>
                    <a:pt x="1275" y="900"/>
                  </a:lnTo>
                  <a:lnTo>
                    <a:pt x="1299" y="786"/>
                  </a:lnTo>
                  <a:lnTo>
                    <a:pt x="1299" y="834"/>
                  </a:lnTo>
                  <a:lnTo>
                    <a:pt x="1299" y="738"/>
                  </a:lnTo>
                  <a:lnTo>
                    <a:pt x="1299" y="690"/>
                  </a:lnTo>
                  <a:lnTo>
                    <a:pt x="1299" y="642"/>
                  </a:lnTo>
                  <a:lnTo>
                    <a:pt x="1299" y="546"/>
                  </a:lnTo>
                  <a:lnTo>
                    <a:pt x="1251" y="546"/>
                  </a:lnTo>
                  <a:lnTo>
                    <a:pt x="1299" y="450"/>
                  </a:lnTo>
                  <a:lnTo>
                    <a:pt x="1299" y="402"/>
                  </a:lnTo>
                  <a:lnTo>
                    <a:pt x="1347" y="354"/>
                  </a:lnTo>
                  <a:lnTo>
                    <a:pt x="1347" y="306"/>
                  </a:lnTo>
                  <a:lnTo>
                    <a:pt x="1395" y="258"/>
                  </a:lnTo>
                  <a:lnTo>
                    <a:pt x="1350" y="240"/>
                  </a:lnTo>
                  <a:lnTo>
                    <a:pt x="1347" y="210"/>
                  </a:lnTo>
                  <a:lnTo>
                    <a:pt x="1299" y="210"/>
                  </a:lnTo>
                </a:path>
              </a:pathLst>
            </a:custGeom>
            <a:solidFill>
              <a:srgbClr val="1E49E2"/>
            </a:solidFill>
            <a:ln w="12700" cap="rnd" cmpd="sng">
              <a:noFill/>
              <a:prstDash val="solid"/>
              <a:round/>
              <a:headEnd type="none" w="med" len="med"/>
              <a:tailEnd type="triangle" w="med" len="med"/>
            </a:ln>
            <a:effectLst>
              <a:outerShdw dist="127000" dir="3600000" algn="ctr">
                <a:srgbClr val="000000">
                  <a:alpha val="20000"/>
                </a:srgbClr>
              </a:outerShdw>
            </a:effectLst>
            <a:scene3d>
              <a:camera prst="orthographicFront">
                <a:rot lat="600000" lon="0" rev="0"/>
              </a:camera>
              <a:lightRig rig="balanced" dir="t">
                <a:rot lat="0" lon="0" rev="8100000"/>
              </a:lightRig>
            </a:scene3d>
            <a:sp3d>
              <a:bevelT h="25400" prst="angle"/>
            </a:sp3d>
          </p:spPr>
          <p:txBody>
            <a:bodyPr/>
            <a:lstStyle/>
            <a:p>
              <a:endParaRPr lang="zh-TW" altLang="en-US"/>
            </a:p>
          </p:txBody>
        </p:sp>
        <p:grpSp>
          <p:nvGrpSpPr>
            <p:cNvPr id="108" name="群組 107">
              <a:extLst>
                <a:ext uri="{FF2B5EF4-FFF2-40B4-BE49-F238E27FC236}">
                  <a16:creationId xmlns:a16="http://schemas.microsoft.com/office/drawing/2014/main" id="{C5BCE5DF-D588-480F-B8FD-644CE5A1F2BD}"/>
                </a:ext>
              </a:extLst>
            </p:cNvPr>
            <p:cNvGrpSpPr/>
            <p:nvPr/>
          </p:nvGrpSpPr>
          <p:grpSpPr>
            <a:xfrm>
              <a:off x="9114060" y="2050754"/>
              <a:ext cx="2115714" cy="3097925"/>
              <a:chOff x="6037742" y="1783839"/>
              <a:chExt cx="2201759" cy="3223915"/>
            </a:xfrm>
          </p:grpSpPr>
          <p:sp>
            <p:nvSpPr>
              <p:cNvPr id="109" name="Oval 15">
                <a:extLst>
                  <a:ext uri="{FF2B5EF4-FFF2-40B4-BE49-F238E27FC236}">
                    <a16:creationId xmlns:a16="http://schemas.microsoft.com/office/drawing/2014/main" id="{0093536E-E249-45A7-8323-FF1532FEBAD8}"/>
                  </a:ext>
                </a:extLst>
              </p:cNvPr>
              <p:cNvSpPr>
                <a:spLocks noChangeArrowheads="1"/>
              </p:cNvSpPr>
              <p:nvPr/>
            </p:nvSpPr>
            <p:spPr bwMode="auto">
              <a:xfrm>
                <a:off x="7064483" y="4652037"/>
                <a:ext cx="143999" cy="144000"/>
              </a:xfrm>
              <a:prstGeom prst="ellipse">
                <a:avLst/>
              </a:prstGeom>
              <a:solidFill>
                <a:srgbClr val="00B8F5"/>
              </a:solidFill>
              <a:ln w="9525">
                <a:noFill/>
                <a:round/>
                <a:headEnd/>
                <a:tailEnd/>
              </a:ln>
              <a:effectLst/>
            </p:spPr>
            <p:txBody>
              <a:bodyPr wrap="none" anchor="ctr"/>
              <a:lstStyle/>
              <a:p>
                <a:pPr>
                  <a:spcBef>
                    <a:spcPct val="50000"/>
                  </a:spcBef>
                </a:pPr>
                <a:endParaRPr kumimoji="0" lang="zh-TW" altLang="en-US">
                  <a:solidFill>
                    <a:schemeClr val="bg1"/>
                  </a:solidFill>
                </a:endParaRPr>
              </a:p>
            </p:txBody>
          </p:sp>
          <p:sp>
            <p:nvSpPr>
              <p:cNvPr id="110" name="AutoShape 17">
                <a:extLst>
                  <a:ext uri="{FF2B5EF4-FFF2-40B4-BE49-F238E27FC236}">
                    <a16:creationId xmlns:a16="http://schemas.microsoft.com/office/drawing/2014/main" id="{FD13EBA6-A571-4879-92B3-616011E13D66}"/>
                  </a:ext>
                </a:extLst>
              </p:cNvPr>
              <p:cNvSpPr>
                <a:spLocks/>
              </p:cNvSpPr>
              <p:nvPr/>
            </p:nvSpPr>
            <p:spPr bwMode="auto">
              <a:xfrm>
                <a:off x="6841598" y="2314851"/>
                <a:ext cx="671055" cy="239105"/>
              </a:xfrm>
              <a:prstGeom prst="rect">
                <a:avLst/>
              </a:prstGeom>
              <a:noFill/>
              <a:ln w="9525">
                <a:noFill/>
                <a:miter lim="800000"/>
                <a:headEnd/>
                <a:tailEnd/>
              </a:ln>
            </p:spPr>
            <p:txBody>
              <a:bodyPr lIns="0" tIns="0" rIns="0" bIns="0" anchor="ctr"/>
              <a:lstStyle/>
              <a:p>
                <a:pPr eaLnBrk="0" hangingPunct="0">
                  <a:lnSpc>
                    <a:spcPct val="80000"/>
                  </a:lnSpc>
                </a:pPr>
                <a:r>
                  <a:rPr kumimoji="0" lang="zh-TW" altLang="en-US" sz="1200" b="1">
                    <a:solidFill>
                      <a:schemeClr val="accent2"/>
                    </a:solidFill>
                    <a:latin typeface="微軟正黑體" pitchFamily="34" charset="-120"/>
                    <a:ea typeface="微軟正黑體" pitchFamily="34" charset="-120"/>
                  </a:rPr>
                  <a:t>新竹所</a:t>
                </a:r>
              </a:p>
            </p:txBody>
          </p:sp>
          <p:sp>
            <p:nvSpPr>
              <p:cNvPr id="111" name="AutoShape 18">
                <a:extLst>
                  <a:ext uri="{FF2B5EF4-FFF2-40B4-BE49-F238E27FC236}">
                    <a16:creationId xmlns:a16="http://schemas.microsoft.com/office/drawing/2014/main" id="{3D60641F-697A-4F1B-A840-2FD9B2C33B83}"/>
                  </a:ext>
                </a:extLst>
              </p:cNvPr>
              <p:cNvSpPr>
                <a:spLocks/>
              </p:cNvSpPr>
              <p:nvPr/>
            </p:nvSpPr>
            <p:spPr bwMode="auto">
              <a:xfrm>
                <a:off x="7170043" y="1783839"/>
                <a:ext cx="778404" cy="212557"/>
              </a:xfrm>
              <a:prstGeom prst="rect">
                <a:avLst/>
              </a:prstGeom>
              <a:noFill/>
              <a:ln w="9525">
                <a:noFill/>
                <a:miter lim="800000"/>
                <a:headEnd/>
                <a:tailEnd/>
              </a:ln>
            </p:spPr>
            <p:txBody>
              <a:bodyPr anchor="ctr"/>
              <a:lstStyle/>
              <a:p>
                <a:pPr eaLnBrk="0" hangingPunct="0"/>
                <a:r>
                  <a:rPr kumimoji="0" lang="zh-TW" altLang="en-US" sz="1200" b="1">
                    <a:solidFill>
                      <a:schemeClr val="accent2"/>
                    </a:solidFill>
                    <a:latin typeface="微軟正黑體" pitchFamily="34" charset="-120"/>
                    <a:ea typeface="微軟正黑體" pitchFamily="34" charset="-120"/>
                  </a:rPr>
                  <a:t>台北所</a:t>
                </a:r>
              </a:p>
            </p:txBody>
          </p:sp>
          <p:sp>
            <p:nvSpPr>
              <p:cNvPr id="112" name="AutoShape 19">
                <a:extLst>
                  <a:ext uri="{FF2B5EF4-FFF2-40B4-BE49-F238E27FC236}">
                    <a16:creationId xmlns:a16="http://schemas.microsoft.com/office/drawing/2014/main" id="{A01C9D05-2D80-4608-911E-2B6259B1F57E}"/>
                  </a:ext>
                </a:extLst>
              </p:cNvPr>
              <p:cNvSpPr>
                <a:spLocks/>
              </p:cNvSpPr>
              <p:nvPr/>
            </p:nvSpPr>
            <p:spPr bwMode="auto">
              <a:xfrm>
                <a:off x="6308029" y="2944629"/>
                <a:ext cx="700718" cy="285075"/>
              </a:xfrm>
              <a:prstGeom prst="rect">
                <a:avLst/>
              </a:prstGeom>
              <a:noFill/>
              <a:ln w="9525">
                <a:noFill/>
                <a:miter lim="800000"/>
                <a:headEnd/>
                <a:tailEnd/>
              </a:ln>
            </p:spPr>
            <p:txBody>
              <a:bodyPr lIns="0" tIns="0" rIns="0" bIns="0" anchor="ctr"/>
              <a:lstStyle/>
              <a:p>
                <a:pPr algn="ctr" eaLnBrk="0" hangingPunct="0"/>
                <a:r>
                  <a:rPr kumimoji="0" lang="zh-TW" altLang="en-US" sz="1200" b="1">
                    <a:solidFill>
                      <a:schemeClr val="accent2"/>
                    </a:solidFill>
                    <a:latin typeface="微軟正黑體" pitchFamily="34" charset="-120"/>
                    <a:ea typeface="微軟正黑體" pitchFamily="34" charset="-120"/>
                  </a:rPr>
                  <a:t>台中所</a:t>
                </a:r>
              </a:p>
            </p:txBody>
          </p:sp>
          <p:sp>
            <p:nvSpPr>
              <p:cNvPr id="113" name="AutoShape 20">
                <a:extLst>
                  <a:ext uri="{FF2B5EF4-FFF2-40B4-BE49-F238E27FC236}">
                    <a16:creationId xmlns:a16="http://schemas.microsoft.com/office/drawing/2014/main" id="{72744915-BE47-425D-92E0-96E5BE688DC1}"/>
                  </a:ext>
                </a:extLst>
              </p:cNvPr>
              <p:cNvSpPr>
                <a:spLocks/>
              </p:cNvSpPr>
              <p:nvPr/>
            </p:nvSpPr>
            <p:spPr bwMode="auto">
              <a:xfrm>
                <a:off x="6037742" y="4214550"/>
                <a:ext cx="803068" cy="241341"/>
              </a:xfrm>
              <a:prstGeom prst="rect">
                <a:avLst/>
              </a:prstGeom>
              <a:noFill/>
              <a:ln w="9525">
                <a:noFill/>
                <a:miter lim="800000"/>
                <a:headEnd/>
                <a:tailEnd/>
              </a:ln>
            </p:spPr>
            <p:txBody>
              <a:bodyPr lIns="0" tIns="0" rIns="0" bIns="0" anchor="ctr"/>
              <a:lstStyle/>
              <a:p>
                <a:pPr algn="ctr" eaLnBrk="0" hangingPunct="0"/>
                <a:r>
                  <a:rPr kumimoji="0" lang="zh-TW" altLang="en-US" sz="1200" b="1">
                    <a:solidFill>
                      <a:schemeClr val="accent2"/>
                    </a:solidFill>
                    <a:latin typeface="微軟正黑體" pitchFamily="34" charset="-120"/>
                    <a:ea typeface="微軟正黑體" pitchFamily="34" charset="-120"/>
                  </a:rPr>
                  <a:t>台南所</a:t>
                </a:r>
              </a:p>
            </p:txBody>
          </p:sp>
          <p:sp>
            <p:nvSpPr>
              <p:cNvPr id="114" name="AutoShape 23">
                <a:extLst>
                  <a:ext uri="{FF2B5EF4-FFF2-40B4-BE49-F238E27FC236}">
                    <a16:creationId xmlns:a16="http://schemas.microsoft.com/office/drawing/2014/main" id="{8A67A1D9-412F-4687-9FE5-955F375591B1}"/>
                  </a:ext>
                </a:extLst>
              </p:cNvPr>
              <p:cNvSpPr>
                <a:spLocks/>
              </p:cNvSpPr>
              <p:nvPr/>
            </p:nvSpPr>
            <p:spPr bwMode="auto">
              <a:xfrm>
                <a:off x="6225524" y="4769336"/>
                <a:ext cx="722379" cy="238418"/>
              </a:xfrm>
              <a:prstGeom prst="rect">
                <a:avLst/>
              </a:prstGeom>
              <a:noFill/>
              <a:ln w="9525">
                <a:noFill/>
                <a:miter lim="800000"/>
                <a:headEnd/>
                <a:tailEnd/>
              </a:ln>
            </p:spPr>
            <p:txBody>
              <a:bodyPr lIns="0" tIns="0" rIns="0" bIns="0" anchor="ctr"/>
              <a:lstStyle/>
              <a:p>
                <a:pPr algn="ctr" eaLnBrk="0" hangingPunct="0"/>
                <a:r>
                  <a:rPr kumimoji="0" lang="zh-TW" altLang="en-US" sz="1200" b="1">
                    <a:solidFill>
                      <a:schemeClr val="accent2"/>
                    </a:solidFill>
                    <a:latin typeface="微軟正黑體" pitchFamily="34" charset="-120"/>
                    <a:ea typeface="微軟正黑體" pitchFamily="34" charset="-120"/>
                  </a:rPr>
                  <a:t>高雄所</a:t>
                </a:r>
              </a:p>
            </p:txBody>
          </p:sp>
          <p:sp>
            <p:nvSpPr>
              <p:cNvPr id="115" name="橢圓 114">
                <a:extLst>
                  <a:ext uri="{FF2B5EF4-FFF2-40B4-BE49-F238E27FC236}">
                    <a16:creationId xmlns:a16="http://schemas.microsoft.com/office/drawing/2014/main" id="{860A5B77-6077-4EE5-A6F8-5490D41EC477}"/>
                  </a:ext>
                </a:extLst>
              </p:cNvPr>
              <p:cNvSpPr/>
              <p:nvPr/>
            </p:nvSpPr>
            <p:spPr>
              <a:xfrm>
                <a:off x="8095502" y="2116028"/>
                <a:ext cx="143999" cy="144000"/>
              </a:xfrm>
              <a:prstGeom prst="ellipse">
                <a:avLst/>
              </a:prstGeom>
              <a:solidFill>
                <a:srgbClr val="00B8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6" name="橢圓 115">
                <a:extLst>
                  <a:ext uri="{FF2B5EF4-FFF2-40B4-BE49-F238E27FC236}">
                    <a16:creationId xmlns:a16="http://schemas.microsoft.com/office/drawing/2014/main" id="{A02FAF9E-076C-4659-99FE-654EED37942A}"/>
                  </a:ext>
                </a:extLst>
              </p:cNvPr>
              <p:cNvSpPr/>
              <p:nvPr/>
            </p:nvSpPr>
            <p:spPr>
              <a:xfrm>
                <a:off x="7649160" y="2493254"/>
                <a:ext cx="143999" cy="144000"/>
              </a:xfrm>
              <a:prstGeom prst="ellipse">
                <a:avLst/>
              </a:prstGeom>
              <a:solidFill>
                <a:srgbClr val="00B8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7" name="橢圓 116">
                <a:extLst>
                  <a:ext uri="{FF2B5EF4-FFF2-40B4-BE49-F238E27FC236}">
                    <a16:creationId xmlns:a16="http://schemas.microsoft.com/office/drawing/2014/main" id="{2BDB9A34-1C0B-4544-9046-70AE495DD7A2}"/>
                  </a:ext>
                </a:extLst>
              </p:cNvPr>
              <p:cNvSpPr/>
              <p:nvPr/>
            </p:nvSpPr>
            <p:spPr>
              <a:xfrm>
                <a:off x="7182903" y="3116871"/>
                <a:ext cx="143999" cy="144000"/>
              </a:xfrm>
              <a:prstGeom prst="ellipse">
                <a:avLst/>
              </a:prstGeom>
              <a:solidFill>
                <a:srgbClr val="00B8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8" name="橢圓 117">
                <a:extLst>
                  <a:ext uri="{FF2B5EF4-FFF2-40B4-BE49-F238E27FC236}">
                    <a16:creationId xmlns:a16="http://schemas.microsoft.com/office/drawing/2014/main" id="{B7F76F2E-BCC6-4CF9-AA20-6903A11AA29B}"/>
                  </a:ext>
                </a:extLst>
              </p:cNvPr>
              <p:cNvSpPr/>
              <p:nvPr/>
            </p:nvSpPr>
            <p:spPr>
              <a:xfrm>
                <a:off x="6899583" y="4245389"/>
                <a:ext cx="143999" cy="144000"/>
              </a:xfrm>
              <a:prstGeom prst="ellipse">
                <a:avLst/>
              </a:prstGeom>
              <a:solidFill>
                <a:srgbClr val="00B8F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graphicFrame>
        <p:nvGraphicFramePr>
          <p:cNvPr id="5" name="表格 4">
            <a:extLst>
              <a:ext uri="{FF2B5EF4-FFF2-40B4-BE49-F238E27FC236}">
                <a16:creationId xmlns:a16="http://schemas.microsoft.com/office/drawing/2014/main" id="{FE9049BA-5265-01C5-853E-51F5450F788C}"/>
              </a:ext>
            </a:extLst>
          </p:cNvPr>
          <p:cNvGraphicFramePr>
            <a:graphicFrameLocks noGrp="1"/>
          </p:cNvGraphicFramePr>
          <p:nvPr/>
        </p:nvGraphicFramePr>
        <p:xfrm>
          <a:off x="1500054" y="1330325"/>
          <a:ext cx="7632000" cy="4835524"/>
        </p:xfrm>
        <a:graphic>
          <a:graphicData uri="http://schemas.openxmlformats.org/drawingml/2006/table">
            <a:tbl>
              <a:tblPr firstRow="1" bandRow="1"/>
              <a:tblGrid>
                <a:gridCol w="7632000">
                  <a:extLst>
                    <a:ext uri="{9D8B030D-6E8A-4147-A177-3AD203B41FA5}">
                      <a16:colId xmlns:a16="http://schemas.microsoft.com/office/drawing/2014/main" val="4109288753"/>
                    </a:ext>
                  </a:extLst>
                </a:gridCol>
              </a:tblGrid>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由張安侯會計師創設張安侯會計師事務所</a:t>
                      </a:r>
                      <a:endParaRPr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12700" cap="flat" cmpd="sng" algn="ctr">
                      <a:no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3202767"/>
                  </a:ext>
                </a:extLst>
              </a:tr>
              <a:tr h="492472">
                <a:tc>
                  <a:txBody>
                    <a:bodyPr/>
                    <a:lstStyle/>
                    <a:p>
                      <a:r>
                        <a:rPr lang="zh-TW" altLang="en-US" sz="1200" b="1">
                          <a:latin typeface="微軟正黑體" pitchFamily="34" charset="-120"/>
                          <a:ea typeface="微軟正黑體" pitchFamily="34" charset="-120"/>
                        </a:rPr>
                        <a:t>張安侯會計師與朱寶奎、吳國風會計師，共同組設安侯聯合會計師事務所，並加盟</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PMM (Peat Marwick Mitchell &amp; Co.)</a:t>
                      </a:r>
                      <a:r>
                        <a:rPr lang="zh-TW" altLang="en-US" sz="1200" b="1">
                          <a:latin typeface="微軟正黑體" pitchFamily="34" charset="-120"/>
                          <a:ea typeface="微軟正黑體" pitchFamily="34" charset="-120"/>
                        </a:rPr>
                        <a:t>，為我國歷史最悠久的國際性會計師及專業諮詢服務組織</a:t>
                      </a:r>
                      <a:endParaRPr lang="zh-TW" altLang="en-US" sz="1200"/>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227485"/>
                  </a:ext>
                </a:extLst>
              </a:tr>
              <a:tr h="310218">
                <a:tc>
                  <a:txBody>
                    <a:bodyPr/>
                    <a:lstStyle/>
                    <a:p>
                      <a:r>
                        <a:rPr lang="zh-TW" altLang="en-US" sz="1200" b="1">
                          <a:latin typeface="微軟正黑體" pitchFamily="34" charset="-120"/>
                          <a:ea typeface="微軟正黑體" pitchFamily="34" charset="-120"/>
                        </a:rPr>
                        <a:t>配合國際會計師專業服務組織</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Peat Marwick International</a:t>
                      </a:r>
                      <a:r>
                        <a:rPr lang="zh-TW" altLang="en-US" sz="12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(PMI)</a:t>
                      </a:r>
                      <a:r>
                        <a:rPr lang="zh-TW" altLang="en-US"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之成立，成為</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PMI</a:t>
                      </a:r>
                      <a:r>
                        <a:rPr lang="zh-TW" altLang="en-US"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之會員事務所</a:t>
                      </a:r>
                      <a:endParaRPr lang="zh-TW" altLang="en-US" sz="1200"/>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972432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成立安侯企業管理股份有限公司</a:t>
                      </a:r>
                      <a:endParaRPr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205789"/>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因</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PMI</a:t>
                      </a:r>
                      <a:r>
                        <a:rPr lang="zh-TW" altLang="en-US"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與</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KMG (</a:t>
                      </a:r>
                      <a:r>
                        <a:rPr lang="en-US" altLang="zh-TW" sz="1200" b="1" err="1">
                          <a:latin typeface="微軟正黑體" pitchFamily="34" charset="-120"/>
                          <a:ea typeface="微軟正黑體" pitchFamily="34" charset="-120"/>
                        </a:rPr>
                        <a:t>Klynveld</a:t>
                      </a:r>
                      <a:r>
                        <a:rPr lang="en-US" altLang="zh-TW" sz="1200" b="1">
                          <a:latin typeface="微軟正黑體" pitchFamily="34" charset="-120"/>
                          <a:ea typeface="微軟正黑體" pitchFamily="34" charset="-120"/>
                        </a:rPr>
                        <a:t> Main </a:t>
                      </a:r>
                      <a:r>
                        <a:rPr lang="en-US" altLang="zh-TW" sz="1200" b="1" err="1">
                          <a:latin typeface="微軟正黑體" pitchFamily="34" charset="-120"/>
                          <a:ea typeface="微軟正黑體" pitchFamily="34" charset="-120"/>
                        </a:rPr>
                        <a:t>Goerdeler</a:t>
                      </a:r>
                      <a:r>
                        <a:rPr lang="en-US" altLang="zh-TW" sz="1200" b="1">
                          <a:latin typeface="微軟正黑體" pitchFamily="34" charset="-120"/>
                          <a:ea typeface="微軟正黑體" pitchFamily="34" charset="-120"/>
                        </a:rPr>
                        <a:t>)</a:t>
                      </a:r>
                      <a:r>
                        <a:rPr lang="zh-TW" altLang="en-US"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合併，成為</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KPMG</a:t>
                      </a:r>
                      <a:r>
                        <a:rPr lang="zh-TW" altLang="en-US"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在台灣之會員組織，更名為安侯協和會計師事務所</a:t>
                      </a:r>
                      <a:endParaRPr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006528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與</a:t>
                      </a:r>
                      <a:r>
                        <a:rPr lang="zh-TW" altLang="en-US" sz="600" b="1">
                          <a:latin typeface="微軟正黑體" pitchFamily="34" charset="-120"/>
                          <a:ea typeface="微軟正黑體" pitchFamily="34" charset="-120"/>
                        </a:rPr>
                        <a:t> </a:t>
                      </a:r>
                      <a:r>
                        <a:rPr lang="en-US" altLang="zh-TW" sz="1200" b="1">
                          <a:latin typeface="微軟正黑體" pitchFamily="34" charset="-120"/>
                          <a:ea typeface="微軟正黑體" pitchFamily="34" charset="-120"/>
                        </a:rPr>
                        <a:t>Coopers &amp; Lybrand</a:t>
                      </a:r>
                      <a:r>
                        <a:rPr lang="en-US" altLang="zh-TW" sz="6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在台灣之會員組織合併，更名為安侯建業會計師事務所</a:t>
                      </a:r>
                      <a:endParaRPr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3354275"/>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成立安侯國際財務顧問股份有限公司，以提供專業的財務顧問服務</a:t>
                      </a:r>
                      <a:endParaRPr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1336940"/>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因應會計師法修正，更名為安侯建業聯合會計師事務所</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17800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成立安侯永續發展顧問股份有限公司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7273621"/>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1">
                          <a:latin typeface="微軟正黑體" pitchFamily="34" charset="-120"/>
                          <a:ea typeface="微軟正黑體" pitchFamily="34" charset="-120"/>
                        </a:rPr>
                        <a:t>與</a:t>
                      </a:r>
                      <a:r>
                        <a:rPr kumimoji="0" lang="zh-TW" altLang="en-US" sz="1200" b="1">
                          <a:latin typeface="微軟正黑體" pitchFamily="34" charset="-120"/>
                          <a:ea typeface="微軟正黑體" pitchFamily="34" charset="-120"/>
                        </a:rPr>
                        <a:t>安侯法律事務所建立策略聯盟合作關係</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258016"/>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成立畢馬威財務諮詢股份有限公司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4695752"/>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成立安侯生技</a:t>
                      </a:r>
                      <a:r>
                        <a:rPr lang="zh-TW" altLang="en-US" sz="1200" b="1">
                          <a:latin typeface="微軟正黑體" pitchFamily="34" charset="-120"/>
                          <a:ea typeface="微軟正黑體" pitchFamily="34" charset="-120"/>
                        </a:rPr>
                        <a:t>顧問</a:t>
                      </a:r>
                      <a:r>
                        <a:rPr kumimoji="0" lang="zh-TW" altLang="en-US" sz="1200" b="1">
                          <a:latin typeface="微軟正黑體" pitchFamily="34" charset="-120"/>
                          <a:ea typeface="微軟正黑體" pitchFamily="34" charset="-120"/>
                        </a:rPr>
                        <a:t>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517246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成立安侯數位智能風險顧問股份有限公司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70925"/>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成立安侯碳資源服務股份有限公司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9507040"/>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1">
                          <a:latin typeface="微軟正黑體" pitchFamily="34" charset="-120"/>
                          <a:ea typeface="微軟正黑體" pitchFamily="34" charset="-120"/>
                        </a:rPr>
                        <a:t>成立畢馬威不動產顧問股份有限公司</a:t>
                      </a:r>
                      <a:endParaRPr kumimoji="0" lang="en-US" altLang="zh-TW" sz="1200" b="1">
                        <a:latin typeface="微軟正黑體" pitchFamily="34" charset="-120"/>
                        <a:ea typeface="微軟正黑體" pitchFamily="34" charset="-120"/>
                      </a:endParaRPr>
                    </a:p>
                  </a:txBody>
                  <a:tcPr marL="0" marR="0" anchor="ctr">
                    <a:lnL w="12700" cmpd="sng">
                      <a:noFill/>
                      <a:prstDash val="solid"/>
                    </a:lnL>
                    <a:lnR w="12700" cmpd="sng">
                      <a:noFill/>
                      <a:prstDash val="solid"/>
                    </a:lnR>
                    <a:lnT w="3175"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7918793"/>
                  </a:ext>
                </a:extLst>
              </a:tr>
            </a:tbl>
          </a:graphicData>
        </a:graphic>
      </p:graphicFrame>
      <p:graphicFrame>
        <p:nvGraphicFramePr>
          <p:cNvPr id="7" name="表格 6">
            <a:extLst>
              <a:ext uri="{FF2B5EF4-FFF2-40B4-BE49-F238E27FC236}">
                <a16:creationId xmlns:a16="http://schemas.microsoft.com/office/drawing/2014/main" id="{83B67E7C-BEFD-AC12-2ADC-D1962834F72A}"/>
              </a:ext>
            </a:extLst>
          </p:cNvPr>
          <p:cNvGraphicFramePr>
            <a:graphicFrameLocks noGrp="1"/>
          </p:cNvGraphicFramePr>
          <p:nvPr/>
        </p:nvGraphicFramePr>
        <p:xfrm>
          <a:off x="995364" y="1330325"/>
          <a:ext cx="432000" cy="4835524"/>
        </p:xfrm>
        <a:graphic>
          <a:graphicData uri="http://schemas.openxmlformats.org/drawingml/2006/table">
            <a:tbl>
              <a:tblPr firstRow="1" bandRow="1"/>
              <a:tblGrid>
                <a:gridCol w="432000">
                  <a:extLst>
                    <a:ext uri="{9D8B030D-6E8A-4147-A177-3AD203B41FA5}">
                      <a16:colId xmlns:a16="http://schemas.microsoft.com/office/drawing/2014/main" val="4109288753"/>
                    </a:ext>
                  </a:extLst>
                </a:gridCol>
              </a:tblGrid>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1952</a:t>
                      </a:r>
                    </a:p>
                  </a:txBody>
                  <a:tcPr marL="0" marR="0" marT="0" marB="0" anchor="ctr">
                    <a:lnL w="12700" cmpd="sng">
                      <a:noFill/>
                      <a:prstDash val="solid"/>
                    </a:lnL>
                    <a:lnR w="12700" cmpd="sng">
                      <a:noFill/>
                      <a:prstDash val="soli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3202767"/>
                  </a:ext>
                </a:extLst>
              </a:tr>
              <a:tr h="492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1971</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0227485"/>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1978</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972432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1986</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205789"/>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1987</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006528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1999</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1336940"/>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2005</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17800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2009</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7273621"/>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2013</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3258016"/>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2014</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4695752"/>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2015</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5172464"/>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2017</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870925"/>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2020</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9507040"/>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2022</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17918793"/>
                  </a:ext>
                </a:extLst>
              </a:tr>
              <a:tr h="310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a:solidFill>
                            <a:schemeClr val="accent1"/>
                          </a:solidFill>
                          <a:latin typeface="Arial" panose="020B0604020202020204" pitchFamily="34" charset="0"/>
                          <a:cs typeface="Arial" panose="020B0604020202020204" pitchFamily="34" charset="0"/>
                        </a:rPr>
                        <a:t>2023</a:t>
                      </a:r>
                    </a:p>
                  </a:txBody>
                  <a:tcPr marL="0" marR="0" marT="0" marB="0" anchor="ctr">
                    <a:lnL w="12700" cmpd="sng">
                      <a:noFill/>
                      <a:prstDash val="solid"/>
                    </a:lnL>
                    <a:lnR w="12700" cmpd="sng">
                      <a:noFill/>
                      <a:prstDash val="soli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8108025"/>
                  </a:ext>
                </a:extLst>
              </a:tr>
            </a:tbl>
          </a:graphicData>
        </a:graphic>
      </p:graphicFrame>
    </p:spTree>
    <p:extLst>
      <p:ext uri="{BB962C8B-B14F-4D97-AF65-F5344CB8AC3E}">
        <p14:creationId xmlns:p14="http://schemas.microsoft.com/office/powerpoint/2010/main" val="1423194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t="-20000" r="-59000" b="-55000"/>
          </a:stretch>
        </a:blipFill>
        <a:effectLst/>
      </p:bgPr>
    </p:bg>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62724550-C78A-4DC3-9E38-02749431DA5A}"/>
              </a:ext>
            </a:extLst>
          </p:cNvPr>
          <p:cNvSpPr>
            <a:spLocks noGrp="1"/>
          </p:cNvSpPr>
          <p:nvPr>
            <p:ph type="body" sz="quarter" idx="14"/>
          </p:nvPr>
        </p:nvSpPr>
        <p:spPr>
          <a:xfrm>
            <a:off x="1289860" y="1351195"/>
            <a:ext cx="6192000" cy="590931"/>
          </a:xfrm>
        </p:spPr>
        <p:txBody>
          <a:bodyPr/>
          <a:lstStyle/>
          <a:p>
            <a:r>
              <a:rPr lang="zh-TW" altLang="en-US" sz="4800">
                <a:latin typeface="+mj-lt"/>
              </a:rPr>
              <a:t>服務項目、工作環境</a:t>
            </a:r>
            <a:endParaRPr lang="en-US" altLang="zh-TW" sz="4800">
              <a:latin typeface="+mj-lt"/>
              <a:cs typeface="Arial" panose="020B0604020202020204" pitchFamily="34" charset="0"/>
            </a:endParaRPr>
          </a:p>
        </p:txBody>
      </p:sp>
      <p:graphicFrame>
        <p:nvGraphicFramePr>
          <p:cNvPr id="7" name="Table 24">
            <a:extLst>
              <a:ext uri="{FF2B5EF4-FFF2-40B4-BE49-F238E27FC236}">
                <a16:creationId xmlns:a16="http://schemas.microsoft.com/office/drawing/2014/main" id="{02D6AACB-95B0-428A-A33C-676B818F95A9}"/>
              </a:ext>
            </a:extLst>
          </p:cNvPr>
          <p:cNvGraphicFramePr>
            <a:graphicFrameLocks/>
          </p:cNvGraphicFramePr>
          <p:nvPr>
            <p:extLst>
              <p:ext uri="{D42A27DB-BD31-4B8C-83A1-F6EECF244321}">
                <p14:modId xmlns:p14="http://schemas.microsoft.com/office/powerpoint/2010/main" val="1606628623"/>
              </p:ext>
            </p:extLst>
          </p:nvPr>
        </p:nvGraphicFramePr>
        <p:xfrm>
          <a:off x="1308100" y="2345096"/>
          <a:ext cx="6208317" cy="3128256"/>
        </p:xfrm>
        <a:graphic>
          <a:graphicData uri="http://schemas.openxmlformats.org/drawingml/2006/table">
            <a:tbl>
              <a:tblPr firstRow="1" bandRow="1"/>
              <a:tblGrid>
                <a:gridCol w="612000">
                  <a:extLst>
                    <a:ext uri="{9D8B030D-6E8A-4147-A177-3AD203B41FA5}">
                      <a16:colId xmlns:a16="http://schemas.microsoft.com/office/drawing/2014/main" val="1857791330"/>
                    </a:ext>
                  </a:extLst>
                </a:gridCol>
                <a:gridCol w="5112000">
                  <a:extLst>
                    <a:ext uri="{9D8B030D-6E8A-4147-A177-3AD203B41FA5}">
                      <a16:colId xmlns:a16="http://schemas.microsoft.com/office/drawing/2014/main" val="620299569"/>
                    </a:ext>
                  </a:extLst>
                </a:gridCol>
                <a:gridCol w="484317">
                  <a:extLst>
                    <a:ext uri="{9D8B030D-6E8A-4147-A177-3AD203B41FA5}">
                      <a16:colId xmlns:a16="http://schemas.microsoft.com/office/drawing/2014/main" val="1172101712"/>
                    </a:ext>
                  </a:extLst>
                </a:gridCol>
              </a:tblGrid>
              <a:tr h="50400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nSpc>
                          <a:spcPct val="70000"/>
                        </a:lnSpc>
                      </a:pPr>
                      <a:r>
                        <a:rPr lang="en-GB" sz="3200" b="1">
                          <a:solidFill>
                            <a:srgbClr val="00338D"/>
                          </a:solidFill>
                          <a:latin typeface="KPMG Bold" panose="020B0803030202040204" pitchFamily="34" charset="0"/>
                        </a:rPr>
                        <a:t>01</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zh-TW" altLang="en-US" sz="2000" b="0">
                          <a:solidFill>
                            <a:srgbClr val="00338D"/>
                          </a:solidFill>
                          <a:latin typeface="+mj-lt"/>
                        </a:rPr>
                        <a:t>服務總覽</a:t>
                      </a:r>
                      <a:endParaRPr lang="en-GB" sz="2000" b="0">
                        <a:solidFill>
                          <a:srgbClr val="00338D"/>
                        </a:solidFill>
                        <a:latin typeface="+mj-lt"/>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r"/>
                      <a:endParaRPr lang="en-GB"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9216587"/>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02</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優質的工作環境及軟硬體設施</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0955894"/>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03</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所內大型活動、彈性政策</a:t>
                      </a:r>
                      <a:endParaRPr kumimoji="0" lang="en-GB" sz="1800" b="0" i="0" u="none" strike="noStrike" kern="1200" cap="none" spc="0" normalizeH="0" baseline="0" noProof="0">
                        <a:ln>
                          <a:noFill/>
                        </a:ln>
                        <a:solidFill>
                          <a:srgbClr val="00338D"/>
                        </a:solidFill>
                        <a:effectLst/>
                        <a:uLnTx/>
                        <a:uFillTx/>
                        <a:latin typeface="+mj-lt"/>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0045840"/>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04</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健康關懷計劃</a:t>
                      </a:r>
                      <a:endParaRPr kumimoji="0" lang="en-GB" sz="1800" b="0" i="0" u="none" strike="noStrike" kern="1200" cap="none" spc="0" normalizeH="0" baseline="0" noProof="0">
                        <a:ln>
                          <a:noFill/>
                        </a:ln>
                        <a:solidFill>
                          <a:srgbClr val="00338D"/>
                        </a:solidFill>
                        <a:effectLst/>
                        <a:uLnTx/>
                        <a:uFillTx/>
                        <a:latin typeface="+mj-lt"/>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883214"/>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05</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多元職涯發展</a:t>
                      </a:r>
                      <a:endParaRPr kumimoji="0" lang="en-GB" sz="1800" b="0" i="0" u="none" strike="noStrike" kern="1200" cap="none" spc="0" normalizeH="0" baseline="0" noProof="0">
                        <a:ln>
                          <a:noFill/>
                        </a:ln>
                        <a:solidFill>
                          <a:srgbClr val="00338D"/>
                        </a:solidFill>
                        <a:effectLst/>
                        <a:uLnTx/>
                        <a:uFillTx/>
                        <a:latin typeface="+mj-lt"/>
                        <a:ea typeface="+mn-ea"/>
                        <a:cs typeface="+mn-cs"/>
                      </a:endParaRP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68550306"/>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70000"/>
                        </a:lnSpc>
                      </a:pPr>
                      <a:r>
                        <a:rPr lang="en-GB" sz="3200" b="1">
                          <a:solidFill>
                            <a:srgbClr val="00338D"/>
                          </a:solidFill>
                          <a:latin typeface="KPMG Bold" panose="020B0803030202040204" pitchFamily="34" charset="0"/>
                        </a:rPr>
                        <a:t>06</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338D"/>
                          </a:solidFill>
                          <a:effectLst/>
                          <a:uLnTx/>
                          <a:uFillTx/>
                          <a:latin typeface="+mj-lt"/>
                          <a:ea typeface="+mn-ea"/>
                          <a:cs typeface="+mn-cs"/>
                        </a:rPr>
                        <a:t>企業社會責任</a:t>
                      </a:r>
                    </a:p>
                  </a:txBody>
                  <a:tcPr marL="0"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r"/>
                      <a:endParaRPr lang="en-GB" altLang="zh-TW" sz="1600" b="1">
                        <a:solidFill>
                          <a:srgbClr val="00338D"/>
                        </a:solidFill>
                        <a:latin typeface="Arial" panose="020B0604020202020204" pitchFamily="34" charset="0"/>
                        <a:cs typeface="Arial" panose="020B0604020202020204" pitchFamily="34" charset="0"/>
                      </a:endParaRPr>
                    </a:p>
                  </a:txBody>
                  <a:tcPr marL="80189" marR="0" marT="90000" marB="9000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7100306"/>
                  </a:ext>
                </a:extLst>
              </a:tr>
            </a:tbl>
          </a:graphicData>
        </a:graphic>
      </p:graphicFrame>
    </p:spTree>
    <p:extLst>
      <p:ext uri="{BB962C8B-B14F-4D97-AF65-F5344CB8AC3E}">
        <p14:creationId xmlns:p14="http://schemas.microsoft.com/office/powerpoint/2010/main" val="2507188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DC982DA0-8883-FEA6-DD50-ECDFE3CDA537}"/>
              </a:ext>
            </a:extLst>
          </p:cNvPr>
          <p:cNvGraphicFramePr>
            <a:graphicFrameLocks noGrp="1"/>
          </p:cNvGraphicFramePr>
          <p:nvPr/>
        </p:nvGraphicFramePr>
        <p:xfrm>
          <a:off x="4571320" y="1174653"/>
          <a:ext cx="7620680" cy="5077825"/>
        </p:xfrm>
        <a:graphic>
          <a:graphicData uri="http://schemas.openxmlformats.org/drawingml/2006/table">
            <a:tbl>
              <a:tblPr firstRow="1" bandRow="1">
                <a:tableStyleId>{7DF18680-E054-41AD-8BC1-D1AEF772440D}</a:tableStyleId>
              </a:tblPr>
              <a:tblGrid>
                <a:gridCol w="1524136">
                  <a:extLst>
                    <a:ext uri="{9D8B030D-6E8A-4147-A177-3AD203B41FA5}">
                      <a16:colId xmlns:a16="http://schemas.microsoft.com/office/drawing/2014/main" val="1860829915"/>
                    </a:ext>
                  </a:extLst>
                </a:gridCol>
                <a:gridCol w="1524136">
                  <a:extLst>
                    <a:ext uri="{9D8B030D-6E8A-4147-A177-3AD203B41FA5}">
                      <a16:colId xmlns:a16="http://schemas.microsoft.com/office/drawing/2014/main" val="2903234077"/>
                    </a:ext>
                  </a:extLst>
                </a:gridCol>
                <a:gridCol w="1524136">
                  <a:extLst>
                    <a:ext uri="{9D8B030D-6E8A-4147-A177-3AD203B41FA5}">
                      <a16:colId xmlns:a16="http://schemas.microsoft.com/office/drawing/2014/main" val="3042392093"/>
                    </a:ext>
                  </a:extLst>
                </a:gridCol>
                <a:gridCol w="1524136">
                  <a:extLst>
                    <a:ext uri="{9D8B030D-6E8A-4147-A177-3AD203B41FA5}">
                      <a16:colId xmlns:a16="http://schemas.microsoft.com/office/drawing/2014/main" val="239688242"/>
                    </a:ext>
                  </a:extLst>
                </a:gridCol>
                <a:gridCol w="1524136">
                  <a:extLst>
                    <a:ext uri="{9D8B030D-6E8A-4147-A177-3AD203B41FA5}">
                      <a16:colId xmlns:a16="http://schemas.microsoft.com/office/drawing/2014/main" val="238102053"/>
                    </a:ext>
                  </a:extLst>
                </a:gridCol>
              </a:tblGrid>
              <a:tr h="359401">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spc="300">
                          <a:solidFill>
                            <a:schemeClr val="bg1"/>
                          </a:solidFill>
                          <a:latin typeface="微軟正黑體" pitchFamily="34" charset="-120"/>
                          <a:ea typeface="微軟正黑體" pitchFamily="34" charset="-120"/>
                        </a:rPr>
                        <a:t>顧問諮詢服務</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kern="1200">
                        <a:solidFill>
                          <a:schemeClr val="bg1"/>
                        </a:solidFill>
                        <a:latin typeface="+mj-ea"/>
                        <a:ea typeface="+mj-ea"/>
                        <a:cs typeface="+mn-cs"/>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a:solidFill>
                          <a:schemeClr val="bg1"/>
                        </a:solidFill>
                        <a:latin typeface="微軟正黑體" pitchFamily="34" charset="-120"/>
                        <a:ea typeface="微軟正黑體" pitchFamily="34" charset="-12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a:solidFill>
                          <a:schemeClr val="bg1"/>
                        </a:solidFill>
                        <a:latin typeface="微軟正黑體" pitchFamily="34" charset="-120"/>
                        <a:ea typeface="微軟正黑體" pitchFamily="34" charset="-120"/>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200" b="1">
                        <a:solidFill>
                          <a:schemeClr val="bg1"/>
                        </a:solidFill>
                        <a:latin typeface="微軟正黑體" pitchFamily="34" charset="-120"/>
                        <a:ea typeface="微軟正黑體" pitchFamily="34" charset="-120"/>
                      </a:endParaRPr>
                    </a:p>
                  </a:txBody>
                  <a:tcPr anchor="ctr"/>
                </a:tc>
                <a:extLst>
                  <a:ext uri="{0D108BD9-81ED-4DB2-BD59-A6C34878D82A}">
                    <a16:rowId xmlns:a16="http://schemas.microsoft.com/office/drawing/2014/main" val="714704677"/>
                  </a:ext>
                </a:extLst>
              </a:tr>
              <a:tr h="4620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200" b="1" kern="1200">
                          <a:solidFill>
                            <a:schemeClr val="bg1"/>
                          </a:solidFill>
                        </a:rPr>
                        <a:t>管理顧問</a:t>
                      </a:r>
                      <a:r>
                        <a:rPr lang="zh-TW" altLang="en-US" sz="1200" b="1" kern="1200">
                          <a:solidFill>
                            <a:schemeClr val="bg1"/>
                          </a:solidFill>
                        </a:rPr>
                        <a:t>服務</a:t>
                      </a:r>
                      <a:endParaRPr lang="zh-TW" altLang="en-US" sz="1200" b="1" kern="1200">
                        <a:solidFill>
                          <a:schemeClr val="bg1"/>
                        </a:solidFill>
                        <a:latin typeface="+mj-ea"/>
                        <a:ea typeface="+mj-ea"/>
                        <a:cs typeface="+mn-cs"/>
                      </a:endParaRPr>
                    </a:p>
                  </a:txBody>
                  <a:tcPr anchor="c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kern="1200">
                          <a:solidFill>
                            <a:schemeClr val="bg1"/>
                          </a:solidFill>
                        </a:rPr>
                        <a:t>數位智能顧問服務</a:t>
                      </a:r>
                      <a:endParaRPr lang="zh-TW" altLang="en-US" sz="1200" b="1" kern="1200">
                        <a:solidFill>
                          <a:schemeClr val="bg1"/>
                        </a:solidFill>
                        <a:latin typeface="+mj-ea"/>
                        <a:ea typeface="+mj-ea"/>
                        <a:cs typeface="+mn-cs"/>
                      </a:endParaRPr>
                    </a:p>
                  </a:txBody>
                  <a:tcPr anchor="c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a:solidFill>
                            <a:schemeClr val="bg1"/>
                          </a:solidFill>
                        </a:rPr>
                        <a:t>風險顧問服務</a:t>
                      </a:r>
                      <a:endParaRPr lang="zh-TW" altLang="en-US" sz="1200" b="1">
                        <a:solidFill>
                          <a:schemeClr val="bg1"/>
                        </a:solidFill>
                        <a:latin typeface="微軟正黑體" pitchFamily="34" charset="-120"/>
                        <a:ea typeface="微軟正黑體" pitchFamily="34" charset="-120"/>
                      </a:endParaRPr>
                    </a:p>
                  </a:txBody>
                  <a:tcPr anchor="c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a:solidFill>
                            <a:schemeClr val="bg1"/>
                          </a:solidFill>
                        </a:rPr>
                        <a:t>財務諮詢服務</a:t>
                      </a:r>
                      <a:endParaRPr lang="zh-TW" altLang="en-US" sz="1200" b="1">
                        <a:solidFill>
                          <a:schemeClr val="bg1"/>
                        </a:solidFill>
                        <a:latin typeface="微軟正黑體" pitchFamily="34" charset="-120"/>
                        <a:ea typeface="微軟正黑體" pitchFamily="34" charset="-120"/>
                      </a:endParaRPr>
                    </a:p>
                  </a:txBody>
                  <a:tcPr anchor="c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a:solidFill>
                            <a:schemeClr val="bg1"/>
                          </a:solidFill>
                        </a:rPr>
                        <a:t>不動產顧問服務</a:t>
                      </a:r>
                      <a:endParaRPr lang="zh-TW" altLang="en-US" sz="1200" b="1">
                        <a:solidFill>
                          <a:schemeClr val="bg1"/>
                        </a:solidFill>
                        <a:latin typeface="微軟正黑體" pitchFamily="34" charset="-120"/>
                        <a:ea typeface="微軟正黑體" pitchFamily="34" charset="-120"/>
                      </a:endParaRPr>
                    </a:p>
                  </a:txBody>
                  <a:tcPr anchor="ctr">
                    <a:solidFill>
                      <a:schemeClr val="accent5">
                        <a:lumMod val="60000"/>
                        <a:lumOff val="40000"/>
                      </a:schemeClr>
                    </a:solidFill>
                  </a:tcPr>
                </a:tc>
                <a:extLst>
                  <a:ext uri="{0D108BD9-81ED-4DB2-BD59-A6C34878D82A}">
                    <a16:rowId xmlns:a16="http://schemas.microsoft.com/office/drawing/2014/main" val="3340203192"/>
                  </a:ext>
                </a:extLst>
              </a:tr>
              <a:tr h="50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策略與創新規劃</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資安與隱私保護法遵及國際標準合規輔導</a:t>
                      </a: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財務風險管理</a:t>
                      </a:r>
                    </a:p>
                  </a:txBody>
                  <a:tcPr marL="144000" marR="144000" marT="108000" marB="108000" anchor="ctr"/>
                </a:tc>
                <a:tc>
                  <a:txBody>
                    <a:bodyPr/>
                    <a:lstStyle/>
                    <a:p>
                      <a:pPr algn="l"/>
                      <a:r>
                        <a:rPr lang="zh-TW" altLang="en-US" sz="1000">
                          <a:solidFill>
                            <a:schemeClr val="accent3"/>
                          </a:solidFill>
                        </a:rPr>
                        <a:t>收購業務</a:t>
                      </a:r>
                    </a:p>
                  </a:txBody>
                  <a:tcPr marL="144000" marR="144000" marT="108000" marB="108000" anchor="ctr"/>
                </a:tc>
                <a:tc>
                  <a:txBody>
                    <a:bodyPr/>
                    <a:lstStyle/>
                    <a:p>
                      <a:pPr algn="l"/>
                      <a:r>
                        <a:rPr lang="zh-TW" altLang="en-US" sz="1000">
                          <a:solidFill>
                            <a:schemeClr val="accent3"/>
                          </a:solidFill>
                        </a:rPr>
                        <a:t>投資顧問</a:t>
                      </a:r>
                    </a:p>
                  </a:txBody>
                  <a:tcPr marL="144000" marR="144000" marT="108000" marB="108000" anchor="ctr"/>
                </a:tc>
                <a:extLst>
                  <a:ext uri="{0D108BD9-81ED-4DB2-BD59-A6C34878D82A}">
                    <a16:rowId xmlns:a16="http://schemas.microsoft.com/office/drawing/2014/main" val="2528053150"/>
                  </a:ext>
                </a:extLst>
              </a:tr>
              <a:tr h="607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服務體驗設計與打造</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供應鏈安全管理</a:t>
                      </a: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風險管理、</a:t>
                      </a:r>
                      <a:endParaRPr lang="en-US" altLang="zh-TW" sz="1000" b="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內部稽核與遵循</a:t>
                      </a:r>
                    </a:p>
                  </a:txBody>
                  <a:tcPr marL="144000" marR="144000" marT="108000" marB="108000" anchor="ctr"/>
                </a:tc>
                <a:tc>
                  <a:txBody>
                    <a:bodyPr/>
                    <a:lstStyle/>
                    <a:p>
                      <a:pPr algn="l"/>
                      <a:r>
                        <a:rPr lang="zh-TW" altLang="en-US" sz="1000">
                          <a:solidFill>
                            <a:schemeClr val="accent3"/>
                          </a:solidFill>
                        </a:rPr>
                        <a:t>出售業務</a:t>
                      </a:r>
                      <a:endParaRPr lang="en-US" altLang="zh-TW" sz="1000">
                        <a:solidFill>
                          <a:schemeClr val="accent3"/>
                        </a:solidFill>
                      </a:endParaRPr>
                    </a:p>
                  </a:txBody>
                  <a:tcPr marL="144000" marR="144000" marT="108000" marB="108000" anchor="ctr"/>
                </a:tc>
                <a:tc>
                  <a:txBody>
                    <a:bodyPr/>
                    <a:lstStyle/>
                    <a:p>
                      <a:pPr algn="l"/>
                      <a:r>
                        <a:rPr lang="zh-TW" altLang="zh-TW" sz="1000">
                          <a:solidFill>
                            <a:schemeClr val="accent3"/>
                          </a:solidFill>
                          <a:effectLst/>
                          <a:ea typeface="微軟正黑體"/>
                          <a:cs typeface="Times New Roman"/>
                        </a:rPr>
                        <a:t>跨國</a:t>
                      </a:r>
                      <a:r>
                        <a:rPr lang="en-US" altLang="zh-TW" sz="1000">
                          <a:solidFill>
                            <a:schemeClr val="accent3"/>
                          </a:solidFill>
                          <a:effectLst/>
                          <a:ea typeface="微軟正黑體"/>
                          <a:cs typeface="Times New Roman"/>
                        </a:rPr>
                        <a:t>/</a:t>
                      </a:r>
                      <a:r>
                        <a:rPr lang="zh-TW" altLang="zh-TW" sz="1000">
                          <a:solidFill>
                            <a:schemeClr val="accent3"/>
                          </a:solidFill>
                          <a:effectLst/>
                          <a:ea typeface="微軟正黑體"/>
                          <a:cs typeface="Times New Roman"/>
                        </a:rPr>
                        <a:t>兩岸不動產顧問</a:t>
                      </a:r>
                      <a:endParaRPr lang="en-US" altLang="zh-TW" sz="1000">
                        <a:solidFill>
                          <a:schemeClr val="accent3"/>
                        </a:solidFill>
                        <a:ea typeface="微軟正黑體"/>
                        <a:cs typeface="Times New Roman"/>
                      </a:endParaRPr>
                    </a:p>
                  </a:txBody>
                  <a:tcPr marL="144000" marR="144000" marT="108000" marB="108000" anchor="ctr"/>
                </a:tc>
                <a:extLst>
                  <a:ext uri="{0D108BD9-81ED-4DB2-BD59-A6C34878D82A}">
                    <a16:rowId xmlns:a16="http://schemas.microsoft.com/office/drawing/2014/main" val="1150050578"/>
                  </a:ext>
                </a:extLst>
              </a:tr>
              <a:tr h="50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營運管理與流程優化</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組織資安韌性與營運持續</a:t>
                      </a:r>
                      <a:r>
                        <a:rPr lang="zh-TW" altLang="en-US" sz="1000" b="0" kern="1200">
                          <a:solidFill>
                            <a:schemeClr val="tx1"/>
                          </a:solidFill>
                          <a:latin typeface="+mn-lt"/>
                          <a:ea typeface="+mn-ea"/>
                          <a:cs typeface="+mn-cs"/>
                        </a:rPr>
                        <a:t>管理</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會計諮詢</a:t>
                      </a: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a:solidFill>
                            <a:schemeClr val="accent3"/>
                          </a:solidFill>
                        </a:rPr>
                        <a:t>合資與聯盟</a:t>
                      </a:r>
                    </a:p>
                  </a:txBody>
                  <a:tcPr marL="144000" marR="144000" marT="108000" marB="108000" anchor="ctr"/>
                </a:tc>
                <a:tc>
                  <a:txBody>
                    <a:bodyPr/>
                    <a:lstStyle/>
                    <a:p>
                      <a:pPr algn="l"/>
                      <a:r>
                        <a:rPr lang="zh-TW" altLang="zh-TW" sz="1000">
                          <a:solidFill>
                            <a:schemeClr val="accent3"/>
                          </a:solidFill>
                          <a:effectLst/>
                          <a:ea typeface="微軟正黑體" panose="020B0604030504040204" pitchFamily="34" charset="-120"/>
                          <a:cs typeface="Times New Roman" panose="02020603050405020304" pitchFamily="18" charset="0"/>
                        </a:rPr>
                        <a:t>租賃顧問</a:t>
                      </a:r>
                      <a:endParaRPr lang="zh-TW" altLang="en-US" sz="1000">
                        <a:solidFill>
                          <a:schemeClr val="accent3"/>
                        </a:solidFill>
                      </a:endParaRPr>
                    </a:p>
                  </a:txBody>
                  <a:tcPr marL="144000" marR="144000" marT="108000" marB="108000" anchor="ctr"/>
                </a:tc>
                <a:extLst>
                  <a:ext uri="{0D108BD9-81ED-4DB2-BD59-A6C34878D82A}">
                    <a16:rowId xmlns:a16="http://schemas.microsoft.com/office/drawing/2014/main" val="4208414232"/>
                  </a:ext>
                </a:extLst>
              </a:tr>
              <a:tr h="50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財務轉型諮詢與校準</a:t>
                      </a:r>
                      <a:endParaRPr lang="en-US" altLang="zh-TW"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機敏資料與營業秘密管理</a:t>
                      </a: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鑑識會計</a:t>
                      </a: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a:solidFill>
                            <a:schemeClr val="accent3"/>
                          </a:solidFill>
                        </a:rPr>
                        <a:t>籌融資</a:t>
                      </a:r>
                    </a:p>
                  </a:txBody>
                  <a:tcPr marL="144000" marR="144000" marT="108000" marB="108000" anchor="ctr"/>
                </a:tc>
                <a:tc>
                  <a:txBody>
                    <a:bodyPr/>
                    <a:lstStyle/>
                    <a:p>
                      <a:pPr algn="l"/>
                      <a:r>
                        <a:rPr lang="zh-TW" altLang="zh-TW" sz="1000">
                          <a:solidFill>
                            <a:schemeClr val="accent3"/>
                          </a:solidFill>
                          <a:effectLst/>
                          <a:ea typeface="微軟正黑體" panose="020B0604030504040204" pitchFamily="34" charset="-120"/>
                          <a:cs typeface="Times New Roman" panose="02020603050405020304" pitchFamily="18" charset="0"/>
                        </a:rPr>
                        <a:t>配置優化顧問</a:t>
                      </a:r>
                      <a:endParaRPr lang="zh-TW" altLang="en-US" sz="1000">
                        <a:solidFill>
                          <a:schemeClr val="accent3"/>
                        </a:solidFill>
                      </a:endParaRPr>
                    </a:p>
                  </a:txBody>
                  <a:tcPr marL="144000" marR="144000" marT="108000" marB="108000" anchor="ctr"/>
                </a:tc>
                <a:extLst>
                  <a:ext uri="{0D108BD9-81ED-4DB2-BD59-A6C34878D82A}">
                    <a16:rowId xmlns:a16="http://schemas.microsoft.com/office/drawing/2014/main" val="3921035783"/>
                  </a:ext>
                </a:extLst>
              </a:tr>
              <a:tr h="607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組織賦能與變革管理</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雲端安全管理</a:t>
                      </a: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氣候變遷及企業永續發展</a:t>
                      </a: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kern="1200">
                          <a:solidFill>
                            <a:schemeClr val="accent3"/>
                          </a:solidFill>
                          <a:latin typeface="+mn-lt"/>
                          <a:ea typeface="+mn-ea"/>
                          <a:cs typeface="+mn-cs"/>
                        </a:rPr>
                        <a:t>重建與重組</a:t>
                      </a: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extLst>
                  <a:ext uri="{0D108BD9-81ED-4DB2-BD59-A6C34878D82A}">
                    <a16:rowId xmlns:a16="http://schemas.microsoft.com/office/drawing/2014/main" val="1736614998"/>
                  </a:ext>
                </a:extLst>
              </a:tr>
              <a:tr h="519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數據洞察與分析</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資訊安全健診及資訊安全技術檢測</a:t>
                      </a: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latin typeface="+mn-lt"/>
                          <a:ea typeface="+mn-ea"/>
                          <a:cs typeface="+mn-cs"/>
                        </a:rPr>
                        <a:t>社會影響力與永續創新</a:t>
                      </a:r>
                    </a:p>
                  </a:txBody>
                  <a:tcPr marL="144000" marR="144000" marT="108000" marB="108000" anchor="ctr"/>
                </a:tc>
                <a:tc>
                  <a:txBody>
                    <a:bodyPr/>
                    <a:lstStyle/>
                    <a:p>
                      <a:pPr eaLnBrk="0" hangingPunct="0">
                        <a:spcAft>
                          <a:spcPts val="600"/>
                        </a:spcAft>
                      </a:pPr>
                      <a:r>
                        <a:rPr lang="zh-TW" altLang="en-US" sz="1000">
                          <a:solidFill>
                            <a:schemeClr val="accent3"/>
                          </a:solidFill>
                          <a:latin typeface="+mn-lt"/>
                          <a:ea typeface="微軟正黑體" pitchFamily="34" charset="-120"/>
                        </a:rPr>
                        <a:t>脫碳及再生能源顧問</a:t>
                      </a:r>
                      <a:endParaRPr lang="en-US" altLang="zh-TW" sz="1000">
                        <a:solidFill>
                          <a:schemeClr val="accent3"/>
                        </a:solidFill>
                        <a:latin typeface="+mn-lt"/>
                        <a:ea typeface="微軟正黑體" pitchFamily="34" charset="-120"/>
                      </a:endParaRP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extLst>
                  <a:ext uri="{0D108BD9-81ED-4DB2-BD59-A6C34878D82A}">
                    <a16:rowId xmlns:a16="http://schemas.microsoft.com/office/drawing/2014/main" val="50328697"/>
                  </a:ext>
                </a:extLst>
              </a:tr>
              <a:tr h="50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科技系統建置與導入</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金融業資訊安全法規遵循及</a:t>
                      </a:r>
                      <a:r>
                        <a:rPr lang="zh-TW" altLang="en-US" sz="1000" b="0" kern="1200">
                          <a:solidFill>
                            <a:schemeClr val="tx1"/>
                          </a:solidFill>
                          <a:latin typeface="+mn-lt"/>
                          <a:ea typeface="+mn-ea"/>
                          <a:cs typeface="+mn-cs"/>
                        </a:rPr>
                        <a:t>顧問</a:t>
                      </a:r>
                      <a:endParaRPr lang="zh-TW" altLang="zh-TW"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extLst>
                  <a:ext uri="{0D108BD9-81ED-4DB2-BD59-A6C34878D82A}">
                    <a16:rowId xmlns:a16="http://schemas.microsoft.com/office/drawing/2014/main" val="2947516120"/>
                  </a:ext>
                </a:extLst>
              </a:tr>
              <a:tr h="504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noProof="0">
                          <a:solidFill>
                            <a:schemeClr val="tx1"/>
                          </a:solidFill>
                          <a:latin typeface="+mn-lt"/>
                          <a:ea typeface="+mn-ea"/>
                          <a:cs typeface="+mn-cs"/>
                        </a:rPr>
                        <a:t>策略夥伴與企業生態系發展</a:t>
                      </a:r>
                      <a:endParaRPr lang="en-US" altLang="zh-TW" sz="1000" b="0" kern="1200" noProof="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000" b="0" kern="1200">
                          <a:solidFill>
                            <a:schemeClr val="tx1"/>
                          </a:solidFill>
                          <a:latin typeface="+mn-lt"/>
                          <a:ea typeface="+mn-ea"/>
                          <a:cs typeface="+mn-cs"/>
                        </a:rPr>
                        <a:t>行動應用程式與智能設備安全</a:t>
                      </a:r>
                      <a:r>
                        <a:rPr lang="zh-TW" altLang="en-US" sz="1000" b="0" kern="1200">
                          <a:solidFill>
                            <a:schemeClr val="tx1"/>
                          </a:solidFill>
                          <a:latin typeface="+mn-lt"/>
                          <a:ea typeface="+mn-ea"/>
                          <a:cs typeface="+mn-cs"/>
                        </a:rPr>
                        <a:t>檢測</a:t>
                      </a:r>
                      <a:endParaRPr lang="zh-TW" altLang="zh-TW"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lt"/>
                        <a:ea typeface="+mn-ea"/>
                        <a:cs typeface="+mn-cs"/>
                      </a:endParaRPr>
                    </a:p>
                  </a:txBody>
                  <a:tcPr marL="144000" marR="144000" anchor="ctr"/>
                </a:tc>
                <a:extLst>
                  <a:ext uri="{0D108BD9-81ED-4DB2-BD59-A6C34878D82A}">
                    <a16:rowId xmlns:a16="http://schemas.microsoft.com/office/drawing/2014/main" val="718012699"/>
                  </a:ext>
                </a:extLst>
              </a:tr>
            </a:tbl>
          </a:graphicData>
        </a:graphic>
      </p:graphicFrame>
      <p:graphicFrame>
        <p:nvGraphicFramePr>
          <p:cNvPr id="13" name="表格 12">
            <a:extLst>
              <a:ext uri="{FF2B5EF4-FFF2-40B4-BE49-F238E27FC236}">
                <a16:creationId xmlns:a16="http://schemas.microsoft.com/office/drawing/2014/main" id="{D7395AC2-D89E-5F60-2E0B-BEC0BA0E3464}"/>
              </a:ext>
            </a:extLst>
          </p:cNvPr>
          <p:cNvGraphicFramePr>
            <a:graphicFrameLocks noGrp="1"/>
          </p:cNvGraphicFramePr>
          <p:nvPr/>
        </p:nvGraphicFramePr>
        <p:xfrm>
          <a:off x="0" y="1174653"/>
          <a:ext cx="4571320" cy="1332000"/>
        </p:xfrm>
        <a:graphic>
          <a:graphicData uri="http://schemas.openxmlformats.org/drawingml/2006/table">
            <a:tbl>
              <a:tblPr firstRow="1" bandRow="1">
                <a:tableStyleId>{21E4AEA4-8DFA-4A89-87EB-49C32662AFE0}</a:tableStyleId>
              </a:tblPr>
              <a:tblGrid>
                <a:gridCol w="2285660">
                  <a:extLst>
                    <a:ext uri="{9D8B030D-6E8A-4147-A177-3AD203B41FA5}">
                      <a16:colId xmlns:a16="http://schemas.microsoft.com/office/drawing/2014/main" val="737903112"/>
                    </a:ext>
                  </a:extLst>
                </a:gridCol>
                <a:gridCol w="2285660">
                  <a:extLst>
                    <a:ext uri="{9D8B030D-6E8A-4147-A177-3AD203B41FA5}">
                      <a16:colId xmlns:a16="http://schemas.microsoft.com/office/drawing/2014/main" val="3576779080"/>
                    </a:ext>
                  </a:extLst>
                </a:gridCol>
              </a:tblGrid>
              <a:tr h="360000">
                <a:tc gridSpan="2">
                  <a:txBody>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zh-TW" altLang="en-US" sz="1600" b="1" kern="1200" spc="300">
                          <a:solidFill>
                            <a:schemeClr val="bg1"/>
                          </a:solidFill>
                        </a:rPr>
                        <a:t>審計及確信服務</a:t>
                      </a:r>
                      <a:endParaRPr lang="en-US" altLang="zh-TW" sz="1600" b="1" kern="1200" spc="300">
                        <a:solidFill>
                          <a:schemeClr val="bg1"/>
                        </a:solidFill>
                        <a:latin typeface="微軟正黑體" pitchFamily="34" charset="-120"/>
                        <a:ea typeface="微軟正黑體" pitchFamily="34" charset="-120"/>
                        <a:cs typeface="+mn-cs"/>
                      </a:endParaRPr>
                    </a:p>
                  </a:txBody>
                  <a:tcPr anchor="ctr"/>
                </a:tc>
                <a:tc hMerge="1">
                  <a:txBody>
                    <a:bodyPr/>
                    <a:lstStyle/>
                    <a:p>
                      <a:endParaRPr lang="zh-TW" altLang="en-US"/>
                    </a:p>
                  </a:txBody>
                  <a:tcPr/>
                </a:tc>
                <a:extLst>
                  <a:ext uri="{0D108BD9-81ED-4DB2-BD59-A6C34878D82A}">
                    <a16:rowId xmlns:a16="http://schemas.microsoft.com/office/drawing/2014/main" val="2853170391"/>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a:solidFill>
                            <a:schemeClr val="tx1"/>
                          </a:solidFill>
                        </a:rPr>
                        <a:t>財務資訊審計及確信</a:t>
                      </a:r>
                      <a:endParaRPr lang="zh-TW" altLang="en-US" sz="1000" b="0">
                        <a:solidFill>
                          <a:schemeClr val="tx1"/>
                        </a:solidFill>
                        <a:latin typeface="+mn-ea"/>
                        <a:ea typeface="+mn-ea"/>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a:solidFill>
                            <a:schemeClr val="tx1"/>
                          </a:solidFill>
                        </a:rPr>
                        <a:t>會計專案諮詢服務</a:t>
                      </a:r>
                      <a:endParaRPr lang="zh-TW" altLang="en-US" sz="1000" b="0">
                        <a:solidFill>
                          <a:schemeClr val="tx1"/>
                        </a:solidFill>
                        <a:latin typeface="+mn-ea"/>
                        <a:ea typeface="+mn-ea"/>
                      </a:endParaRPr>
                    </a:p>
                  </a:txBody>
                  <a:tcPr marL="144000" marR="144000" anchor="ctr"/>
                </a:tc>
                <a:extLst>
                  <a:ext uri="{0D108BD9-81ED-4DB2-BD59-A6C34878D82A}">
                    <a16:rowId xmlns:a16="http://schemas.microsoft.com/office/drawing/2014/main" val="1386604113"/>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a:solidFill>
                            <a:schemeClr val="tx1"/>
                          </a:solidFill>
                        </a:rPr>
                        <a:t>資本市場服務</a:t>
                      </a:r>
                      <a:endParaRPr lang="zh-TW" altLang="en-US" sz="1000" b="0">
                        <a:solidFill>
                          <a:schemeClr val="tx1"/>
                        </a:solidFill>
                        <a:latin typeface="+mn-ea"/>
                        <a:ea typeface="+mn-ea"/>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a:solidFill>
                            <a:schemeClr val="tx1"/>
                          </a:solidFill>
                        </a:rPr>
                        <a:t>其他確信及認證</a:t>
                      </a:r>
                      <a:endParaRPr lang="zh-TW" altLang="en-US" sz="1000" b="0">
                        <a:solidFill>
                          <a:schemeClr val="tx1"/>
                        </a:solidFill>
                        <a:latin typeface="+mn-ea"/>
                        <a:ea typeface="+mn-ea"/>
                      </a:endParaRPr>
                    </a:p>
                  </a:txBody>
                  <a:tcPr marL="144000" marR="144000" anchor="ctr"/>
                </a:tc>
                <a:extLst>
                  <a:ext uri="{0D108BD9-81ED-4DB2-BD59-A6C34878D82A}">
                    <a16:rowId xmlns:a16="http://schemas.microsoft.com/office/drawing/2014/main" val="1309159054"/>
                  </a:ext>
                </a:extLst>
              </a:tr>
              <a:tr h="32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a:solidFill>
                            <a:schemeClr val="tx1"/>
                          </a:solidFill>
                        </a:rPr>
                        <a:t>內部控制（稽核）服務</a:t>
                      </a:r>
                      <a:endParaRPr lang="zh-TW" altLang="en-US" sz="1000" b="0">
                        <a:solidFill>
                          <a:schemeClr val="tx1"/>
                        </a:solidFill>
                        <a:latin typeface="+mn-ea"/>
                        <a:ea typeface="+mn-ea"/>
                      </a:endParaRPr>
                    </a:p>
                  </a:txBody>
                  <a:tcPr marL="144000" marR="144000" anchor="ctr"/>
                </a:tc>
                <a:tc>
                  <a:txBody>
                    <a:bodyPr/>
                    <a:lstStyle/>
                    <a:p>
                      <a:pPr algn="l"/>
                      <a:endParaRPr lang="zh-TW" altLang="en-US" sz="1000">
                        <a:latin typeface="+mn-ea"/>
                        <a:ea typeface="+mn-ea"/>
                      </a:endParaRPr>
                    </a:p>
                  </a:txBody>
                  <a:tcPr marL="144000" marR="144000" anchor="ctr"/>
                </a:tc>
                <a:extLst>
                  <a:ext uri="{0D108BD9-81ED-4DB2-BD59-A6C34878D82A}">
                    <a16:rowId xmlns:a16="http://schemas.microsoft.com/office/drawing/2014/main" val="3807762190"/>
                  </a:ext>
                </a:extLst>
              </a:tr>
            </a:tbl>
          </a:graphicData>
        </a:graphic>
      </p:graphicFrame>
      <p:graphicFrame>
        <p:nvGraphicFramePr>
          <p:cNvPr id="14" name="表格 13">
            <a:extLst>
              <a:ext uri="{FF2B5EF4-FFF2-40B4-BE49-F238E27FC236}">
                <a16:creationId xmlns:a16="http://schemas.microsoft.com/office/drawing/2014/main" id="{B2921263-E1C4-4F38-3358-C8057BE1B346}"/>
              </a:ext>
            </a:extLst>
          </p:cNvPr>
          <p:cNvGraphicFramePr>
            <a:graphicFrameLocks noGrp="1"/>
          </p:cNvGraphicFramePr>
          <p:nvPr/>
        </p:nvGraphicFramePr>
        <p:xfrm>
          <a:off x="0" y="2506655"/>
          <a:ext cx="4571320" cy="3744960"/>
        </p:xfrm>
        <a:graphic>
          <a:graphicData uri="http://schemas.openxmlformats.org/drawingml/2006/table">
            <a:tbl>
              <a:tblPr firstRow="1" bandRow="1">
                <a:tableStyleId>{5C22544A-7EE6-4342-B048-85BDC9FD1C3A}</a:tableStyleId>
              </a:tblPr>
              <a:tblGrid>
                <a:gridCol w="2285660">
                  <a:extLst>
                    <a:ext uri="{9D8B030D-6E8A-4147-A177-3AD203B41FA5}">
                      <a16:colId xmlns:a16="http://schemas.microsoft.com/office/drawing/2014/main" val="737903112"/>
                    </a:ext>
                  </a:extLst>
                </a:gridCol>
                <a:gridCol w="2285660">
                  <a:extLst>
                    <a:ext uri="{9D8B030D-6E8A-4147-A177-3AD203B41FA5}">
                      <a16:colId xmlns:a16="http://schemas.microsoft.com/office/drawing/2014/main" val="3576779080"/>
                    </a:ext>
                  </a:extLst>
                </a:gridCol>
              </a:tblGrid>
              <a:tr h="360000">
                <a:tc gridSpan="2">
                  <a:txBody>
                    <a:bodyPr/>
                    <a:lstStyle/>
                    <a:p>
                      <a:pPr algn="ctr" eaLnBrk="0" hangingPunct="0"/>
                      <a:r>
                        <a:rPr kumimoji="0" lang="zh-TW" altLang="es-MX" sz="1600" b="1" strike="noStrike" spc="300">
                          <a:solidFill>
                            <a:schemeClr val="bg1"/>
                          </a:solidFill>
                        </a:rPr>
                        <a:t>稅務</a:t>
                      </a:r>
                      <a:r>
                        <a:rPr kumimoji="0" lang="zh-TW" altLang="en-US" sz="1600" b="1" strike="noStrike" spc="300">
                          <a:solidFill>
                            <a:schemeClr val="bg1"/>
                          </a:solidFill>
                        </a:rPr>
                        <a:t>投資服務</a:t>
                      </a:r>
                      <a:endParaRPr kumimoji="0" lang="zh-TW" altLang="es-MX" sz="1600" b="1" strike="noStrike" spc="300">
                        <a:solidFill>
                          <a:schemeClr val="bg1"/>
                        </a:solidFill>
                        <a:latin typeface="微軟正黑體" pitchFamily="34" charset="-120"/>
                        <a:ea typeface="微軟正黑體" pitchFamily="34" charset="-120"/>
                      </a:endParaRPr>
                    </a:p>
                  </a:txBody>
                  <a:tcPr anchor="ctr"/>
                </a:tc>
                <a:tc hMerge="1">
                  <a:txBody>
                    <a:bodyPr/>
                    <a:lstStyle/>
                    <a:p>
                      <a:endParaRPr lang="zh-TW" altLang="en-US"/>
                    </a:p>
                  </a:txBody>
                  <a:tcPr/>
                </a:tc>
                <a:extLst>
                  <a:ext uri="{0D108BD9-81ED-4DB2-BD59-A6C34878D82A}">
                    <a16:rowId xmlns:a16="http://schemas.microsoft.com/office/drawing/2014/main" val="2853170391"/>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稅務爭議預防與解決</a:t>
                      </a:r>
                      <a:endParaRPr lang="en-US" altLang="zh-TW"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國際稅務諮詢服務</a:t>
                      </a:r>
                      <a:endParaRPr lang="en-US" altLang="zh-TW"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1386604113"/>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全球移轉訂價</a:t>
                      </a:r>
                      <a:endParaRPr lang="en-US" altLang="zh-TW"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全球人力資源服務</a:t>
                      </a:r>
                      <a:endParaRPr lang="en-US" altLang="zh-TW"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1309159054"/>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稅務管理與諮詢</a:t>
                      </a:r>
                      <a:endParaRPr lang="en-US" altLang="zh-TW"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0" kern="1200">
                          <a:solidFill>
                            <a:schemeClr val="tx1"/>
                          </a:solidFill>
                        </a:rPr>
                        <a:t>BEPS</a:t>
                      </a:r>
                      <a:r>
                        <a:rPr lang="zh-TW" altLang="en-US" sz="1000" b="0" kern="1200">
                          <a:solidFill>
                            <a:schemeClr val="tx1"/>
                          </a:solidFill>
                        </a:rPr>
                        <a:t>與價值鏈稅負優化管理 </a:t>
                      </a:r>
                      <a:r>
                        <a:rPr lang="en-US" altLang="zh-TW" sz="1000" b="0" kern="1200">
                          <a:solidFill>
                            <a:schemeClr val="tx1"/>
                          </a:solidFill>
                        </a:rPr>
                        <a:t>(VCM) </a:t>
                      </a:r>
                      <a:r>
                        <a:rPr lang="zh-TW" altLang="en-US" sz="1000" b="0" kern="1200">
                          <a:solidFill>
                            <a:schemeClr val="tx1"/>
                          </a:solidFill>
                        </a:rPr>
                        <a:t>諮詢</a:t>
                      </a:r>
                      <a:endParaRPr lang="en-US" altLang="zh-TW"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3807762190"/>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外國機構在台投資證券專戶之稅務代理人服務</a:t>
                      </a:r>
                      <a:endParaRPr lang="en-US" altLang="zh-TW"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家族稅務及傳承規劃</a:t>
                      </a:r>
                      <a:endParaRPr lang="en-US" altLang="zh-TW"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3634594979"/>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中國稅務諮詢</a:t>
                      </a:r>
                      <a:endParaRPr lang="zh-TW" altLang="en-US"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日商稅務服務</a:t>
                      </a:r>
                      <a:endParaRPr lang="zh-TW" altLang="en-US"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232979930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投資法規諮詢及工商登記服務</a:t>
                      </a:r>
                      <a:endParaRPr lang="zh-TW" altLang="en-US"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會計、稅務及薪資委外暨相關之人力資源管理服務</a:t>
                      </a:r>
                      <a:endParaRPr lang="zh-TW" altLang="en-US"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1486794925"/>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金融業稅務諮詢</a:t>
                      </a:r>
                      <a:endParaRPr lang="zh-TW" altLang="en-US"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稅務數位及科技服務</a:t>
                      </a:r>
                      <a:endParaRPr lang="en-US" altLang="zh-TW"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2111542841"/>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0" kern="1200">
                          <a:solidFill>
                            <a:schemeClr val="tx1"/>
                          </a:solidFill>
                        </a:rPr>
                        <a:t>IPO</a:t>
                      </a:r>
                      <a:r>
                        <a:rPr lang="zh-TW" altLang="en-US" sz="1000" b="0" kern="1200">
                          <a:solidFill>
                            <a:schemeClr val="tx1"/>
                          </a:solidFill>
                        </a:rPr>
                        <a:t>架構重組暨企業併購諮詢服務</a:t>
                      </a:r>
                      <a:endParaRPr lang="zh-TW" altLang="en-US"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中南部稅務諮詢服務</a:t>
                      </a:r>
                      <a:endParaRPr lang="zh-TW" altLang="en-US"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3541263385"/>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000" b="0" kern="1200">
                          <a:solidFill>
                            <a:schemeClr val="tx1"/>
                          </a:solidFill>
                        </a:rPr>
                        <a:t>個人受控外國公司 </a:t>
                      </a:r>
                      <a:r>
                        <a:rPr lang="en-US" altLang="zh-TW" sz="1000" b="0" kern="1200">
                          <a:solidFill>
                            <a:schemeClr val="tx1"/>
                          </a:solidFill>
                        </a:rPr>
                        <a:t>(CFC)</a:t>
                      </a:r>
                      <a:r>
                        <a:rPr lang="zh-TW" altLang="en-US" sz="1000" b="0" kern="1200">
                          <a:solidFill>
                            <a:schemeClr val="tx1"/>
                          </a:solidFill>
                        </a:rPr>
                        <a:t> 稅務諮詢服務</a:t>
                      </a:r>
                      <a:endParaRPr lang="zh-TW" altLang="en-US" sz="1000" b="0" kern="1200">
                        <a:solidFill>
                          <a:schemeClr val="tx1"/>
                        </a:solidFill>
                        <a:latin typeface="+mn-ea"/>
                        <a:ea typeface="+mn-ea"/>
                        <a:cs typeface="+mn-cs"/>
                      </a:endParaRPr>
                    </a:p>
                  </a:txBody>
                  <a:tcPr marL="144000" marR="144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b="0" kern="1200">
                        <a:solidFill>
                          <a:schemeClr val="tx1"/>
                        </a:solidFill>
                        <a:latin typeface="+mn-ea"/>
                        <a:ea typeface="+mn-ea"/>
                        <a:cs typeface="+mn-cs"/>
                      </a:endParaRPr>
                    </a:p>
                  </a:txBody>
                  <a:tcPr marL="144000" marR="144000" anchor="ctr"/>
                </a:tc>
                <a:extLst>
                  <a:ext uri="{0D108BD9-81ED-4DB2-BD59-A6C34878D82A}">
                    <a16:rowId xmlns:a16="http://schemas.microsoft.com/office/drawing/2014/main" val="2696939792"/>
                  </a:ext>
                </a:extLst>
              </a:tr>
            </a:tbl>
          </a:graphicData>
        </a:graphic>
      </p:graphicFrame>
      <p:sp>
        <p:nvSpPr>
          <p:cNvPr id="5" name="標題 10">
            <a:extLst>
              <a:ext uri="{FF2B5EF4-FFF2-40B4-BE49-F238E27FC236}">
                <a16:creationId xmlns:a16="http://schemas.microsoft.com/office/drawing/2014/main" id="{992A6FB2-DB5C-4393-86A9-791C9404BBCF}"/>
              </a:ext>
            </a:extLst>
          </p:cNvPr>
          <p:cNvSpPr>
            <a:spLocks noGrp="1"/>
          </p:cNvSpPr>
          <p:nvPr>
            <p:ph type="title"/>
          </p:nvPr>
        </p:nvSpPr>
        <p:spPr/>
        <p:txBody>
          <a:bodyPr/>
          <a:lstStyle/>
          <a:p>
            <a:r>
              <a:rPr lang="zh-TW" altLang="en-US"/>
              <a:t>服務總覽</a:t>
            </a:r>
          </a:p>
        </p:txBody>
      </p:sp>
      <p:sp>
        <p:nvSpPr>
          <p:cNvPr id="2" name="矩形: 圓角 1">
            <a:extLst>
              <a:ext uri="{FF2B5EF4-FFF2-40B4-BE49-F238E27FC236}">
                <a16:creationId xmlns:a16="http://schemas.microsoft.com/office/drawing/2014/main" id="{CD2FBD5D-68B2-F783-0233-020E062B76B8}"/>
              </a:ext>
            </a:extLst>
          </p:cNvPr>
          <p:cNvSpPr/>
          <p:nvPr/>
        </p:nvSpPr>
        <p:spPr>
          <a:xfrm>
            <a:off x="6096000" y="1524000"/>
            <a:ext cx="1524682" cy="472761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zh-TW" altLang="en-US" sz="1500" err="1">
              <a:solidFill>
                <a:schemeClr val="bg1"/>
              </a:solidFill>
            </a:endParaRPr>
          </a:p>
        </p:txBody>
      </p:sp>
    </p:spTree>
    <p:extLst>
      <p:ext uri="{BB962C8B-B14F-4D97-AF65-F5344CB8AC3E}">
        <p14:creationId xmlns:p14="http://schemas.microsoft.com/office/powerpoint/2010/main" val="309381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ONTUSED" val="KPMGFONT"/>
  <p:tag name="CREATEDBY" val="Global PowerPoint Toolbar"/>
  <p:tag name="TOOLBARVERSION" val="5.30a"/>
  <p:tag name="TYPE" val="ScreenWide"/>
  <p:tag name="KEYWORD" val="SCREENWIDE"/>
  <p:tag name="TEMPLATEVERSION" val="17/07/2017 11:56:04"/>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0.xml><?xml version="1.0" encoding="utf-8"?>
<p:tagLst xmlns:a="http://schemas.openxmlformats.org/drawingml/2006/main" xmlns:r="http://schemas.openxmlformats.org/officeDocument/2006/relationships" xmlns:p="http://schemas.openxmlformats.org/presentationml/2006/main">
  <p:tag name="ADV_COPYRIGHT"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23.xml><?xml version="1.0" encoding="utf-8"?>
<p:tagLst xmlns:a="http://schemas.openxmlformats.org/drawingml/2006/main" xmlns:r="http://schemas.openxmlformats.org/officeDocument/2006/relationships" xmlns:p="http://schemas.openxmlformats.org/presentationml/2006/main">
  <p:tag name="COPYRIGHT1"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COPYRIGHT1" val="TRUE"/>
</p:tagLst>
</file>

<file path=ppt/tags/tag3.xml><?xml version="1.0" encoding="utf-8"?>
<p:tagLst xmlns:a="http://schemas.openxmlformats.org/drawingml/2006/main" xmlns:r="http://schemas.openxmlformats.org/officeDocument/2006/relationships" xmlns:p="http://schemas.openxmlformats.org/presentationml/2006/main">
  <p:tag name="ADV_TOP" val="505.2501"/>
  <p:tag name="ADV_LEFT" val="148.4791"/>
  <p:tag name="ADV_HEIGHT" val="14.54063"/>
  <p:tag name="ADV_WIDTH" val="453.5433"/>
  <p:tag name="ADV_COPYRIGHT"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ADV_COPYRIGHT"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ADV_COPYRIGHT"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ADV_COPYRIGHT" val="TRUE"/>
</p:tagLst>
</file>

<file path=ppt/theme/theme1.xml><?xml version="1.0" encoding="utf-8"?>
<a:theme xmlns:a="http://schemas.openxmlformats.org/drawingml/2006/main" name="KPMG Widescreen [16:9] Feb 2022">
  <a:themeElements>
    <a:clrScheme name="KPMG color palette 2022">
      <a:dk1>
        <a:srgbClr val="000000"/>
      </a:dk1>
      <a:lt1>
        <a:sysClr val="window" lastClr="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KPMG 中文(客戶)">
      <a:majorFont>
        <a:latin typeface="微軟正黑體"/>
        <a:ea typeface="微軟正黑體"/>
        <a:cs typeface=""/>
      </a:majorFont>
      <a:minorFont>
        <a:latin typeface="微軟正黑體"/>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9123839C-DA72-4BD5-9885-784B9DB022AE}" vid="{A2054AC5-3C2C-4E6C-B9E7-7964503BBBEF}"/>
    </a:ext>
  </a:extLst>
</a:theme>
</file>

<file path=ppt/theme/theme2.xml><?xml version="1.0" encoding="utf-8"?>
<a:theme xmlns:a="http://schemas.openxmlformats.org/drawingml/2006/main" name="2_KPMG Widescreen [16:9] Feb 2022">
  <a:themeElements>
    <a:clrScheme name="KPMG color palette 2022">
      <a:dk1>
        <a:srgbClr val="000000"/>
      </a:dk1>
      <a:lt1>
        <a:sysClr val="window" lastClr="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KPMG 中文(客戶)">
      <a:majorFont>
        <a:latin typeface="微軟正黑體"/>
        <a:ea typeface="微軟正黑體"/>
        <a:cs typeface=""/>
      </a:majorFont>
      <a:minorFont>
        <a:latin typeface="微軟正黑體"/>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  -  唯讀" id="{A9BD26D8-74AF-416A-AACF-19BD063340A5}" vid="{9B81F121-C1BD-48EE-A9B8-E8106E023A7B}"/>
    </a:ext>
  </a:extLst>
</a:theme>
</file>

<file path=ppt/theme/theme3.xml><?xml version="1.0" encoding="utf-8"?>
<a:theme xmlns:a="http://schemas.openxmlformats.org/drawingml/2006/main" name="1_KPMG Widescreen [16:9] Feb 2022">
  <a:themeElements>
    <a:clrScheme name="KPMG color palette 2022">
      <a:dk1>
        <a:srgbClr val="000000"/>
      </a:dk1>
      <a:lt1>
        <a:sysClr val="window" lastClr="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KPMG 中文(客戶)">
      <a:majorFont>
        <a:latin typeface="微軟正黑體"/>
        <a:ea typeface="微軟正黑體"/>
        <a:cs typeface=""/>
      </a:majorFont>
      <a:minorFont>
        <a:latin typeface="微軟正黑體"/>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9123839C-DA72-4BD5-9885-784B9DB022AE}" vid="{A2054AC5-3C2C-4E6C-B9E7-7964503BBBEF}"/>
    </a:ext>
  </a:extLst>
</a:theme>
</file>

<file path=ppt/theme/theme4.xml><?xml version="1.0" encoding="utf-8"?>
<a:theme xmlns:a="http://schemas.openxmlformats.org/drawingml/2006/main" name="6_KPMG_Standard_4x3_0922_2015">
  <a:themeElements>
    <a:clrScheme name="KPMG_Primary">
      <a:dk1>
        <a:srgbClr val="000000"/>
      </a:dk1>
      <a:lt1>
        <a:srgbClr val="FFFFFF"/>
      </a:lt1>
      <a:dk2>
        <a:srgbClr val="00338D"/>
      </a:dk2>
      <a:lt2>
        <a:srgbClr val="005EB8"/>
      </a:lt2>
      <a:accent1>
        <a:srgbClr val="0091DA"/>
      </a:accent1>
      <a:accent2>
        <a:srgbClr val="483698"/>
      </a:accent2>
      <a:accent3>
        <a:srgbClr val="470A68"/>
      </a:accent3>
      <a:accent4>
        <a:srgbClr val="6D2077"/>
      </a:accent4>
      <a:accent5>
        <a:srgbClr val="00A3A1"/>
      </a:accent5>
      <a:accent6>
        <a:srgbClr val="EAAA00"/>
      </a:accent6>
      <a:hlink>
        <a:srgbClr val="F68D2E"/>
      </a:hlink>
      <a:folHlink>
        <a:srgbClr val="7F7F7F"/>
      </a:folHlink>
    </a:clrScheme>
    <a:fontScheme name="KPMG English (client)">
      <a:majorFont>
        <a:latin typeface="Arial"/>
        <a:ea typeface="微軟正黑體"/>
        <a:cs typeface=""/>
      </a:majorFont>
      <a:minorFont>
        <a:latin typeface="Arial"/>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KPMG Screen Standard Template.potx" id="{19D25037-9DBD-49DA-A525-35EAB4C2ECB1}" vid="{A093A4F0-7331-48EB-9152-02E008058B61}"/>
    </a:ext>
  </a:extLst>
</a:theme>
</file>

<file path=ppt/theme/theme5.xml><?xml version="1.0" encoding="utf-8"?>
<a:theme xmlns:a="http://schemas.openxmlformats.org/drawingml/2006/main" name="3_KPMG Widescreen [16:9] Feb 2022">
  <a:themeElements>
    <a:clrScheme name="KPMG color palette 2022">
      <a:dk1>
        <a:srgbClr val="000000"/>
      </a:dk1>
      <a:lt1>
        <a:sysClr val="window" lastClr="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KPMG 中文(客戶)">
      <a:majorFont>
        <a:latin typeface="微軟正黑體"/>
        <a:ea typeface="微軟正黑體"/>
        <a:cs typeface=""/>
      </a:majorFont>
      <a:minorFont>
        <a:latin typeface="微軟正黑體"/>
        <a:ea typeface="微軟正黑體"/>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Pacific Blue">
      <a:srgbClr val="00B8F5"/>
    </a:custClr>
    <a:custClr name="Cobalt Blue">
      <a:srgbClr val="1E49E2"/>
    </a:custClr>
    <a:custClr name="Blue">
      <a:srgbClr val="76D2FF"/>
    </a:custClr>
    <a:custClr name="Purple">
      <a:srgbClr val="7213EA"/>
    </a:custClr>
    <a:custClr name="Light Purple">
      <a:srgbClr val="B497FF"/>
    </a:custClr>
    <a:custClr name="Dark Green">
      <a:srgbClr val="098E7E"/>
    </a:custClr>
    <a:custClr name="Green">
      <a:srgbClr val="00C0AE"/>
    </a:custClr>
    <a:custClr name="Dark Pink">
      <a:srgbClr val="AB0D82"/>
    </a:custClr>
    <a:custClr name="Pink">
      <a:srgbClr val="FD349C"/>
    </a:custClr>
    <a:custClr name="Light Pink">
      <a:srgbClr val="FFA3DA"/>
    </a:custClr>
    <a:custClr name="Grey 2">
      <a:srgbClr val="666666"/>
    </a:custClr>
    <a:custClr name="Dark Purple">
      <a:srgbClr val="510DBC"/>
    </a:custClr>
  </a:custClrLst>
  <a:extLst>
    <a:ext uri="{05A4C25C-085E-4340-85A3-A5531E510DB2}">
      <thm15:themeFamily xmlns:thm15="http://schemas.microsoft.com/office/thememl/2012/main" name="KPMG Widescreen Standard Template.potx" id="{543E2A13-8B39-483B-8E70-A21EB8110E0A}" vid="{1AB4E904-8202-4A24-A1B3-8B75ACAF7AED}"/>
    </a:ext>
  </a:extLst>
</a:theme>
</file>

<file path=ppt/theme/theme6.xml><?xml version="1.0" encoding="utf-8"?>
<a:theme xmlns:a="http://schemas.openxmlformats.org/drawingml/2006/main" name="5_KPMG_Standard_4x3_0922_2015">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global font">
      <a:majorFont>
        <a:latin typeface="Univers for KPMG"/>
        <a:ea typeface="Noto Sans CJK TC Medium"/>
        <a:cs typeface=""/>
      </a:majorFont>
      <a:minorFont>
        <a:latin typeface="Univers for KPMG"/>
        <a:ea typeface="Noto Sans CJK TC Regular"/>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54610" tIns="54610" rIns="54610" bIns="54610" rtlCol="0">
        <a:noAutofit/>
      </a:bodyPr>
      <a:lstStyle>
        <a:defPPr>
          <a:spcAft>
            <a:spcPts val="600"/>
          </a:spcAft>
          <a:defRPr sz="1500" dirty="0" err="1" smtClean="0">
            <a:solidFill>
              <a:schemeClr val="tx2"/>
            </a:solidFill>
          </a:defRPr>
        </a:defPPr>
      </a:lstStyle>
    </a:txDef>
  </a:objectDefaults>
  <a:extraClrSchemeLst/>
  <a:custClrLst>
    <a:custClr name="KPMG Blue">
      <a:srgbClr val="00338D"/>
    </a:custClr>
    <a:custClr name="Medium Blue">
      <a:srgbClr val="005EB8"/>
    </a:custClr>
    <a:custClr name="Light Blue">
      <a:srgbClr val="0091DA"/>
    </a:custClr>
    <a:custClr name="Violet">
      <a:srgbClr val="483698"/>
    </a:custClr>
    <a:custClr name="Purple">
      <a:srgbClr val="470A68"/>
    </a:custClr>
    <a:custClr name="Light Purple">
      <a:srgbClr val="6D2077"/>
    </a:custClr>
    <a:custClr name="Green">
      <a:srgbClr val="00A3A1"/>
    </a:custClr>
    <a:custClr name="Dark Green">
      <a:srgbClr val="009A44"/>
    </a:custClr>
    <a:custClr name="Light Green">
      <a:srgbClr val="43B02A"/>
    </a:custClr>
    <a:custClr name="Yellow">
      <a:srgbClr val="EAAA00"/>
    </a:custClr>
    <a:custClr name="Orange">
      <a:srgbClr val="F68D2E"/>
    </a:custClr>
    <a:custClr name="Red ">
      <a:srgbClr val="BC204B"/>
    </a:custClr>
    <a:custClr name="Pink">
      <a:srgbClr val="C6007E"/>
    </a:custClr>
    <a:custClr name="Dark Brown">
      <a:srgbClr val="753F19"/>
    </a:custClr>
    <a:custClr name="Light Brown">
      <a:srgbClr val="9B642E"/>
    </a:custClr>
    <a:custClr name="Olive">
      <a:srgbClr val="9D9375"/>
    </a:custClr>
    <a:custClr name="Beige">
      <a:srgbClr val="E3BC9F"/>
    </a:custClr>
    <a:custClr name="Light Pink">
      <a:srgbClr val="E36877"/>
    </a:custClr>
  </a:custClrLst>
  <a:extLst>
    <a:ext uri="{05A4C25C-085E-4340-85A3-A5531E510DB2}">
      <thm15:themeFamily xmlns:thm15="http://schemas.microsoft.com/office/thememl/2012/main" name="ppt master template_公版範本_21070308.potx" id="{FFC2D446-3BB0-43B3-860F-2109438734E0}" vid="{E4022C7A-4673-416B-8005-40DBF52F74F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A86AA7B5FEFCA54A9855F3783DDA79A2" ma:contentTypeVersion="31" ma:contentTypeDescription="建立新的文件。" ma:contentTypeScope="" ma:versionID="2eec563547a4340fa7947ab3d9f457b4">
  <xsd:schema xmlns:xsd="http://www.w3.org/2001/XMLSchema" xmlns:xs="http://www.w3.org/2001/XMLSchema" xmlns:p="http://schemas.microsoft.com/office/2006/metadata/properties" xmlns:ns2="2f24e0f6-931a-4d67-90df-625434bea49b" xmlns:ns3="4ca9bab2-2aca-4fd9-9657-56a4c58137fc" xmlns:ns4="b0ef20ad-6788-4b5c-9d0b-4474f36ef829" xmlns:ns5="12be22f7-ba1b-4e32-81ce-64adc8e076e4" targetNamespace="http://schemas.microsoft.com/office/2006/metadata/properties" ma:root="true" ma:fieldsID="2fbbf8bfc31d47831d4b2f50651f0f21" ns2:_="" ns3:_="" ns4:_="" ns5:_="">
    <xsd:import namespace="2f24e0f6-931a-4d67-90df-625434bea49b"/>
    <xsd:import namespace="4ca9bab2-2aca-4fd9-9657-56a4c58137fc"/>
    <xsd:import namespace="b0ef20ad-6788-4b5c-9d0b-4474f36ef829"/>
    <xsd:import namespace="12be22f7-ba1b-4e32-81ce-64adc8e076e4"/>
    <xsd:element name="properties">
      <xsd:complexType>
        <xsd:sequence>
          <xsd:element name="documentManagement">
            <xsd:complexType>
              <xsd:all>
                <xsd:element ref="ns2:CandC_Description" minOccurs="0"/>
                <xsd:element ref="ns3:CandC_PublishedDate"/>
                <xsd:element ref="ns3:CandC_PublishedExpirationDate" minOccurs="0"/>
                <xsd:element ref="ns4:CandC_LinkText" minOccurs="0"/>
                <xsd:element ref="ns3:CandC_LinkUrl" minOccurs="0"/>
                <xsd:element ref="ns2:CandC_Tax_3TaxHTField" minOccurs="0"/>
                <xsd:element ref="ns2:CandC_Tax_2TaxHTField" minOccurs="0"/>
                <xsd:element ref="ns2:CandC_Tax_InstanceTerms5TaxHTField" minOccurs="0"/>
                <xsd:element ref="ns2:TaxCatchAll" minOccurs="0"/>
                <xsd:element ref="ns2:CandC_Tax_5TaxHTField" minOccurs="0"/>
                <xsd:element ref="ns2:CandC_Tax_6TaxHTField" minOccurs="0"/>
                <xsd:element ref="ns2:CandC_Tax_7TaxHTField" minOccurs="0"/>
                <xsd:element ref="ns5:MediaServiceMetadata" minOccurs="0"/>
                <xsd:element ref="ns5:MediaServiceFastMetadata" minOccurs="0"/>
                <xsd:element ref="ns2:CandC_Tax_1TaxHTField" minOccurs="0"/>
                <xsd:element ref="ns2:SharedWithUsers" minOccurs="0"/>
                <xsd:element ref="ns2:SharedWithDetails" minOccurs="0"/>
                <xsd:element ref="ns5:MediaServiceObjectDetectorVersions" minOccurs="0"/>
                <xsd:element ref="ns2:CandC_MainContact"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24e0f6-931a-4d67-90df-625434bea49b" elementFormDefault="qualified">
    <xsd:import namespace="http://schemas.microsoft.com/office/2006/documentManagement/types"/>
    <xsd:import namespace="http://schemas.microsoft.com/office/infopath/2007/PartnerControls"/>
    <xsd:element name="CandC_Description" ma:index="2" nillable="true" ma:displayName="Short description" ma:internalName="CandC_Description">
      <xsd:simpleType>
        <xsd:restriction base="dms:Note">
          <xsd:maxLength value="255"/>
        </xsd:restriction>
      </xsd:simpleType>
    </xsd:element>
    <xsd:element name="CandC_Tax_3TaxHTField" ma:index="13" nillable="true" ma:taxonomy="true" ma:internalName="CandC_Tax_3TaxHTField" ma:taxonomyFieldName="CandC_Tax_3" ma:displayName="Industry, Sector, Market" ma:fieldId="{759fb41c-e9f4-4f8d-a428-53bd45fa9de8}" ma:taxonomyMulti="true" ma:sspId="8883d318-f35c-4577-94aa-4c8e836d27a7" ma:termSetId="a307b909-6abd-43e5-8469-3e55482f50b1" ma:anchorId="00000000-0000-0000-0000-000000000000" ma:open="false" ma:isKeyword="false">
      <xsd:complexType>
        <xsd:sequence>
          <xsd:element ref="pc:Terms" minOccurs="0" maxOccurs="1"/>
        </xsd:sequence>
      </xsd:complexType>
    </xsd:element>
    <xsd:element name="CandC_Tax_2TaxHTField" ma:index="15" nillable="true" ma:taxonomy="true" ma:internalName="CandC_Tax_2TaxHTField" ma:taxonomyFieldName="CandC_Tax_2" ma:displayName="Service, Function, Capabilities" ma:fieldId="{6454b680-6f34-4f01-97ca-34334082f070}" ma:taxonomyMulti="true" ma:sspId="8883d318-f35c-4577-94aa-4c8e836d27a7" ma:termSetId="653b67b9-aeac-4fd9-b3cb-d97139ec6f2a" ma:anchorId="00000000-0000-0000-0000-000000000000" ma:open="false" ma:isKeyword="false">
      <xsd:complexType>
        <xsd:sequence>
          <xsd:element ref="pc:Terms" minOccurs="0" maxOccurs="1"/>
        </xsd:sequence>
      </xsd:complexType>
    </xsd:element>
    <xsd:element name="CandC_Tax_InstanceTerms5TaxHTField" ma:index="18" nillable="true" ma:taxonomy="true" ma:internalName="CandC_Tax_InstanceTerms5TaxHTField" ma:taxonomyFieldName="CandC_Tax_InstanceTerms5" ma:displayName="Taskforces" ma:default="" ma:fieldId="{30402be3-323c-4a38-a036-b56f0aaa4492}" ma:taxonomyMulti="true" ma:sspId="8883d318-f35c-4577-94aa-4c8e836d27a7" ma:termSetId="653b67b9-aeac-4fd9-b3cb-d97139ec6f2a" ma:anchorId="c586123f-fa92-4096-86b2-42d27d3aea9b" ma:open="false" ma:isKeyword="false">
      <xsd:complexType>
        <xsd:sequence>
          <xsd:element ref="pc:Terms" minOccurs="0" maxOccurs="1"/>
        </xsd:sequence>
      </xsd:complexType>
    </xsd:element>
    <xsd:element name="TaxCatchAll" ma:index="19" nillable="true" ma:displayName="Taxonomy Catch All Column" ma:hidden="true" ma:list="{f532be02-1add-4720-98f9-735f25be286d}" ma:internalName="TaxCatchAll" ma:showField="CatchAllData" ma:web="2f24e0f6-931a-4d67-90df-625434bea49b">
      <xsd:complexType>
        <xsd:complexContent>
          <xsd:extension base="dms:MultiChoiceLookup">
            <xsd:sequence>
              <xsd:element name="Value" type="dms:Lookup" maxOccurs="unbounded" minOccurs="0" nillable="true"/>
            </xsd:sequence>
          </xsd:extension>
        </xsd:complexContent>
      </xsd:complexType>
    </xsd:element>
    <xsd:element name="CandC_Tax_5TaxHTField" ma:index="20" nillable="true" ma:taxonomy="true" ma:internalName="CandC_Tax_5TaxHTField" ma:taxonomyFieldName="CandC_Tax_5" ma:displayName="Location" ma:fieldId="{8ec7b074-a3be-4541-acc0-5ffdcce0b2ed}" ma:taxonomyMulti="true" ma:sspId="8883d318-f35c-4577-94aa-4c8e836d27a7" ma:termSetId="c1e38cd5-ed4b-4617-807f-a87715024265" ma:anchorId="00000000-0000-0000-0000-000000000000" ma:open="true" ma:isKeyword="false">
      <xsd:complexType>
        <xsd:sequence>
          <xsd:element ref="pc:Terms" minOccurs="0" maxOccurs="1"/>
        </xsd:sequence>
      </xsd:complexType>
    </xsd:element>
    <xsd:element name="CandC_Tax_6TaxHTField" ma:index="22" nillable="true" ma:taxonomy="true" ma:internalName="CandC_Tax_6TaxHTField" ma:taxonomyFieldName="CandC_Tax_6" ma:displayName="Content Category" ma:fieldId="{265a5956-1c57-4a67-958f-c252aefd9f60}" ma:taxonomyMulti="true" ma:sspId="8883d318-f35c-4577-94aa-4c8e836d27a7" ma:termSetId="165601bf-5b7d-4b30-b629-819cc94d69bf" ma:anchorId="00000000-0000-0000-0000-000000000000" ma:open="true" ma:isKeyword="false">
      <xsd:complexType>
        <xsd:sequence>
          <xsd:element ref="pc:Terms" minOccurs="0" maxOccurs="1"/>
        </xsd:sequence>
      </xsd:complexType>
    </xsd:element>
    <xsd:element name="CandC_Tax_7TaxHTField" ma:index="23" nillable="true" ma:taxonomy="true" ma:internalName="CandC_Tax_7TaxHTField" ma:taxonomyFieldName="CandC_Tax_7" ma:displayName="Topic" ma:fieldId="{95b187bc-b8e0-4cc3-9d90-48d038784e6d}" ma:taxonomyMulti="true" ma:sspId="8883d318-f35c-4577-94aa-4c8e836d27a7" ma:termSetId="17d09b80-6c62-4205-8cb4-b9e501556c35" ma:anchorId="00000000-0000-0000-0000-000000000000" ma:open="true" ma:isKeyword="false">
      <xsd:complexType>
        <xsd:sequence>
          <xsd:element ref="pc:Terms" minOccurs="0" maxOccurs="1"/>
        </xsd:sequence>
      </xsd:complexType>
    </xsd:element>
    <xsd:element name="CandC_Tax_1TaxHTField" ma:index="29" nillable="true" ma:taxonomy="true" ma:internalName="CandC_Tax_1TaxHTField" ma:taxonomyFieldName="CandC_Tax_1" ma:displayName="Language" ma:fieldId="{f0f184d7-0b9b-444f-94bc-10343587c733}" ma:taxonomyMulti="true" ma:sspId="8883d318-f35c-4577-94aa-4c8e836d27a7" ma:termSetId="c0d753f7-0166-4e26-bdbc-ad56e4caf16f" ma:anchorId="00000000-0000-0000-0000-000000000000" ma:open="false" ma:isKeyword="false">
      <xsd:complexType>
        <xsd:sequence>
          <xsd:element ref="pc:Terms" minOccurs="0" maxOccurs="1"/>
        </xsd:sequence>
      </xsd:complexType>
    </xsd:element>
    <xsd:element name="SharedWithUsers" ma:index="30" nillable="true" ma:displayName="共用對象:"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共用詳細資料" ma:internalName="SharedWithDetails" ma:readOnly="true">
      <xsd:simpleType>
        <xsd:restriction base="dms:Note">
          <xsd:maxLength value="255"/>
        </xsd:restriction>
      </xsd:simpleType>
    </xsd:element>
    <xsd:element name="CandC_MainContact" ma:index="33" nillable="true" ma:displayName="Main contact" ma:list="UserInfo" ma:SharePointGroup="0" ma:internalName="CandC_MainContac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ca9bab2-2aca-4fd9-9657-56a4c58137fc" elementFormDefault="qualified">
    <xsd:import namespace="http://schemas.microsoft.com/office/2006/documentManagement/types"/>
    <xsd:import namespace="http://schemas.microsoft.com/office/infopath/2007/PartnerControls"/>
    <xsd:element name="CandC_PublishedDate" ma:index="8" ma:displayName="Publish date" ma:default="[today]" ma:description="The date from which to push this content to users" ma:format="DateOnly" ma:internalName="CandC_PublishedDate">
      <xsd:simpleType>
        <xsd:restriction base="dms:DateTime"/>
      </xsd:simpleType>
    </xsd:element>
    <xsd:element name="CandC_PublishedExpirationDate" ma:index="9" nillable="true" ma:displayName="Expiration date" ma:description="The date from which to stop pushing this content to users" ma:format="DateOnly" ma:internalName="CandC_PublishedExpirationDate">
      <xsd:simpleType>
        <xsd:restriction base="dms:DateTime"/>
      </xsd:simpleType>
    </xsd:element>
    <xsd:element name="CandC_LinkUrl" ma:index="11" nillable="true" ma:displayName="Link url" ma:internalName="CandC_LinkUrl">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ef20ad-6788-4b5c-9d0b-4474f36ef829" elementFormDefault="qualified">
    <xsd:import namespace="http://schemas.microsoft.com/office/2006/documentManagement/types"/>
    <xsd:import namespace="http://schemas.microsoft.com/office/infopath/2007/PartnerControls"/>
    <xsd:element name="CandC_LinkText" ma:index="10" nillable="true" ma:displayName="Link text" ma:internalName="CandC_LinkTex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be22f7-ba1b-4e32-81ce-64adc8e076e4"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內容類型"/>
        <xsd:element ref="dc:title" minOccurs="0" maxOccurs="1" ma:index="1"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ndC_Tax_2TaxHTField xmlns="2f24e0f6-931a-4d67-90df-625434bea49b">
      <Terms xmlns="http://schemas.microsoft.com/office/infopath/2007/PartnerControls"/>
    </CandC_Tax_2TaxHTField>
    <CandC_LinkUrl xmlns="4ca9bab2-2aca-4fd9-9657-56a4c58137fc" xsi:nil="true"/>
    <CandC_Tax_7TaxHTField xmlns="2f24e0f6-931a-4d67-90df-625434bea49b">
      <Terms xmlns="http://schemas.microsoft.com/office/infopath/2007/PartnerControls"/>
    </CandC_Tax_7TaxHTField>
    <CandC_Description xmlns="2f24e0f6-931a-4d67-90df-625434bea49b">KPMG台灣所歷經多年不斷的發展與成長，目前有超過120位執業會計師及企管顧問等負責人，及超過2,400位同仁，服務據點遍及台北、新竹、台中、台南、高雄五大城市， 為目前國內最具規模的會計師事務所及專業諮詢服務組織之一。</CandC_Description>
    <CandC_PublishedDate xmlns="4ca9bab2-2aca-4fd9-9657-56a4c58137fc">2024-09-12T16:25:00+00:00</CandC_PublishedDate>
    <CandC_Tax_3TaxHTField xmlns="2f24e0f6-931a-4d67-90df-625434bea49b">
      <Terms xmlns="http://schemas.microsoft.com/office/infopath/2007/PartnerControls"/>
    </CandC_Tax_3TaxHTField>
    <CandC_Tax_6TaxHTField xmlns="2f24e0f6-931a-4d67-90df-625434bea49b">
      <Terms xmlns="http://schemas.microsoft.com/office/infopath/2007/PartnerControls">
        <TermInfo xmlns="http://schemas.microsoft.com/office/infopath/2007/PartnerControls">
          <TermName xmlns="http://schemas.microsoft.com/office/infopath/2007/PartnerControls">Service brochure and factsheet</TermName>
          <TermId xmlns="http://schemas.microsoft.com/office/infopath/2007/PartnerControls">d43899ab-3a21-4956-a558-4689783e85fc</TermId>
        </TermInfo>
      </Terms>
    </CandC_Tax_6TaxHTField>
    <CandC_Tax_InstanceTerms5TaxHTField xmlns="2f24e0f6-931a-4d67-90df-625434bea49b">
      <Terms xmlns="http://schemas.microsoft.com/office/infopath/2007/PartnerControls"/>
    </CandC_Tax_InstanceTerms5TaxHTField>
    <CandC_LinkText xmlns="b0ef20ad-6788-4b5c-9d0b-4474f36ef829" xsi:nil="true"/>
    <CandC_PublishedExpirationDate xmlns="4ca9bab2-2aca-4fd9-9657-56a4c58137fc" xsi:nil="true"/>
    <CandC_Tax_5TaxHTField xmlns="2f24e0f6-931a-4d67-90df-625434bea49b">
      <Terms xmlns="http://schemas.microsoft.com/office/infopath/2007/PartnerControls"/>
    </CandC_Tax_5TaxHTField>
    <TaxCatchAll xmlns="2f24e0f6-931a-4d67-90df-625434bea49b">
      <Value>133</Value>
      <Value>135</Value>
    </TaxCatchAll>
    <CandC_Tax_1TaxHTField xmlns="2f24e0f6-931a-4d67-90df-625434bea49b">
      <Terms xmlns="http://schemas.microsoft.com/office/infopath/2007/PartnerControls">
        <TermInfo xmlns="http://schemas.microsoft.com/office/infopath/2007/PartnerControls">
          <TermName xmlns="http://schemas.microsoft.com/office/infopath/2007/PartnerControls">Chinese - Traditional</TermName>
          <TermId xmlns="http://schemas.microsoft.com/office/infopath/2007/PartnerControls">d5814ac9-249c-4ee3-a564-c70149a6f44f</TermId>
        </TermInfo>
      </Terms>
    </CandC_Tax_1TaxHTField>
    <CandC_MainContact xmlns="2f24e0f6-931a-4d67-90df-625434bea49b">
      <UserInfo>
        <DisplayName/>
        <AccountId xsi:nil="true"/>
        <AccountType/>
      </UserInfo>
    </CandC_MainContact>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178748-4CF2-4355-9153-7FB2E38868A8}">
  <ds:schemaRefs>
    <ds:schemaRef ds:uri="12be22f7-ba1b-4e32-81ce-64adc8e076e4"/>
    <ds:schemaRef ds:uri="2f24e0f6-931a-4d67-90df-625434bea49b"/>
    <ds:schemaRef ds:uri="4ca9bab2-2aca-4fd9-9657-56a4c58137fc"/>
    <ds:schemaRef ds:uri="b0ef20ad-6788-4b5c-9d0b-4474f36ef8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6F1BFA-4143-403A-83FC-548F2B47D7BE}">
  <ds:schemaRefs>
    <ds:schemaRef ds:uri="b0ef20ad-6788-4b5c-9d0b-4474f36ef829"/>
    <ds:schemaRef ds:uri="http://www.w3.org/XML/1998/namespace"/>
    <ds:schemaRef ds:uri="http://purl.org/dc/elements/1.1/"/>
    <ds:schemaRef ds:uri="2f24e0f6-931a-4d67-90df-625434bea49b"/>
    <ds:schemaRef ds:uri="12be22f7-ba1b-4e32-81ce-64adc8e076e4"/>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4ca9bab2-2aca-4fd9-9657-56a4c58137fc"/>
    <ds:schemaRef ds:uri="http://schemas.microsoft.com/office/2006/metadata/properties"/>
  </ds:schemaRefs>
</ds:datastoreItem>
</file>

<file path=customXml/itemProps3.xml><?xml version="1.0" encoding="utf-8"?>
<ds:datastoreItem xmlns:ds="http://schemas.openxmlformats.org/officeDocument/2006/customXml" ds:itemID="{52BDE768-FF1E-456E-A4EA-8B2B3E89CAF5}">
  <ds:schemaRefs>
    <ds:schemaRef ds:uri="http://schemas.microsoft.com/sharepoint/v3/contenttype/forms"/>
  </ds:schemaRefs>
</ds:datastoreItem>
</file>

<file path=docMetadata/LabelInfo.xml><?xml version="1.0" encoding="utf-8"?>
<clbl:labelList xmlns:clbl="http://schemas.microsoft.com/office/2020/mipLabelMetadata">
  <clbl:label id="{deff24bb-2089-4400-8c8e-f71e680378b2}" enabled="0" method="" siteId="{deff24bb-2089-4400-8c8e-f71e680378b2}" removed="1"/>
</clbl:labelList>
</file>

<file path=docProps/app.xml><?xml version="1.0" encoding="utf-8"?>
<Properties xmlns="http://schemas.openxmlformats.org/officeDocument/2006/extended-properties" xmlns:vt="http://schemas.openxmlformats.org/officeDocument/2006/docPropsVTypes">
  <Template>KPMG安侯建業服務簡介 (中文簡報版)</Template>
  <TotalTime>6</TotalTime>
  <Words>3279</Words>
  <Application>Microsoft Office PowerPoint</Application>
  <PresentationFormat>寬螢幕</PresentationFormat>
  <Paragraphs>436</Paragraphs>
  <Slides>30</Slides>
  <Notes>10</Notes>
  <HiddenSlides>1</HiddenSlides>
  <MMClips>0</MMClips>
  <ScaleCrop>false</ScaleCrop>
  <HeadingPairs>
    <vt:vector size="6" baseType="variant">
      <vt:variant>
        <vt:lpstr>使用字型</vt:lpstr>
      </vt:variant>
      <vt:variant>
        <vt:i4>12</vt:i4>
      </vt:variant>
      <vt:variant>
        <vt:lpstr>佈景主題</vt:lpstr>
      </vt:variant>
      <vt:variant>
        <vt:i4>6</vt:i4>
      </vt:variant>
      <vt:variant>
        <vt:lpstr>投影片標題</vt:lpstr>
      </vt:variant>
      <vt:variant>
        <vt:i4>30</vt:i4>
      </vt:variant>
    </vt:vector>
  </HeadingPairs>
  <TitlesOfParts>
    <vt:vector size="48" baseType="lpstr">
      <vt:lpstr>KPMG Bold</vt:lpstr>
      <vt:lpstr>KPMG Light</vt:lpstr>
      <vt:lpstr>Noto Sans CJK TC Regular</vt:lpstr>
      <vt:lpstr>Univers for KPMG</vt:lpstr>
      <vt:lpstr>Univers for KPMG Black</vt:lpstr>
      <vt:lpstr>微軟正黑體</vt:lpstr>
      <vt:lpstr>Arial</vt:lpstr>
      <vt:lpstr>Calibri</vt:lpstr>
      <vt:lpstr>Lucida Sans</vt:lpstr>
      <vt:lpstr>Open Sans</vt:lpstr>
      <vt:lpstr>Times New Roman</vt:lpstr>
      <vt:lpstr>Wingdings</vt:lpstr>
      <vt:lpstr>KPMG Widescreen [16:9] Feb 2022</vt:lpstr>
      <vt:lpstr>2_KPMG Widescreen [16:9] Feb 2022</vt:lpstr>
      <vt:lpstr>1_KPMG Widescreen [16:9] Feb 2022</vt:lpstr>
      <vt:lpstr>6_KPMG_Standard_4x3_0922_2015</vt:lpstr>
      <vt:lpstr>3_KPMG Widescreen [16:9] Feb 2022</vt:lpstr>
      <vt:lpstr>5_KPMG_Standard_4x3_0922_2015</vt:lpstr>
      <vt:lpstr>KPMG事務所簡介及顧問部實習介紹</vt:lpstr>
      <vt:lpstr>PowerPoint 簡報</vt:lpstr>
      <vt:lpstr>我們的全球專業人才</vt:lpstr>
      <vt:lpstr>PowerPoint 簡報</vt:lpstr>
      <vt:lpstr>PowerPoint 簡報</vt:lpstr>
      <vt:lpstr>關於 KPMG 台灣所</vt:lpstr>
      <vt:lpstr>KPMG 台灣所大事紀</vt:lpstr>
      <vt:lpstr>PowerPoint 簡報</vt:lpstr>
      <vt:lpstr>服務總覽</vt:lpstr>
      <vt:lpstr>優質的工作環境及軟硬體設施</vt:lpstr>
      <vt:lpstr>豐富且充實的下班時光 </vt:lpstr>
      <vt:lpstr>所內大型活動及各項關懷計畫</vt:lpstr>
      <vt:lpstr>樂趣彈性的工作制度 </vt:lpstr>
      <vt:lpstr>企業社會責任</vt:lpstr>
      <vt:lpstr>PowerPoint 簡報</vt:lpstr>
      <vt:lpstr>PowerPoint 簡報</vt:lpstr>
      <vt:lpstr>PowerPoint 簡報</vt:lpstr>
      <vt:lpstr>KPMG的資安與個資保護專業服務藍圖</vt:lpstr>
      <vt:lpstr>PowerPoint 簡報</vt:lpstr>
      <vt:lpstr>PowerPoint 簡報</vt:lpstr>
      <vt:lpstr>PowerPoint 簡報</vt:lpstr>
      <vt:lpstr>PowerPoint 簡報</vt:lpstr>
      <vt:lpstr>KPMG實習計劃-顧問部 </vt:lpstr>
      <vt:lpstr>數位科技 安全實務 應用實習生</vt:lpstr>
      <vt:lpstr>數位安全顧問人員職涯發展規劃</vt:lpstr>
      <vt:lpstr>KPMG實習計劃-學姐分享 </vt:lpstr>
      <vt:lpstr>PowerPoint 簡報</vt:lpstr>
      <vt:lpstr>參考用： KPMG實習生活為你帶來的優勢 </vt:lpstr>
      <vt:lpstr>PowerPoint 簡報</vt:lpstr>
      <vt:lpstr>PowerPoint 簡報</vt:lpstr>
    </vt:vector>
  </TitlesOfParts>
  <Company>KPMG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KPMG安侯建業聯合會計師事務所服務簡介</dc:title>
  <dc:creator>KPMG in Taiwan</dc:creator>
  <cp:keywords>KPMG Taiwan Brochure</cp:keywords>
  <cp:lastModifiedBy>林逢源</cp:lastModifiedBy>
  <cp:revision>5</cp:revision>
  <dcterms:created xsi:type="dcterms:W3CDTF">2022-10-27T07:56:23Z</dcterms:created>
  <dcterms:modified xsi:type="dcterms:W3CDTF">2025-11-03T03:37:01Z</dcterms:modified>
  <cp:category>KPMG Confidential</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PMGDataBusinessProcess">
    <vt:lpwstr/>
  </property>
  <property fmtid="{D5CDD505-2E9C-101B-9397-08002B2CF9AE}" pid="3" name="KPMGDataCountryOfOrigin">
    <vt:lpwstr>3</vt:lpwstr>
  </property>
  <property fmtid="{D5CDD505-2E9C-101B-9397-08002B2CF9AE}" pid="4" name="KPMGDataTechnology">
    <vt:lpwstr/>
  </property>
  <property fmtid="{D5CDD505-2E9C-101B-9397-08002B2CF9AE}" pid="5" name="ContentTypeId">
    <vt:lpwstr>0x010100A86AA7B5FEFCA54A9855F3783DDA79A2</vt:lpwstr>
  </property>
  <property fmtid="{D5CDD505-2E9C-101B-9397-08002B2CF9AE}" pid="6" name="CandC_Tax_InstanceTerms5">
    <vt:lpwstr/>
  </property>
  <property fmtid="{D5CDD505-2E9C-101B-9397-08002B2CF9AE}" pid="7" name="KPMGDataContentUse">
    <vt:lpwstr>2</vt:lpwstr>
  </property>
  <property fmtid="{D5CDD505-2E9C-101B-9397-08002B2CF9AE}" pid="8" name="KPMGDataAlliances">
    <vt:lpwstr/>
  </property>
  <property fmtid="{D5CDD505-2E9C-101B-9397-08002B2CF9AE}" pid="9" name="CandC_Tax_5">
    <vt:lpwstr/>
  </property>
  <property fmtid="{D5CDD505-2E9C-101B-9397-08002B2CF9AE}" pid="10" name="KPMGDataAudienceLevel">
    <vt:lpwstr/>
  </property>
  <property fmtid="{D5CDD505-2E9C-101B-9397-08002B2CF9AE}" pid="11" name="KPMGDataMarkets">
    <vt:lpwstr/>
  </property>
  <property fmtid="{D5CDD505-2E9C-101B-9397-08002B2CF9AE}" pid="12" name="CandC_Tax_3">
    <vt:lpwstr/>
  </property>
  <property fmtid="{D5CDD505-2E9C-101B-9397-08002B2CF9AE}" pid="13" name="KPMGDataPropositions">
    <vt:lpwstr/>
  </property>
  <property fmtid="{D5CDD505-2E9C-101B-9397-08002B2CF9AE}" pid="14" name="KPMGDataContentCategoryType">
    <vt:lpwstr>101</vt:lpwstr>
  </property>
  <property fmtid="{D5CDD505-2E9C-101B-9397-08002B2CF9AE}" pid="15" name="KPMGDataCentreOfExcellecnce">
    <vt:lpwstr/>
  </property>
  <property fmtid="{D5CDD505-2E9C-101B-9397-08002B2CF9AE}" pid="16" name="CandC_Tax_6">
    <vt:lpwstr>133;#Service brochure and factsheet|d43899ab-3a21-4956-a558-4689783e85fc</vt:lpwstr>
  </property>
  <property fmtid="{D5CDD505-2E9C-101B-9397-08002B2CF9AE}" pid="17" name="KPMGDataExternalAudience">
    <vt:lpwstr/>
  </property>
  <property fmtid="{D5CDD505-2E9C-101B-9397-08002B2CF9AE}" pid="18" name="CandC_Tax_1">
    <vt:lpwstr>135;#Chinese - Traditional|d5814ac9-249c-4ee3-a564-c70149a6f44f</vt:lpwstr>
  </property>
  <property fmtid="{D5CDD505-2E9C-101B-9397-08002B2CF9AE}" pid="19" name="URL">
    <vt:lpwstr/>
  </property>
  <property fmtid="{D5CDD505-2E9C-101B-9397-08002B2CF9AE}" pid="20" name="KPMGDataLanguage">
    <vt:lpwstr>15</vt:lpwstr>
  </property>
  <property fmtid="{D5CDD505-2E9C-101B-9397-08002B2CF9AE}" pid="21" name="KPMGDataAcquisitions">
    <vt:lpwstr/>
  </property>
  <property fmtid="{D5CDD505-2E9C-101B-9397-08002B2CF9AE}" pid="22" name="CandC_Tax_2">
    <vt:lpwstr/>
  </property>
  <property fmtid="{D5CDD505-2E9C-101B-9397-08002B2CF9AE}" pid="23" name="KPMGDataServices">
    <vt:lpwstr>26;#Markets|82c626b8-c02e-4c99-aee2-70ab84b32540</vt:lpwstr>
  </property>
  <property fmtid="{D5CDD505-2E9C-101B-9397-08002B2CF9AE}" pid="24" name="KPMGDataRelevantCountries">
    <vt:lpwstr/>
  </property>
  <property fmtid="{D5CDD505-2E9C-101B-9397-08002B2CF9AE}" pid="25" name="CandC_Tax_7">
    <vt:lpwstr/>
  </property>
  <property fmtid="{D5CDD505-2E9C-101B-9397-08002B2CF9AE}" pid="26" name="KPMGDataFileType">
    <vt:lpwstr>100</vt:lpwstr>
  </property>
  <property fmtid="{D5CDD505-2E9C-101B-9397-08002B2CF9AE}" pid="27" name="KPMGDataEngagementPhase">
    <vt:lpwstr/>
  </property>
  <property fmtid="{D5CDD505-2E9C-101B-9397-08002B2CF9AE}" pid="28" name="KPMGDataTaxTechnical">
    <vt:lpwstr/>
  </property>
</Properties>
</file>